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63" r:id="rId4"/>
    <p:sldId id="264" r:id="rId5"/>
    <p:sldId id="258" r:id="rId6"/>
    <p:sldId id="259" r:id="rId7"/>
    <p:sldId id="261" r:id="rId8"/>
    <p:sldId id="262" r:id="rId9"/>
    <p:sldId id="26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CC"/>
    <a:srgbClr val="6666FF"/>
    <a:srgbClr val="000000"/>
    <a:srgbClr val="42BA97"/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B1C61-579E-4DA9-8679-E164153E3A05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AAE60-170A-495B-92DA-672B05967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751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AAE60-170A-495B-92DA-672B0596722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524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8C51-0EE1-4905-AF3E-07E033F7D3B7}" type="datetime1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A530-E518-4923-B2D7-101050581B4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93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C972-51FB-40B1-A2A4-B7E2C8605D2E}" type="datetime1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A530-E518-4923-B2D7-101050581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58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C0E1-9DBC-41CC-8725-F568B3915E34}" type="datetime1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A530-E518-4923-B2D7-101050581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87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01BF-9747-4EC1-B425-3EE5E892C453}" type="datetime1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A530-E518-4923-B2D7-101050581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563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F333-B227-4FC6-9773-2778768E37E8}" type="datetime1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A530-E518-4923-B2D7-101050581B4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780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971D-8FF1-419D-9C79-FFCAD53BF6BC}" type="datetime1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A530-E518-4923-B2D7-101050581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005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8D97-1828-4BDC-B266-93DF39B67E7C}" type="datetime1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A530-E518-4923-B2D7-101050581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90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6D62-3218-4577-B9AF-F46EDED2AFC4}" type="datetime1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A530-E518-4923-B2D7-101050581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58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19D00-EE00-42B7-9906-066CE21FFEE8}" type="datetime1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A530-E518-4923-B2D7-101050581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31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089481-0379-4AD6-8144-8735F57DDDE9}" type="datetime1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24A530-E518-4923-B2D7-101050581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71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5D58-0C38-47F4-B282-2551935CC1B9}" type="datetime1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A530-E518-4923-B2D7-101050581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073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5F0D213-9E8F-414A-A49E-88E5A50EF0E8}" type="datetime1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124A530-E518-4923-B2D7-101050581B4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305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6954"/>
            <a:ext cx="12192000" cy="348445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039761" y="6473652"/>
            <a:ext cx="8880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Chenzi     Cusseau    </a:t>
            </a:r>
            <a:r>
              <a:rPr lang="en-US" altLang="zh-CN" dirty="0">
                <a:solidFill>
                  <a:schemeClr val="bg1"/>
                </a:solidFill>
              </a:rPr>
              <a:t>H</a:t>
            </a:r>
            <a:r>
              <a:rPr lang="en-US" altLang="zh-CN" dirty="0" smtClean="0">
                <a:solidFill>
                  <a:schemeClr val="bg1"/>
                </a:solidFill>
              </a:rPr>
              <a:t>aoyun Hung    Lagabbe      Larue     Yang Di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0879975" y="6451687"/>
            <a:ext cx="1312025" cy="365125"/>
          </a:xfrm>
        </p:spPr>
        <p:txBody>
          <a:bodyPr/>
          <a:lstStyle/>
          <a:p>
            <a:fld id="{6124A530-E518-4923-B2D7-101050581B42}" type="slidenum">
              <a:rPr lang="zh-CN" altLang="en-US" sz="1800" smtClean="0"/>
              <a:t>1</a:t>
            </a:fld>
            <a:endParaRPr lang="zh-CN" altLang="en-US" sz="1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015" y="4619714"/>
            <a:ext cx="2327015" cy="109563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786" y="4591269"/>
            <a:ext cx="320040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04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254" y="994427"/>
            <a:ext cx="10058400" cy="718413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Functional </a:t>
            </a:r>
            <a:r>
              <a:rPr lang="en-US" altLang="zh-CN" sz="4000" dirty="0"/>
              <a:t>analysis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3626" y="1895161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Our need:  </a:t>
            </a:r>
            <a:r>
              <a:rPr lang="en-US" altLang="zh-CN" dirty="0" smtClean="0"/>
              <a:t>“Find </a:t>
            </a:r>
            <a:r>
              <a:rPr lang="en-US" altLang="zh-CN" dirty="0"/>
              <a:t>systems to reduce aircraft downtime by detecting early-onset </a:t>
            </a:r>
            <a:r>
              <a:rPr lang="en-US" altLang="zh-CN" dirty="0" smtClean="0"/>
              <a:t>failures”</a:t>
            </a:r>
          </a:p>
          <a:p>
            <a:pPr marL="0" indent="0">
              <a:buNone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4 steps: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altLang="zh-CN" dirty="0" smtClean="0"/>
              <a:t>Start of the mission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altLang="zh-CN" dirty="0"/>
              <a:t>mission </a:t>
            </a:r>
            <a:r>
              <a:rPr lang="en-US" altLang="zh-CN" dirty="0" smtClean="0"/>
              <a:t>execution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altLang="zh-CN" dirty="0" smtClean="0"/>
              <a:t>Mission analyze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altLang="zh-CN" dirty="0" smtClean="0"/>
              <a:t>Return </a:t>
            </a:r>
            <a:r>
              <a:rPr lang="en-US" altLang="zh-CN" dirty="0"/>
              <a:t>from the mission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663" b="33045"/>
          <a:stretch/>
        </p:blipFill>
        <p:spPr>
          <a:xfrm>
            <a:off x="6126480" y="2338181"/>
            <a:ext cx="3921209" cy="2550839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A530-E518-4923-B2D7-101050581B42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342987" y="1353633"/>
            <a:ext cx="3286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needs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488"/>
          <a:stretch/>
        </p:blipFill>
        <p:spPr>
          <a:xfrm>
            <a:off x="6166658" y="4889020"/>
            <a:ext cx="3733800" cy="87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57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253" y="270127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Functional analysis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A530-E518-4923-B2D7-101050581B42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87" y="2301565"/>
            <a:ext cx="5934142" cy="382738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293560" y="1074553"/>
            <a:ext cx="5773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  <a:p>
            <a:r>
              <a:rPr lang="en-US" altLang="zh-CN" dirty="0" smtClean="0"/>
              <a:t>Research </a:t>
            </a:r>
            <a:r>
              <a:rPr lang="en-US" altLang="zh-CN" dirty="0"/>
              <a:t>of functions: «octopus diagram»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647936" y="2746408"/>
            <a:ext cx="54246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«Octopus diagram»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 Mission execution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2 Service function 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 dirty="0" smtClean="0"/>
              <a:t>FP1 : Allow a supervisor o inspect a device using a set of sensors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 dirty="0" smtClean="0"/>
              <a:t>FP2 : Executes  a mission profile, based on a database specific to the aircraft / aircraft model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179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342368"/>
              </p:ext>
            </p:extLst>
          </p:nvPr>
        </p:nvGraphicFramePr>
        <p:xfrm>
          <a:off x="3586704" y="130084"/>
          <a:ext cx="8605296" cy="6098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Acrobat Document" r:id="rId3" imgW="8010522" imgH="5676750" progId="AcroExch.Document.7">
                  <p:embed/>
                </p:oleObj>
              </mc:Choice>
              <mc:Fallback>
                <p:oleObj name="Acrobat Document" r:id="rId3" imgW="8010522" imgH="5676750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86704" y="130084"/>
                        <a:ext cx="8605296" cy="6098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253" y="270127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Functional analysis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A530-E518-4923-B2D7-101050581B42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8253" y="1618523"/>
            <a:ext cx="5773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  <a:p>
            <a:r>
              <a:rPr lang="en-US" altLang="zh-CN" dirty="0" smtClean="0"/>
              <a:t>Research </a:t>
            </a:r>
            <a:r>
              <a:rPr lang="en-US" altLang="zh-CN" dirty="0"/>
              <a:t>of </a:t>
            </a:r>
            <a:r>
              <a:rPr lang="en-US" altLang="zh-CN" dirty="0" smtClean="0"/>
              <a:t>functions: «FAST»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083114" y="3542270"/>
            <a:ext cx="2108886" cy="1210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66" b="10772"/>
          <a:stretch/>
        </p:blipFill>
        <p:spPr>
          <a:xfrm>
            <a:off x="10083114" y="3723961"/>
            <a:ext cx="1129369" cy="906456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009" y="1616425"/>
            <a:ext cx="781545" cy="7528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521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26" b="39505"/>
          <a:stretch/>
        </p:blipFill>
        <p:spPr>
          <a:xfrm>
            <a:off x="619485" y="2102792"/>
            <a:ext cx="7751806" cy="3739185"/>
          </a:xfrm>
          <a:prstGeom prst="rect">
            <a:avLst/>
          </a:prstGeom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19485" y="978582"/>
            <a:ext cx="10058400" cy="71841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Our concept 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461539" y="1384379"/>
            <a:ext cx="3286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3 types of drones  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619485" y="3564155"/>
            <a:ext cx="1252152" cy="631047"/>
          </a:xfrm>
          <a:prstGeom prst="roundRect">
            <a:avLst/>
          </a:prstGeom>
          <a:solidFill>
            <a:srgbClr val="42BA97">
              <a:alpha val="63137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3762221" y="3572393"/>
            <a:ext cx="1252152" cy="631047"/>
          </a:xfrm>
          <a:prstGeom prst="roundRect">
            <a:avLst/>
          </a:prstGeom>
          <a:solidFill>
            <a:srgbClr val="6666FF">
              <a:alpha val="60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7110901" y="3564155"/>
            <a:ext cx="1252152" cy="631047"/>
          </a:xfrm>
          <a:prstGeom prst="roundRect">
            <a:avLst/>
          </a:prstGeom>
          <a:solidFill>
            <a:srgbClr val="7030A0">
              <a:alpha val="60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798382" y="6492875"/>
            <a:ext cx="1312025" cy="365125"/>
          </a:xfrm>
        </p:spPr>
        <p:txBody>
          <a:bodyPr/>
          <a:lstStyle/>
          <a:p>
            <a:fld id="{6124A530-E518-4923-B2D7-101050581B42}" type="slidenum">
              <a:rPr lang="zh-CN" altLang="en-US" sz="2400" smtClean="0"/>
              <a:t>5</a:t>
            </a:fld>
            <a:endParaRPr lang="zh-CN" altLang="en-US" sz="4000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7725" r="-6108"/>
          <a:stretch/>
        </p:blipFill>
        <p:spPr>
          <a:xfrm>
            <a:off x="6604662" y="3623733"/>
            <a:ext cx="8146445" cy="2310752"/>
          </a:xfrm>
          <a:prstGeom prst="rect">
            <a:avLst/>
          </a:prstGeom>
        </p:spPr>
      </p:pic>
      <p:sp>
        <p:nvSpPr>
          <p:cNvPr id="21" name="右大括号 20"/>
          <p:cNvSpPr/>
          <p:nvPr/>
        </p:nvSpPr>
        <p:spPr>
          <a:xfrm>
            <a:off x="8898467" y="2167466"/>
            <a:ext cx="169333" cy="35814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>
            <a:stCxn id="21" idx="1"/>
          </p:cNvCxnSpPr>
          <p:nvPr/>
        </p:nvCxnSpPr>
        <p:spPr>
          <a:xfrm>
            <a:off x="9067800" y="3958166"/>
            <a:ext cx="753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9267853" y="3153262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All the drones have also: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592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Our drone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815767" y="1368028"/>
            <a:ext cx="379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 base and different sensors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064" y="2114978"/>
            <a:ext cx="1857417" cy="1477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66" b="10772"/>
          <a:stretch/>
        </p:blipFill>
        <p:spPr>
          <a:xfrm>
            <a:off x="7625653" y="2109959"/>
            <a:ext cx="1766275" cy="1417650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374" y="4000343"/>
            <a:ext cx="1856543" cy="1496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432" y="4208841"/>
            <a:ext cx="1013460" cy="128778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A530-E518-4923-B2D7-101050581B42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952064" y="3655963"/>
            <a:ext cx="185741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Thermal camera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451453" y="5600870"/>
            <a:ext cx="185741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Microphone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385374" y="5605167"/>
            <a:ext cx="21809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Ultrasound sensor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696696" y="3655963"/>
            <a:ext cx="152144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Smell sensor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6" t="21203" r="12786" b="15363"/>
          <a:stretch/>
        </p:blipFill>
        <p:spPr>
          <a:xfrm>
            <a:off x="4821237" y="2060903"/>
            <a:ext cx="1869989" cy="1515763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5120803" y="3655963"/>
            <a:ext cx="126457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camera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938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Our drone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815767" y="1368028"/>
            <a:ext cx="379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how are the sensors </a:t>
            </a:r>
            <a:r>
              <a:rPr lang="en-US" altLang="zh-CN" dirty="0" smtClean="0"/>
              <a:t>fixed ?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64632" y="3112168"/>
            <a:ext cx="81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PHOTO DE LA MODELISATION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A530-E518-4923-B2D7-101050581B4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14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3795" y="280067"/>
            <a:ext cx="10058400" cy="1450757"/>
          </a:xfrm>
        </p:spPr>
        <p:txBody>
          <a:bodyPr/>
          <a:lstStyle/>
          <a:p>
            <a:r>
              <a:rPr lang="en-US" altLang="zh-CN" dirty="0" smtClean="0"/>
              <a:t>Our drone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54946" y="1869990"/>
            <a:ext cx="379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how maintenance works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A530-E518-4923-B2D7-101050581B42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11" name="图片 10" descr="scenario d'utilisation.pdf - Adobe Acrobat Pro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27" t="11865" r="15945" b="1039"/>
          <a:stretch/>
        </p:blipFill>
        <p:spPr>
          <a:xfrm>
            <a:off x="3753480" y="387180"/>
            <a:ext cx="8135370" cy="575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00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4083" y="1796307"/>
            <a:ext cx="10058400" cy="4023360"/>
          </a:xfrm>
        </p:spPr>
        <p:txBody>
          <a:bodyPr/>
          <a:lstStyle/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A530-E518-4923-B2D7-101050581B4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38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TM02900769[[fn=回顾]]</Template>
  <TotalTime>467</TotalTime>
  <Words>161</Words>
  <Application>Microsoft Office PowerPoint</Application>
  <PresentationFormat>宽屏</PresentationFormat>
  <Paragraphs>47</Paragraphs>
  <Slides>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宋体</vt:lpstr>
      <vt:lpstr>Calibri</vt:lpstr>
      <vt:lpstr>Calibri Light</vt:lpstr>
      <vt:lpstr>Wingdings</vt:lpstr>
      <vt:lpstr>回顾</vt:lpstr>
      <vt:lpstr>Adobe Acrobat Document</vt:lpstr>
      <vt:lpstr>PowerPoint 演示文稿</vt:lpstr>
      <vt:lpstr>Functional analysis</vt:lpstr>
      <vt:lpstr>Functional analysis</vt:lpstr>
      <vt:lpstr>Functional analysis</vt:lpstr>
      <vt:lpstr>Our concept </vt:lpstr>
      <vt:lpstr>Our drone</vt:lpstr>
      <vt:lpstr>Our drone</vt:lpstr>
      <vt:lpstr>Our drone </vt:lpstr>
      <vt:lpstr>Conclusion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</dc:creator>
  <cp:lastModifiedBy>Admini</cp:lastModifiedBy>
  <cp:revision>20</cp:revision>
  <dcterms:created xsi:type="dcterms:W3CDTF">2018-07-22T02:14:32Z</dcterms:created>
  <dcterms:modified xsi:type="dcterms:W3CDTF">2018-07-24T03:45:36Z</dcterms:modified>
</cp:coreProperties>
</file>