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6666FF"/>
    <a:srgbClr val="000000"/>
    <a:srgbClr val="42BA97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B1C61-579E-4DA9-8679-E164153E3A05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AAE60-170A-495B-92DA-672B05967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5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AAE60-170A-495B-92DA-672B059672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2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8C51-0EE1-4905-AF3E-07E033F7D3B7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C972-51FB-40B1-A2A4-B7E2C8605D2E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C0E1-9DBC-41CC-8725-F568B3915E34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7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1BF-9747-4EC1-B425-3EE5E892C453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6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F333-B227-4FC6-9773-2778768E37E8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8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971D-8FF1-419D-9C79-FFCAD53BF6BC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0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8D97-1828-4BDC-B266-93DF39B67E7C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0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D62-3218-4577-B9AF-F46EDED2AFC4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9D00-EE00-42B7-9906-066CE21FFEE8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089481-0379-4AD6-8144-8735F57DDDE9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1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5D58-0C38-47F4-B282-2551935CC1B9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F0D213-9E8F-414A-A49E-88E5A50EF0E8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0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954"/>
            <a:ext cx="12192000" cy="34844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39761" y="6473652"/>
            <a:ext cx="88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Chenzi     Cusseau    </a:t>
            </a:r>
            <a:r>
              <a:rPr lang="en-US" altLang="zh-CN" dirty="0">
                <a:solidFill>
                  <a:schemeClr val="bg1"/>
                </a:solidFill>
              </a:rPr>
              <a:t>H</a:t>
            </a:r>
            <a:r>
              <a:rPr lang="en-US" altLang="zh-CN" dirty="0" smtClean="0">
                <a:solidFill>
                  <a:schemeClr val="bg1"/>
                </a:solidFill>
              </a:rPr>
              <a:t>aoyun Hung    Lagabbe      Larue     Yang Di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79975" y="6451687"/>
            <a:ext cx="1312025" cy="365125"/>
          </a:xfrm>
        </p:spPr>
        <p:txBody>
          <a:bodyPr/>
          <a:lstStyle/>
          <a:p>
            <a:fld id="{6124A530-E518-4923-B2D7-101050581B42}" type="slidenum">
              <a:rPr lang="zh-CN" altLang="en-US" sz="1800" smtClean="0"/>
              <a:t>1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060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254" y="994427"/>
            <a:ext cx="10058400" cy="71841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Functional </a:t>
            </a:r>
            <a:r>
              <a:rPr lang="en-US" altLang="zh-CN" sz="4000" dirty="0"/>
              <a:t>analysis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626" y="189516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Our need:  </a:t>
            </a:r>
            <a:r>
              <a:rPr lang="en-US" altLang="zh-CN" dirty="0" smtClean="0"/>
              <a:t>“Find </a:t>
            </a:r>
            <a:r>
              <a:rPr lang="en-US" altLang="zh-CN" dirty="0"/>
              <a:t>systems to reduce aircraft downtime by detecting early-onset </a:t>
            </a:r>
            <a:r>
              <a:rPr lang="en-US" altLang="zh-CN" dirty="0" smtClean="0"/>
              <a:t>failures”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4 </a:t>
            </a:r>
            <a:r>
              <a:rPr lang="en-US" altLang="zh-CN" dirty="0" smtClean="0"/>
              <a:t>steps: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Start of the mission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/>
              <a:t>mission </a:t>
            </a:r>
            <a:r>
              <a:rPr lang="en-US" altLang="zh-CN" dirty="0" smtClean="0"/>
              <a:t>execution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Mission analyze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Return </a:t>
            </a:r>
            <a:r>
              <a:rPr lang="en-US" altLang="zh-CN" dirty="0"/>
              <a:t>from the mission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63" b="33045"/>
          <a:stretch/>
        </p:blipFill>
        <p:spPr>
          <a:xfrm>
            <a:off x="6126480" y="2338181"/>
            <a:ext cx="3921209" cy="2550839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42987" y="1353633"/>
            <a:ext cx="328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needs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88"/>
          <a:stretch/>
        </p:blipFill>
        <p:spPr>
          <a:xfrm>
            <a:off x="6166658" y="4889020"/>
            <a:ext cx="3733800" cy="8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253" y="2701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Functional analysis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87" y="2301565"/>
            <a:ext cx="5934142" cy="38273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93560" y="1074553"/>
            <a:ext cx="577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 smtClean="0"/>
              <a:t>Research </a:t>
            </a:r>
            <a:r>
              <a:rPr lang="en-US" altLang="zh-CN" dirty="0"/>
              <a:t>of functions: «octopus diagram»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647936" y="2746408"/>
            <a:ext cx="542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«Octopus diagram»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Mission execution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2 Service function 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FP1 : Allow a supervisor o inspect a device using a set of sensors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FP2 : Executes  a mission profile, based on a database specific to the aircraft / aircraft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7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6" b="39505"/>
          <a:stretch/>
        </p:blipFill>
        <p:spPr>
          <a:xfrm>
            <a:off x="619485" y="2102792"/>
            <a:ext cx="7751806" cy="3739185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19485" y="978582"/>
            <a:ext cx="10058400" cy="71841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Our </a:t>
            </a:r>
            <a:r>
              <a:rPr lang="en-US" altLang="zh-CN" dirty="0" smtClean="0"/>
              <a:t>Concept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61539" y="1384379"/>
            <a:ext cx="328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types of drones  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19485" y="3564155"/>
            <a:ext cx="1252152" cy="631047"/>
          </a:xfrm>
          <a:prstGeom prst="roundRect">
            <a:avLst/>
          </a:prstGeom>
          <a:solidFill>
            <a:srgbClr val="42BA97">
              <a:alpha val="6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762221" y="3572393"/>
            <a:ext cx="1252152" cy="631047"/>
          </a:xfrm>
          <a:prstGeom prst="roundRect">
            <a:avLst/>
          </a:prstGeom>
          <a:solidFill>
            <a:srgbClr val="6666FF">
              <a:alpha val="6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110901" y="3564155"/>
            <a:ext cx="1252152" cy="631047"/>
          </a:xfrm>
          <a:prstGeom prst="roundRect">
            <a:avLst/>
          </a:prstGeom>
          <a:solidFill>
            <a:srgbClr val="7030A0">
              <a:alpha val="6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798382" y="6492875"/>
            <a:ext cx="1312025" cy="365125"/>
          </a:xfrm>
        </p:spPr>
        <p:txBody>
          <a:bodyPr/>
          <a:lstStyle/>
          <a:p>
            <a:fld id="{6124A530-E518-4923-B2D7-101050581B42}" type="slidenum">
              <a:rPr lang="zh-CN" altLang="en-US" sz="2400" smtClean="0"/>
              <a:t>4</a:t>
            </a:fld>
            <a:endParaRPr lang="zh-CN" altLang="en-US" sz="40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725" r="-6108"/>
          <a:stretch/>
        </p:blipFill>
        <p:spPr>
          <a:xfrm>
            <a:off x="6604662" y="3623733"/>
            <a:ext cx="8146445" cy="2310752"/>
          </a:xfrm>
          <a:prstGeom prst="rect">
            <a:avLst/>
          </a:prstGeom>
        </p:spPr>
      </p:pic>
      <p:sp>
        <p:nvSpPr>
          <p:cNvPr id="21" name="右大括号 20"/>
          <p:cNvSpPr/>
          <p:nvPr/>
        </p:nvSpPr>
        <p:spPr>
          <a:xfrm>
            <a:off x="8898467" y="2167466"/>
            <a:ext cx="169333" cy="3581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21" idx="1"/>
          </p:cNvCxnSpPr>
          <p:nvPr/>
        </p:nvCxnSpPr>
        <p:spPr>
          <a:xfrm>
            <a:off x="9067800" y="3958166"/>
            <a:ext cx="753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267853" y="3153262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 the drones have also: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9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drone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15767" y="1368028"/>
            <a:ext cx="37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base and different sensors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64" y="2114978"/>
            <a:ext cx="1857417" cy="147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6" b="10772"/>
          <a:stretch/>
        </p:blipFill>
        <p:spPr>
          <a:xfrm>
            <a:off x="7625653" y="2109959"/>
            <a:ext cx="1766275" cy="141765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74" y="4000343"/>
            <a:ext cx="1856543" cy="1496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32" y="4208841"/>
            <a:ext cx="1013460" cy="1287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52064" y="3655963"/>
            <a:ext cx="1857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Thermal camera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51453" y="5600870"/>
            <a:ext cx="1857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Microphone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85374" y="5605167"/>
            <a:ext cx="21809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Ultrasound sensor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696696" y="3655963"/>
            <a:ext cx="15214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Smell sensor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6" t="21203" r="12786" b="15363"/>
          <a:stretch/>
        </p:blipFill>
        <p:spPr>
          <a:xfrm>
            <a:off x="4821237" y="2060903"/>
            <a:ext cx="1869989" cy="151576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20803" y="3655963"/>
            <a:ext cx="12645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camera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3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drone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15767" y="1368028"/>
            <a:ext cx="37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are the sensors </a:t>
            </a:r>
            <a:r>
              <a:rPr lang="en-US" altLang="zh-CN" dirty="0" smtClean="0"/>
              <a:t>fixed ?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64632" y="3112168"/>
            <a:ext cx="81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PHOTO DE LA MODELISATION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drone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15767" y="1368028"/>
            <a:ext cx="37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maintenance works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43914" y="22834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4 steps: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/>
              <a:t>Start of the mission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/>
              <a:t>mission execution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/>
              <a:t>Mission analyze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/>
              <a:t>Return from the mission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10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796307"/>
            <a:ext cx="10058400" cy="4023360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3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432</TotalTime>
  <Words>165</Words>
  <Application>Microsoft Office PowerPoint</Application>
  <PresentationFormat>宽屏</PresentationFormat>
  <Paragraphs>48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Calibri</vt:lpstr>
      <vt:lpstr>Calibri Light</vt:lpstr>
      <vt:lpstr>Wingdings</vt:lpstr>
      <vt:lpstr>回顾</vt:lpstr>
      <vt:lpstr>PowerPoint 演示文稿</vt:lpstr>
      <vt:lpstr>Functional analysis</vt:lpstr>
      <vt:lpstr>Functional analysis</vt:lpstr>
      <vt:lpstr>Our Concept </vt:lpstr>
      <vt:lpstr>Our drone</vt:lpstr>
      <vt:lpstr>Our drone</vt:lpstr>
      <vt:lpstr>Our drone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</dc:creator>
  <cp:lastModifiedBy>Admini</cp:lastModifiedBy>
  <cp:revision>14</cp:revision>
  <dcterms:created xsi:type="dcterms:W3CDTF">2018-07-22T02:14:32Z</dcterms:created>
  <dcterms:modified xsi:type="dcterms:W3CDTF">2018-07-23T09:15:29Z</dcterms:modified>
</cp:coreProperties>
</file>