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66FF"/>
    <a:srgbClr val="000000"/>
    <a:srgbClr val="42BA9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C61-579E-4DA9-8679-E164153E3A05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E60-170A-495B-92DA-672B05967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AE60-170A-495B-92DA-672B059672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C51-0EE1-4905-AF3E-07E033F7D3B7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C972-51FB-40B1-A2A4-B7E2C8605D2E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E1-9DBC-41CC-8725-F568B3915E3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BF-9747-4EC1-B425-3EE5E892C453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F333-B227-4FC6-9773-2778768E37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971D-8FF1-419D-9C79-FFCAD53BF6B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8D97-1828-4BDC-B266-93DF39B67E7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62-3218-4577-B9AF-F46EDED2AFC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D00-EE00-42B7-9906-066CE21FFE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9481-0379-4AD6-8144-8735F57DDDE9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D58-0C38-47F4-B282-2551935CC1B9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0D213-9E8F-414A-A49E-88E5A50EF0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39761" y="6473652"/>
            <a:ext cx="88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79975" y="6451687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1800" smtClean="0"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4" y="994427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Functional </a:t>
            </a:r>
            <a:r>
              <a:rPr lang="en-US" altLang="zh-CN" sz="4000" dirty="0"/>
              <a:t>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626" y="189516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steps: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Start of the mission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</a:t>
            </a:r>
            <a:r>
              <a:rPr lang="en-US" altLang="zh-CN" dirty="0" smtClean="0"/>
              <a:t>execution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Mission analyze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Return </a:t>
            </a:r>
            <a:r>
              <a:rPr lang="en-US" altLang="zh-CN" dirty="0"/>
              <a:t>from the mission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63" b="33045"/>
          <a:stretch/>
        </p:blipFill>
        <p:spPr>
          <a:xfrm>
            <a:off x="6126480" y="2338181"/>
            <a:ext cx="3921209" cy="255083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42987" y="1353633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needs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88"/>
          <a:stretch/>
        </p:blipFill>
        <p:spPr>
          <a:xfrm>
            <a:off x="6166658" y="4889020"/>
            <a:ext cx="3733800" cy="8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3" y="2701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Functional analysis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7" y="2301565"/>
            <a:ext cx="5934142" cy="38273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93560" y="1074553"/>
            <a:ext cx="577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Research </a:t>
            </a:r>
            <a:r>
              <a:rPr lang="en-US" altLang="zh-CN" dirty="0"/>
              <a:t>of functions: «octopus diagram»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7936" y="2746408"/>
            <a:ext cx="542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«Octopus diagram»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Mission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 Service function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FP1 : Allow a supervisor o inspect a device using a set of sensors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FP2 : Executes  a mission profile, based on a database specific to the aircraft / aircraft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" b="39505"/>
          <a:stretch/>
        </p:blipFill>
        <p:spPr>
          <a:xfrm>
            <a:off x="619485" y="2102792"/>
            <a:ext cx="7751806" cy="373918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9485" y="978582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Our </a:t>
            </a:r>
            <a:r>
              <a:rPr lang="en-US" altLang="zh-CN" dirty="0" smtClean="0"/>
              <a:t>concept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1539" y="1384379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3 </a:t>
            </a:r>
            <a:r>
              <a:rPr lang="en-US" altLang="zh-CN" dirty="0" smtClean="0"/>
              <a:t>types of drones 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9485" y="3564155"/>
            <a:ext cx="1252152" cy="631047"/>
          </a:xfrm>
          <a:prstGeom prst="roundRect">
            <a:avLst/>
          </a:prstGeom>
          <a:solidFill>
            <a:srgbClr val="42BA97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62221" y="3572393"/>
            <a:ext cx="1252152" cy="631047"/>
          </a:xfrm>
          <a:prstGeom prst="roundRect">
            <a:avLst/>
          </a:prstGeom>
          <a:solidFill>
            <a:srgbClr val="6666FF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10901" y="3564155"/>
            <a:ext cx="1252152" cy="631047"/>
          </a:xfrm>
          <a:prstGeom prst="roundRect">
            <a:avLst/>
          </a:prstGeom>
          <a:solidFill>
            <a:srgbClr val="7030A0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98382" y="6492875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2400" smtClean="0"/>
              <a:t>4</a:t>
            </a:fld>
            <a:endParaRPr lang="zh-CN" altLang="en-US" sz="4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725" r="-6108"/>
          <a:stretch/>
        </p:blipFill>
        <p:spPr>
          <a:xfrm>
            <a:off x="6604662" y="3623733"/>
            <a:ext cx="8146445" cy="2310752"/>
          </a:xfrm>
          <a:prstGeom prst="rect">
            <a:avLst/>
          </a:prstGeom>
        </p:spPr>
      </p:pic>
      <p:sp>
        <p:nvSpPr>
          <p:cNvPr id="21" name="右大括号 20"/>
          <p:cNvSpPr/>
          <p:nvPr/>
        </p:nvSpPr>
        <p:spPr>
          <a:xfrm>
            <a:off x="8898467" y="2167466"/>
            <a:ext cx="169333" cy="3581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>
            <a:off x="9067800" y="39581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67853" y="315326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the drones have also: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base and different sensors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64" y="2114978"/>
            <a:ext cx="1857417" cy="147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10772"/>
          <a:stretch/>
        </p:blipFill>
        <p:spPr>
          <a:xfrm>
            <a:off x="7625653" y="2109959"/>
            <a:ext cx="1766275" cy="14176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74" y="4000343"/>
            <a:ext cx="1856543" cy="149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32" y="4208841"/>
            <a:ext cx="1013460" cy="12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2064" y="3655963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Thermal camera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1453" y="5600870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Microphone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5374" y="5605167"/>
            <a:ext cx="2180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Ultrasound sensor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96696" y="3655963"/>
            <a:ext cx="1521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Smell sensor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21203" r="12786" b="15363"/>
          <a:stretch/>
        </p:blipFill>
        <p:spPr>
          <a:xfrm>
            <a:off x="4821237" y="2060903"/>
            <a:ext cx="1869989" cy="151576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0803" y="3655963"/>
            <a:ext cx="1264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camera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are the sensors </a:t>
            </a:r>
            <a:r>
              <a:rPr lang="en-US" altLang="zh-CN" dirty="0" smtClean="0"/>
              <a:t>fixed 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4632" y="3112168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PHOTO DE LA MODELISATION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46" y="1869990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maintenance works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 10" descr="scenario d'utilisation.pdf - Adobe Acrobat Pr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t="11865" r="15945" b="1039"/>
          <a:stretch/>
        </p:blipFill>
        <p:spPr>
          <a:xfrm>
            <a:off x="3753480" y="387180"/>
            <a:ext cx="8135370" cy="5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796307"/>
            <a:ext cx="10058400" cy="4023360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449</TotalTime>
  <Words>151</Words>
  <Application>Microsoft Office PowerPoint</Application>
  <PresentationFormat>宽屏</PresentationFormat>
  <Paragraphs>43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</vt:lpstr>
      <vt:lpstr>Calibri Light</vt:lpstr>
      <vt:lpstr>Wingdings</vt:lpstr>
      <vt:lpstr>回顾</vt:lpstr>
      <vt:lpstr>PowerPoint 演示文稿</vt:lpstr>
      <vt:lpstr>Functional analysis</vt:lpstr>
      <vt:lpstr>Functional analysis</vt:lpstr>
      <vt:lpstr>Our concept </vt:lpstr>
      <vt:lpstr>Our drone</vt:lpstr>
      <vt:lpstr>Our drone</vt:lpstr>
      <vt:lpstr>Our drone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16</cp:revision>
  <dcterms:created xsi:type="dcterms:W3CDTF">2018-07-22T02:14:32Z</dcterms:created>
  <dcterms:modified xsi:type="dcterms:W3CDTF">2018-07-24T03:25:06Z</dcterms:modified>
</cp:coreProperties>
</file>