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79" r:id="rId3"/>
    <p:sldMasterId id="2147483691" r:id="rId4"/>
  </p:sldMasterIdLst>
  <p:notesMasterIdLst>
    <p:notesMasterId r:id="rId22"/>
  </p:notesMasterIdLst>
  <p:sldIdLst>
    <p:sldId id="272" r:id="rId5"/>
    <p:sldId id="286" r:id="rId6"/>
    <p:sldId id="261" r:id="rId7"/>
    <p:sldId id="262" r:id="rId8"/>
    <p:sldId id="270" r:id="rId9"/>
    <p:sldId id="264" r:id="rId10"/>
    <p:sldId id="265" r:id="rId11"/>
    <p:sldId id="268" r:id="rId12"/>
    <p:sldId id="266" r:id="rId13"/>
    <p:sldId id="276" r:id="rId14"/>
    <p:sldId id="291" r:id="rId15"/>
    <p:sldId id="290" r:id="rId16"/>
    <p:sldId id="292" r:id="rId17"/>
    <p:sldId id="293" r:id="rId18"/>
    <p:sldId id="289" r:id="rId19"/>
    <p:sldId id="283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750"/>
    <a:srgbClr val="000B28"/>
    <a:srgbClr val="E7E4CA"/>
    <a:srgbClr val="936760"/>
    <a:srgbClr val="3D747C"/>
    <a:srgbClr val="969480"/>
    <a:srgbClr val="FAB447"/>
    <a:srgbClr val="000826"/>
    <a:srgbClr val="6FA09A"/>
    <a:srgbClr val="F1D1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7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484" y="40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2B2B0-3BD1-451F-961F-E669644BA92B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FF6F6-673E-4289-A0DD-128593018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38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FF6F6-673E-4289-A0DD-128593018FB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66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BC75-857F-48CD-A8EE-4D01E3D3F3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1C25-098D-4989-8187-7939EBDD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124554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BC75-857F-48CD-A8EE-4D01E3D3F3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1C25-098D-4989-8187-7939EBDD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562130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BC75-857F-48CD-A8EE-4D01E3D3F3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1C25-098D-4989-8187-7939EBDD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923756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3" t="26810" b="14604"/>
          <a:stretch/>
        </p:blipFill>
        <p:spPr>
          <a:xfrm>
            <a:off x="-7311" y="-5072"/>
            <a:ext cx="12268200" cy="69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64231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07" t="27062" r="1" b="14992"/>
          <a:stretch/>
        </p:blipFill>
        <p:spPr>
          <a:xfrm flipH="1">
            <a:off x="-19050" y="-38100"/>
            <a:ext cx="12211050" cy="6896100"/>
          </a:xfrm>
          <a:prstGeom prst="rect">
            <a:avLst/>
          </a:prstGeom>
        </p:spPr>
      </p:pic>
      <p:grpSp>
        <p:nvGrpSpPr>
          <p:cNvPr id="33" name="组合 32"/>
          <p:cNvGrpSpPr/>
          <p:nvPr userDrawn="1"/>
        </p:nvGrpSpPr>
        <p:grpSpPr>
          <a:xfrm>
            <a:off x="-1225457" y="-1087704"/>
            <a:ext cx="5840361" cy="5246287"/>
            <a:chOff x="-801568" y="-748469"/>
            <a:chExt cx="5840361" cy="5246287"/>
          </a:xfrm>
        </p:grpSpPr>
        <p:sp>
          <p:nvSpPr>
            <p:cNvPr id="34" name="六边形 33"/>
            <p:cNvSpPr/>
            <p:nvPr/>
          </p:nvSpPr>
          <p:spPr>
            <a:xfrm>
              <a:off x="-801568" y="-748469"/>
              <a:ext cx="5840361" cy="5166817"/>
            </a:xfrm>
            <a:prstGeom prst="hexagon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/>
                <a:ea typeface="微软雅黑"/>
                <a:cs typeface="+mn-cs"/>
              </a:endParaRPr>
            </a:p>
          </p:txBody>
        </p:sp>
        <p:sp>
          <p:nvSpPr>
            <p:cNvPr id="35" name="六边形 34"/>
            <p:cNvSpPr/>
            <p:nvPr/>
          </p:nvSpPr>
          <p:spPr>
            <a:xfrm rot="20436036">
              <a:off x="-801568" y="-668999"/>
              <a:ext cx="5840361" cy="5166817"/>
            </a:xfrm>
            <a:prstGeom prst="hexagon">
              <a:avLst/>
            </a:prstGeom>
            <a:noFill/>
            <a:ln w="12700" cap="flat" cmpd="sng" algn="ctr">
              <a:solidFill>
                <a:sysClr val="window" lastClr="FFFFFF">
                  <a:alpha val="29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/>
                <a:ea typeface="微软雅黑"/>
                <a:cs typeface="+mn-cs"/>
              </a:endParaRPr>
            </a:p>
          </p:txBody>
        </p:sp>
      </p:grpSp>
      <p:sp>
        <p:nvSpPr>
          <p:cNvPr id="36" name="直角三角形 35"/>
          <p:cNvSpPr/>
          <p:nvPr userDrawn="1"/>
        </p:nvSpPr>
        <p:spPr>
          <a:xfrm rot="5824121">
            <a:off x="4889419" y="1629765"/>
            <a:ext cx="508260" cy="450674"/>
          </a:xfrm>
          <a:prstGeom prst="rtTriangle">
            <a:avLst/>
          </a:prstGeom>
          <a:solidFill>
            <a:srgbClr val="F141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/>
              <a:ea typeface="微软雅黑"/>
              <a:cs typeface="+mn-cs"/>
            </a:endParaRPr>
          </a:p>
        </p:txBody>
      </p:sp>
      <p:sp>
        <p:nvSpPr>
          <p:cNvPr id="37" name="直角三角形 36"/>
          <p:cNvSpPr/>
          <p:nvPr userDrawn="1"/>
        </p:nvSpPr>
        <p:spPr>
          <a:xfrm rot="5688827">
            <a:off x="1386084" y="4866957"/>
            <a:ext cx="500639" cy="940635"/>
          </a:xfrm>
          <a:prstGeom prst="rtTriangle">
            <a:avLst/>
          </a:prstGeom>
          <a:noFill/>
          <a:ln w="12700" cap="flat" cmpd="sng" algn="ctr">
            <a:solidFill>
              <a:sysClr val="window" lastClr="FFFFFF">
                <a:alpha val="41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/>
              <a:ea typeface="微软雅黑"/>
              <a:cs typeface="+mn-cs"/>
            </a:endParaRPr>
          </a:p>
        </p:txBody>
      </p:sp>
      <p:sp>
        <p:nvSpPr>
          <p:cNvPr id="38" name="直角三角形 37"/>
          <p:cNvSpPr/>
          <p:nvPr userDrawn="1"/>
        </p:nvSpPr>
        <p:spPr>
          <a:xfrm rot="6980638">
            <a:off x="1316222" y="4912128"/>
            <a:ext cx="555001" cy="510285"/>
          </a:xfrm>
          <a:prstGeom prst="rtTriangle">
            <a:avLst/>
          </a:prstGeom>
          <a:solidFill>
            <a:srgbClr val="5ECCF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/>
              <a:ea typeface="微软雅黑"/>
              <a:cs typeface="+mn-cs"/>
            </a:endParaRPr>
          </a:p>
        </p:txBody>
      </p:sp>
      <p:grpSp>
        <p:nvGrpSpPr>
          <p:cNvPr id="41" name="组合 40"/>
          <p:cNvGrpSpPr/>
          <p:nvPr userDrawn="1"/>
        </p:nvGrpSpPr>
        <p:grpSpPr>
          <a:xfrm rot="11228954">
            <a:off x="2036203" y="135920"/>
            <a:ext cx="763731" cy="899622"/>
            <a:chOff x="1647858" y="2431686"/>
            <a:chExt cx="763731" cy="899622"/>
          </a:xfrm>
        </p:grpSpPr>
        <p:sp>
          <p:nvSpPr>
            <p:cNvPr id="42" name="直角三角形 41"/>
            <p:cNvSpPr/>
            <p:nvPr/>
          </p:nvSpPr>
          <p:spPr>
            <a:xfrm rot="9396722">
              <a:off x="1774717" y="2534340"/>
              <a:ext cx="473203" cy="796968"/>
            </a:xfrm>
            <a:prstGeom prst="rtTriangle">
              <a:avLst/>
            </a:prstGeom>
            <a:noFill/>
            <a:ln w="12700" cap="flat" cmpd="sng" algn="ctr">
              <a:solidFill>
                <a:sysClr val="window" lastClr="FFFFFF">
                  <a:alpha val="41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/>
                <a:ea typeface="微软雅黑"/>
                <a:cs typeface="+mn-cs"/>
              </a:endParaRPr>
            </a:p>
          </p:txBody>
        </p:sp>
        <p:sp>
          <p:nvSpPr>
            <p:cNvPr id="43" name="直角三角形 42"/>
            <p:cNvSpPr/>
            <p:nvPr/>
          </p:nvSpPr>
          <p:spPr>
            <a:xfrm rot="10800000">
              <a:off x="1647858" y="2431686"/>
              <a:ext cx="763731" cy="625306"/>
            </a:xfrm>
            <a:prstGeom prst="rtTriangle">
              <a:avLst/>
            </a:prstGeom>
            <a:solidFill>
              <a:srgbClr val="5DCE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457758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07" t="27062" r="1" b="14992"/>
          <a:stretch/>
        </p:blipFill>
        <p:spPr>
          <a:xfrm flipH="1">
            <a:off x="-19050" y="-38100"/>
            <a:ext cx="12211050" cy="6896100"/>
          </a:xfrm>
          <a:prstGeom prst="rect">
            <a:avLst/>
          </a:prstGeom>
        </p:spPr>
      </p:pic>
      <p:cxnSp>
        <p:nvCxnSpPr>
          <p:cNvPr id="25" name="直接连接符 24"/>
          <p:cNvCxnSpPr/>
          <p:nvPr userDrawn="1"/>
        </p:nvCxnSpPr>
        <p:spPr>
          <a:xfrm>
            <a:off x="1352550" y="0"/>
            <a:ext cx="0" cy="4953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 userDrawn="1"/>
        </p:nvCxnSpPr>
        <p:spPr>
          <a:xfrm>
            <a:off x="1352549" y="6332432"/>
            <a:ext cx="0" cy="54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 userDrawn="1"/>
        </p:nvSpPr>
        <p:spPr>
          <a:xfrm>
            <a:off x="1295399" y="13335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 userDrawn="1"/>
        </p:nvSpPr>
        <p:spPr>
          <a:xfrm>
            <a:off x="1295399" y="2781300"/>
            <a:ext cx="108000" cy="108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96874" y="5072758"/>
            <a:ext cx="2305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Corporate 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LOGO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494869" y="347871"/>
            <a:ext cx="83863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FF00"/>
                </a:solidFill>
              </a:rPr>
              <a:t>新突破</a:t>
            </a:r>
          </a:p>
        </p:txBody>
      </p:sp>
    </p:spTree>
    <p:extLst>
      <p:ext uri="{BB962C8B-B14F-4D97-AF65-F5344CB8AC3E}">
        <p14:creationId xmlns:p14="http://schemas.microsoft.com/office/powerpoint/2010/main" val="3589666000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07" t="27062" r="1" b="14992"/>
          <a:stretch/>
        </p:blipFill>
        <p:spPr>
          <a:xfrm flipH="1">
            <a:off x="-19050" y="-38100"/>
            <a:ext cx="12211050" cy="6896100"/>
          </a:xfrm>
          <a:prstGeom prst="rect">
            <a:avLst/>
          </a:prstGeom>
        </p:spPr>
      </p:pic>
      <p:cxnSp>
        <p:nvCxnSpPr>
          <p:cNvPr id="25" name="直接连接符 24"/>
          <p:cNvCxnSpPr/>
          <p:nvPr userDrawn="1"/>
        </p:nvCxnSpPr>
        <p:spPr>
          <a:xfrm>
            <a:off x="1352550" y="0"/>
            <a:ext cx="0" cy="4953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 userDrawn="1"/>
        </p:nvCxnSpPr>
        <p:spPr>
          <a:xfrm>
            <a:off x="1352549" y="6332432"/>
            <a:ext cx="0" cy="54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 userDrawn="1"/>
        </p:nvSpPr>
        <p:spPr>
          <a:xfrm>
            <a:off x="1295399" y="13335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 userDrawn="1"/>
        </p:nvSpPr>
        <p:spPr>
          <a:xfrm>
            <a:off x="1295399" y="2781300"/>
            <a:ext cx="108000" cy="108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96874" y="5072758"/>
            <a:ext cx="2305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Corporate 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LOGO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494869" y="347871"/>
            <a:ext cx="83863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FF00"/>
                </a:solidFill>
              </a:rPr>
              <a:t>新机遇</a:t>
            </a:r>
          </a:p>
        </p:txBody>
      </p:sp>
    </p:spTree>
    <p:extLst>
      <p:ext uri="{BB962C8B-B14F-4D97-AF65-F5344CB8AC3E}">
        <p14:creationId xmlns:p14="http://schemas.microsoft.com/office/powerpoint/2010/main" val="1966758997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07" t="27062" r="1" b="14992"/>
          <a:stretch/>
        </p:blipFill>
        <p:spPr>
          <a:xfrm flipH="1">
            <a:off x="-19050" y="-38100"/>
            <a:ext cx="12211050" cy="6896100"/>
          </a:xfrm>
          <a:prstGeom prst="rect">
            <a:avLst/>
          </a:prstGeom>
        </p:spPr>
      </p:pic>
      <p:cxnSp>
        <p:nvCxnSpPr>
          <p:cNvPr id="25" name="直接连接符 24"/>
          <p:cNvCxnSpPr/>
          <p:nvPr userDrawn="1"/>
        </p:nvCxnSpPr>
        <p:spPr>
          <a:xfrm>
            <a:off x="1352550" y="0"/>
            <a:ext cx="0" cy="4953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 userDrawn="1"/>
        </p:nvCxnSpPr>
        <p:spPr>
          <a:xfrm>
            <a:off x="1352549" y="6332432"/>
            <a:ext cx="0" cy="54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 userDrawn="1"/>
        </p:nvSpPr>
        <p:spPr>
          <a:xfrm>
            <a:off x="1295399" y="13335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 userDrawn="1"/>
        </p:nvSpPr>
        <p:spPr>
          <a:xfrm>
            <a:off x="1295399" y="2781300"/>
            <a:ext cx="108000" cy="108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96874" y="5072758"/>
            <a:ext cx="2305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Corporate 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LOGO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494869" y="347871"/>
            <a:ext cx="83863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FF00"/>
                </a:solidFill>
              </a:rPr>
              <a:t>新挑战</a:t>
            </a:r>
          </a:p>
        </p:txBody>
      </p:sp>
    </p:spTree>
    <p:extLst>
      <p:ext uri="{BB962C8B-B14F-4D97-AF65-F5344CB8AC3E}">
        <p14:creationId xmlns:p14="http://schemas.microsoft.com/office/powerpoint/2010/main" val="3574457561"/>
      </p:ext>
    </p:extLst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07" t="27062" r="1" b="14992"/>
          <a:stretch/>
        </p:blipFill>
        <p:spPr>
          <a:xfrm flipH="1">
            <a:off x="-19050" y="-38100"/>
            <a:ext cx="12211050" cy="6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80136"/>
      </p:ext>
    </p:extLst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7DF8A-78D3-4212-B4F2-4BC64157031D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6473CF-574C-4A3E-9359-D3AA020D7E5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946577"/>
      </p:ext>
    </p:extLst>
  </p:cSld>
  <p:clrMapOvr>
    <a:masterClrMapping/>
  </p:clrMapOvr>
  <p:transition spd="slow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F6E638-0615-48AE-A13E-B21F68C0344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2B3EB9-3850-476C-A303-8BBF700B0B3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575712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BC75-857F-48CD-A8EE-4D01E3D3F3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1C25-098D-4989-8187-7939EBDD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909464"/>
      </p:ext>
    </p:extLst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3DB81E-3A36-4588-ACC1-209872AE75B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1138D0-C01D-4697-BEBC-A0C9D589FCB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651402"/>
      </p:ext>
    </p:extLst>
  </p:cSld>
  <p:clrMapOvr>
    <a:masterClrMapping/>
  </p:clrMapOvr>
  <p:transition spd="slow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EF1749-4C74-4FD0-A468-5EC073E9F83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790C07-63F4-4620-890F-75FB0B12DAC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62789"/>
      </p:ext>
    </p:extLst>
  </p:cSld>
  <p:clrMapOvr>
    <a:masterClrMapping/>
  </p:clrMapOvr>
  <p:transition spd="slow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DF5BB-260F-40B6-A58D-908B75628C9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1C84A4-CD83-4FFD-9EA4-E14940180D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750715"/>
      </p:ext>
    </p:extLst>
  </p:cSld>
  <p:clrMapOvr>
    <a:masterClrMapping/>
  </p:clrMapOvr>
  <p:transition spd="slow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1C7F0F-14B5-4C72-890B-41D34CABD21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3BCE8A-3E58-4732-9A0C-D3B7A0961F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55552"/>
      </p:ext>
    </p:extLst>
  </p:cSld>
  <p:clrMapOvr>
    <a:masterClrMapping/>
  </p:clrMapOvr>
  <p:transition spd="slow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7CCDC8-F500-4E44-AB0E-4E0D0A4EA06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31F8DF-8FD8-4EA9-8308-B2FC171462F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4000366"/>
      </p:ext>
    </p:extLst>
  </p:cSld>
  <p:clrMapOvr>
    <a:masterClrMapping/>
  </p:clrMapOvr>
  <p:transition spd="slow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E7D166-E572-4F01-85EF-7C321FF5540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7E8656-8A84-43AF-A9E0-72EBEE26ACC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542222"/>
      </p:ext>
    </p:extLst>
  </p:cSld>
  <p:clrMapOvr>
    <a:masterClrMapping/>
  </p:clrMapOvr>
  <p:transition spd="slow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EDF2EF-7E30-47E8-85D4-9E715926111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0D430C-F0F8-4270-8BDD-5C3926B08C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8610777"/>
      </p:ext>
    </p:extLst>
  </p:cSld>
  <p:clrMapOvr>
    <a:masterClrMapping/>
  </p:clrMapOvr>
  <p:transition spd="slow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1B24CC-32FF-4367-B9B5-479B2B53674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25AEA9-B2C3-4507-B6A8-76ABA0C66A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508664"/>
      </p:ext>
    </p:extLst>
  </p:cSld>
  <p:clrMapOvr>
    <a:masterClrMapping/>
  </p:clrMapOvr>
  <p:transition spd="slow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DBA824-3AAE-4CEF-B5D1-E27F78A20EE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30D472-E096-438E-A753-CDEE3654BA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96612"/>
      </p:ext>
    </p:extLst>
  </p:cSld>
  <p:clrMapOvr>
    <a:masterClrMapping/>
  </p:clrMapOvr>
  <p:transition spd="slow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V="1">
            <a:off x="0" y="1088500"/>
            <a:ext cx="1407886" cy="89830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H="1" flipV="1">
            <a:off x="1335314" y="0"/>
            <a:ext cx="72572" cy="1088500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flipH="1">
            <a:off x="0" y="1082113"/>
            <a:ext cx="1421233" cy="1081199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1421662" y="12829"/>
            <a:ext cx="2514211" cy="1069285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 flipV="1">
            <a:off x="703943" y="601134"/>
            <a:ext cx="717290" cy="480979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V="1">
            <a:off x="703943" y="0"/>
            <a:ext cx="3211724" cy="601134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H="1">
            <a:off x="0" y="587063"/>
            <a:ext cx="703943" cy="1576249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 flipV="1">
            <a:off x="15127" y="0"/>
            <a:ext cx="662950" cy="587063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 rot="16200000">
            <a:off x="10346691" y="6084652"/>
            <a:ext cx="1407886" cy="89830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 rot="16200000" flipH="1">
            <a:off x="11603513" y="4917660"/>
            <a:ext cx="72572" cy="1088500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 rot="16200000" flipH="1" flipV="1">
            <a:off x="9850720" y="5582294"/>
            <a:ext cx="1421233" cy="1081199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 rot="16200000">
            <a:off x="10379472" y="3620100"/>
            <a:ext cx="2514211" cy="1069285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rot="16200000" flipH="1">
            <a:off x="10983780" y="5530432"/>
            <a:ext cx="717290" cy="480979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6200000">
            <a:off x="10277620" y="4223138"/>
            <a:ext cx="3211724" cy="601134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 rot="16200000" flipH="1" flipV="1">
            <a:off x="10456890" y="5693414"/>
            <a:ext cx="703943" cy="1576249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 rot="16200000" flipH="1">
            <a:off x="11559042" y="6193376"/>
            <a:ext cx="662950" cy="587063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 userDrawn="1"/>
        </p:nvGrpSpPr>
        <p:grpSpPr>
          <a:xfrm rot="21473146">
            <a:off x="3438075" y="2013179"/>
            <a:ext cx="2940571" cy="2603752"/>
            <a:chOff x="5043703" y="561975"/>
            <a:chExt cx="6429375" cy="6296025"/>
          </a:xfrm>
        </p:grpSpPr>
        <p:sp>
          <p:nvSpPr>
            <p:cNvPr id="24" name="Freeform 75"/>
            <p:cNvSpPr>
              <a:spLocks/>
            </p:cNvSpPr>
            <p:nvPr/>
          </p:nvSpPr>
          <p:spPr bwMode="auto">
            <a:xfrm>
              <a:off x="5043703" y="2679700"/>
              <a:ext cx="404813" cy="1428750"/>
            </a:xfrm>
            <a:custGeom>
              <a:avLst/>
              <a:gdLst>
                <a:gd name="T0" fmla="*/ 0 w 255"/>
                <a:gd name="T1" fmla="*/ 900 h 900"/>
                <a:gd name="T2" fmla="*/ 236 w 255"/>
                <a:gd name="T3" fmla="*/ 578 h 900"/>
                <a:gd name="T4" fmla="*/ 255 w 255"/>
                <a:gd name="T5" fmla="*/ 0 h 900"/>
                <a:gd name="T6" fmla="*/ 0 w 255"/>
                <a:gd name="T7" fmla="*/ 90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900">
                  <a:moveTo>
                    <a:pt x="0" y="900"/>
                  </a:moveTo>
                  <a:lnTo>
                    <a:pt x="236" y="578"/>
                  </a:lnTo>
                  <a:lnTo>
                    <a:pt x="255" y="0"/>
                  </a:lnTo>
                  <a:lnTo>
                    <a:pt x="0" y="900"/>
                  </a:lnTo>
                  <a:close/>
                </a:path>
              </a:pathLst>
            </a:custGeom>
            <a:solidFill>
              <a:srgbClr val="F77D68"/>
            </a:solidFill>
            <a:ln w="9525">
              <a:solidFill>
                <a:srgbClr val="FA886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76"/>
            <p:cNvSpPr>
              <a:spLocks/>
            </p:cNvSpPr>
            <p:nvPr/>
          </p:nvSpPr>
          <p:spPr bwMode="auto">
            <a:xfrm>
              <a:off x="5043703" y="3597275"/>
              <a:ext cx="420688" cy="1412875"/>
            </a:xfrm>
            <a:custGeom>
              <a:avLst/>
              <a:gdLst>
                <a:gd name="T0" fmla="*/ 236 w 265"/>
                <a:gd name="T1" fmla="*/ 0 h 890"/>
                <a:gd name="T2" fmla="*/ 0 w 265"/>
                <a:gd name="T3" fmla="*/ 322 h 890"/>
                <a:gd name="T4" fmla="*/ 265 w 265"/>
                <a:gd name="T5" fmla="*/ 890 h 890"/>
                <a:gd name="T6" fmla="*/ 236 w 265"/>
                <a:gd name="T7" fmla="*/ 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890">
                  <a:moveTo>
                    <a:pt x="236" y="0"/>
                  </a:moveTo>
                  <a:lnTo>
                    <a:pt x="0" y="322"/>
                  </a:lnTo>
                  <a:lnTo>
                    <a:pt x="265" y="890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97C6A"/>
            </a:solidFill>
            <a:ln w="9525">
              <a:solidFill>
                <a:srgbClr val="FA886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7"/>
            <p:cNvSpPr>
              <a:spLocks/>
            </p:cNvSpPr>
            <p:nvPr/>
          </p:nvSpPr>
          <p:spPr bwMode="auto">
            <a:xfrm>
              <a:off x="5448515" y="5010150"/>
              <a:ext cx="255588" cy="1847850"/>
            </a:xfrm>
            <a:custGeom>
              <a:avLst/>
              <a:gdLst>
                <a:gd name="T0" fmla="*/ 10 w 161"/>
                <a:gd name="T1" fmla="*/ 0 h 1164"/>
                <a:gd name="T2" fmla="*/ 0 w 161"/>
                <a:gd name="T3" fmla="*/ 1164 h 1164"/>
                <a:gd name="T4" fmla="*/ 161 w 161"/>
                <a:gd name="T5" fmla="*/ 937 h 1164"/>
                <a:gd name="T6" fmla="*/ 10 w 161"/>
                <a:gd name="T7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164">
                  <a:moveTo>
                    <a:pt x="10" y="0"/>
                  </a:moveTo>
                  <a:lnTo>
                    <a:pt x="0" y="1164"/>
                  </a:lnTo>
                  <a:lnTo>
                    <a:pt x="161" y="93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98C65"/>
            </a:solidFill>
            <a:ln w="9525">
              <a:solidFill>
                <a:srgbClr val="FA886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8"/>
            <p:cNvSpPr>
              <a:spLocks/>
            </p:cNvSpPr>
            <p:nvPr/>
          </p:nvSpPr>
          <p:spPr bwMode="auto">
            <a:xfrm>
              <a:off x="5418353" y="2679700"/>
              <a:ext cx="827088" cy="917575"/>
            </a:xfrm>
            <a:custGeom>
              <a:avLst/>
              <a:gdLst>
                <a:gd name="T0" fmla="*/ 19 w 521"/>
                <a:gd name="T1" fmla="*/ 0 h 578"/>
                <a:gd name="T2" fmla="*/ 0 w 521"/>
                <a:gd name="T3" fmla="*/ 578 h 578"/>
                <a:gd name="T4" fmla="*/ 521 w 521"/>
                <a:gd name="T5" fmla="*/ 57 h 578"/>
                <a:gd name="T6" fmla="*/ 19 w 521"/>
                <a:gd name="T7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" h="578">
                  <a:moveTo>
                    <a:pt x="19" y="0"/>
                  </a:moveTo>
                  <a:lnTo>
                    <a:pt x="0" y="578"/>
                  </a:lnTo>
                  <a:lnTo>
                    <a:pt x="521" y="5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96A6E"/>
            </a:solidFill>
            <a:ln w="28575">
              <a:solidFill>
                <a:srgbClr val="F96A6E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9"/>
            <p:cNvSpPr>
              <a:spLocks/>
            </p:cNvSpPr>
            <p:nvPr/>
          </p:nvSpPr>
          <p:spPr bwMode="auto">
            <a:xfrm>
              <a:off x="5464390" y="5010150"/>
              <a:ext cx="1020763" cy="1743075"/>
            </a:xfrm>
            <a:custGeom>
              <a:avLst/>
              <a:gdLst>
                <a:gd name="T0" fmla="*/ 0 w 643"/>
                <a:gd name="T1" fmla="*/ 0 h 1098"/>
                <a:gd name="T2" fmla="*/ 151 w 643"/>
                <a:gd name="T3" fmla="*/ 937 h 1098"/>
                <a:gd name="T4" fmla="*/ 643 w 643"/>
                <a:gd name="T5" fmla="*/ 1098 h 1098"/>
                <a:gd name="T6" fmla="*/ 0 w 643"/>
                <a:gd name="T7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3" h="1098">
                  <a:moveTo>
                    <a:pt x="0" y="0"/>
                  </a:moveTo>
                  <a:lnTo>
                    <a:pt x="151" y="937"/>
                  </a:lnTo>
                  <a:lnTo>
                    <a:pt x="643" y="1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8866"/>
            </a:solidFill>
            <a:ln w="9525">
              <a:solidFill>
                <a:srgbClr val="FA886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0"/>
            <p:cNvSpPr>
              <a:spLocks/>
            </p:cNvSpPr>
            <p:nvPr/>
          </p:nvSpPr>
          <p:spPr bwMode="auto">
            <a:xfrm>
              <a:off x="5448515" y="6497637"/>
              <a:ext cx="1036638" cy="360363"/>
            </a:xfrm>
            <a:custGeom>
              <a:avLst/>
              <a:gdLst>
                <a:gd name="T0" fmla="*/ 161 w 653"/>
                <a:gd name="T1" fmla="*/ 0 h 227"/>
                <a:gd name="T2" fmla="*/ 0 w 653"/>
                <a:gd name="T3" fmla="*/ 227 h 227"/>
                <a:gd name="T4" fmla="*/ 653 w 653"/>
                <a:gd name="T5" fmla="*/ 161 h 227"/>
                <a:gd name="T6" fmla="*/ 161 w 653"/>
                <a:gd name="T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227">
                  <a:moveTo>
                    <a:pt x="161" y="0"/>
                  </a:moveTo>
                  <a:lnTo>
                    <a:pt x="0" y="227"/>
                  </a:lnTo>
                  <a:lnTo>
                    <a:pt x="653" y="16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98C65"/>
            </a:solidFill>
            <a:ln w="9525">
              <a:solidFill>
                <a:srgbClr val="FA886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81"/>
            <p:cNvSpPr>
              <a:spLocks/>
            </p:cNvSpPr>
            <p:nvPr/>
          </p:nvSpPr>
          <p:spPr bwMode="auto">
            <a:xfrm>
              <a:off x="5448515" y="1582737"/>
              <a:ext cx="1817688" cy="1187450"/>
            </a:xfrm>
            <a:custGeom>
              <a:avLst/>
              <a:gdLst>
                <a:gd name="T0" fmla="*/ 0 w 1145"/>
                <a:gd name="T1" fmla="*/ 691 h 748"/>
                <a:gd name="T2" fmla="*/ 502 w 1145"/>
                <a:gd name="T3" fmla="*/ 748 h 748"/>
                <a:gd name="T4" fmla="*/ 1145 w 1145"/>
                <a:gd name="T5" fmla="*/ 0 h 748"/>
                <a:gd name="T6" fmla="*/ 0 w 1145"/>
                <a:gd name="T7" fmla="*/ 691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5" h="748">
                  <a:moveTo>
                    <a:pt x="0" y="691"/>
                  </a:moveTo>
                  <a:lnTo>
                    <a:pt x="502" y="748"/>
                  </a:lnTo>
                  <a:lnTo>
                    <a:pt x="1145" y="0"/>
                  </a:lnTo>
                  <a:lnTo>
                    <a:pt x="0" y="691"/>
                  </a:lnTo>
                  <a:close/>
                </a:path>
              </a:pathLst>
            </a:custGeom>
            <a:solidFill>
              <a:srgbClr val="FA5D72"/>
            </a:solidFill>
            <a:ln w="9525">
              <a:solidFill>
                <a:srgbClr val="FA5D7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82"/>
            <p:cNvSpPr>
              <a:spLocks/>
            </p:cNvSpPr>
            <p:nvPr/>
          </p:nvSpPr>
          <p:spPr bwMode="auto">
            <a:xfrm>
              <a:off x="6245440" y="1582737"/>
              <a:ext cx="1457325" cy="4057650"/>
            </a:xfrm>
            <a:custGeom>
              <a:avLst/>
              <a:gdLst>
                <a:gd name="T0" fmla="*/ 643 w 918"/>
                <a:gd name="T1" fmla="*/ 0 h 2556"/>
                <a:gd name="T2" fmla="*/ 0 w 918"/>
                <a:gd name="T3" fmla="*/ 748 h 2556"/>
                <a:gd name="T4" fmla="*/ 918 w 918"/>
                <a:gd name="T5" fmla="*/ 2556 h 2556"/>
                <a:gd name="T6" fmla="*/ 643 w 918"/>
                <a:gd name="T7" fmla="*/ 0 h 2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8" h="2556">
                  <a:moveTo>
                    <a:pt x="643" y="0"/>
                  </a:moveTo>
                  <a:lnTo>
                    <a:pt x="0" y="748"/>
                  </a:lnTo>
                  <a:lnTo>
                    <a:pt x="918" y="2556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FA43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3"/>
            <p:cNvSpPr>
              <a:spLocks/>
            </p:cNvSpPr>
            <p:nvPr/>
          </p:nvSpPr>
          <p:spPr bwMode="auto">
            <a:xfrm>
              <a:off x="5464391" y="5010150"/>
              <a:ext cx="2238375" cy="1786827"/>
            </a:xfrm>
            <a:custGeom>
              <a:avLst/>
              <a:gdLst>
                <a:gd name="T0" fmla="*/ 0 w 1410"/>
                <a:gd name="T1" fmla="*/ 0 h 1098"/>
                <a:gd name="T2" fmla="*/ 643 w 1410"/>
                <a:gd name="T3" fmla="*/ 1098 h 1098"/>
                <a:gd name="T4" fmla="*/ 1410 w 1410"/>
                <a:gd name="T5" fmla="*/ 397 h 1098"/>
                <a:gd name="T6" fmla="*/ 0 w 1410"/>
                <a:gd name="T7" fmla="*/ 0 h 1098"/>
                <a:gd name="connsiteX0" fmla="*/ 0 w 10000"/>
                <a:gd name="connsiteY0" fmla="*/ 0 h 10251"/>
                <a:gd name="connsiteX1" fmla="*/ 4676 w 10000"/>
                <a:gd name="connsiteY1" fmla="*/ 10251 h 10251"/>
                <a:gd name="connsiteX2" fmla="*/ 10000 w 10000"/>
                <a:gd name="connsiteY2" fmla="*/ 3616 h 10251"/>
                <a:gd name="connsiteX3" fmla="*/ 0 w 10000"/>
                <a:gd name="connsiteY3" fmla="*/ 0 h 10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251">
                  <a:moveTo>
                    <a:pt x="0" y="0"/>
                  </a:moveTo>
                  <a:lnTo>
                    <a:pt x="4676" y="10251"/>
                  </a:lnTo>
                  <a:lnTo>
                    <a:pt x="10000" y="3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5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84"/>
            <p:cNvSpPr>
              <a:spLocks/>
            </p:cNvSpPr>
            <p:nvPr/>
          </p:nvSpPr>
          <p:spPr bwMode="auto">
            <a:xfrm>
              <a:off x="5418353" y="3597275"/>
              <a:ext cx="2284413" cy="2043113"/>
            </a:xfrm>
            <a:custGeom>
              <a:avLst/>
              <a:gdLst>
                <a:gd name="T0" fmla="*/ 0 w 1439"/>
                <a:gd name="T1" fmla="*/ 0 h 1287"/>
                <a:gd name="T2" fmla="*/ 29 w 1439"/>
                <a:gd name="T3" fmla="*/ 890 h 1287"/>
                <a:gd name="T4" fmla="*/ 1439 w 1439"/>
                <a:gd name="T5" fmla="*/ 1287 h 1287"/>
                <a:gd name="T6" fmla="*/ 0 w 1439"/>
                <a:gd name="T7" fmla="*/ 0 h 1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9" h="1287">
                  <a:moveTo>
                    <a:pt x="0" y="0"/>
                  </a:moveTo>
                  <a:lnTo>
                    <a:pt x="29" y="890"/>
                  </a:lnTo>
                  <a:lnTo>
                    <a:pt x="1439" y="1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4D75"/>
            </a:solidFill>
            <a:ln w="9525">
              <a:solidFill>
                <a:srgbClr val="FA437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85"/>
            <p:cNvSpPr>
              <a:spLocks/>
            </p:cNvSpPr>
            <p:nvPr/>
          </p:nvSpPr>
          <p:spPr bwMode="auto">
            <a:xfrm>
              <a:off x="5418353" y="2770187"/>
              <a:ext cx="2284413" cy="2870200"/>
            </a:xfrm>
            <a:custGeom>
              <a:avLst/>
              <a:gdLst>
                <a:gd name="T0" fmla="*/ 521 w 1439"/>
                <a:gd name="T1" fmla="*/ 0 h 1808"/>
                <a:gd name="T2" fmla="*/ 0 w 1439"/>
                <a:gd name="T3" fmla="*/ 521 h 1808"/>
                <a:gd name="T4" fmla="*/ 1439 w 1439"/>
                <a:gd name="T5" fmla="*/ 1808 h 1808"/>
                <a:gd name="T6" fmla="*/ 521 w 1439"/>
                <a:gd name="T7" fmla="*/ 0 h 1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9" h="1808">
                  <a:moveTo>
                    <a:pt x="521" y="0"/>
                  </a:moveTo>
                  <a:lnTo>
                    <a:pt x="0" y="521"/>
                  </a:lnTo>
                  <a:lnTo>
                    <a:pt x="1439" y="1808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rgbClr val="FA4379"/>
            </a:solidFill>
            <a:ln w="9525">
              <a:solidFill>
                <a:srgbClr val="FA437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6"/>
            <p:cNvSpPr>
              <a:spLocks/>
            </p:cNvSpPr>
            <p:nvPr/>
          </p:nvSpPr>
          <p:spPr bwMode="auto">
            <a:xfrm>
              <a:off x="7207465" y="561975"/>
              <a:ext cx="735013" cy="1020763"/>
            </a:xfrm>
            <a:custGeom>
              <a:avLst/>
              <a:gdLst>
                <a:gd name="T0" fmla="*/ 0 w 463"/>
                <a:gd name="T1" fmla="*/ 0 h 643"/>
                <a:gd name="T2" fmla="*/ 37 w 463"/>
                <a:gd name="T3" fmla="*/ 643 h 643"/>
                <a:gd name="T4" fmla="*/ 463 w 463"/>
                <a:gd name="T5" fmla="*/ 199 h 643"/>
                <a:gd name="T6" fmla="*/ 0 w 463"/>
                <a:gd name="T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643">
                  <a:moveTo>
                    <a:pt x="0" y="0"/>
                  </a:moveTo>
                  <a:lnTo>
                    <a:pt x="37" y="643"/>
                  </a:lnTo>
                  <a:lnTo>
                    <a:pt x="463" y="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786B"/>
            </a:solidFill>
            <a:ln w="9525">
              <a:solidFill>
                <a:srgbClr val="F8856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87"/>
            <p:cNvSpPr>
              <a:spLocks/>
            </p:cNvSpPr>
            <p:nvPr/>
          </p:nvSpPr>
          <p:spPr bwMode="auto">
            <a:xfrm>
              <a:off x="7207465" y="561990"/>
              <a:ext cx="2763194" cy="315897"/>
            </a:xfrm>
            <a:custGeom>
              <a:avLst/>
              <a:gdLst>
                <a:gd name="T0" fmla="*/ 0 w 1854"/>
                <a:gd name="T1" fmla="*/ 19 h 218"/>
                <a:gd name="T2" fmla="*/ 463 w 1854"/>
                <a:gd name="T3" fmla="*/ 218 h 218"/>
                <a:gd name="T4" fmla="*/ 1854 w 1854"/>
                <a:gd name="T5" fmla="*/ 0 h 218"/>
                <a:gd name="T6" fmla="*/ 0 w 1854"/>
                <a:gd name="T7" fmla="*/ 19 h 218"/>
                <a:gd name="connsiteX0" fmla="*/ 0 w 9633"/>
                <a:gd name="connsiteY0" fmla="*/ 0 h 9128"/>
                <a:gd name="connsiteX1" fmla="*/ 2497 w 9633"/>
                <a:gd name="connsiteY1" fmla="*/ 9128 h 9128"/>
                <a:gd name="connsiteX2" fmla="*/ 9633 w 9633"/>
                <a:gd name="connsiteY2" fmla="*/ 168 h 9128"/>
                <a:gd name="connsiteX3" fmla="*/ 0 w 9633"/>
                <a:gd name="connsiteY3" fmla="*/ 0 h 9128"/>
                <a:gd name="connsiteX0" fmla="*/ 0 w 9746"/>
                <a:gd name="connsiteY0" fmla="*/ 0 h 10000"/>
                <a:gd name="connsiteX1" fmla="*/ 2592 w 9746"/>
                <a:gd name="connsiteY1" fmla="*/ 10000 h 10000"/>
                <a:gd name="connsiteX2" fmla="*/ 9746 w 9746"/>
                <a:gd name="connsiteY2" fmla="*/ 754 h 10000"/>
                <a:gd name="connsiteX3" fmla="*/ 0 w 9746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46" h="10000">
                  <a:moveTo>
                    <a:pt x="0" y="0"/>
                  </a:moveTo>
                  <a:lnTo>
                    <a:pt x="2592" y="10000"/>
                  </a:lnTo>
                  <a:lnTo>
                    <a:pt x="9746" y="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06A"/>
            </a:solidFill>
            <a:ln w="9525">
              <a:solidFill>
                <a:srgbClr val="F8856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88"/>
            <p:cNvSpPr>
              <a:spLocks/>
            </p:cNvSpPr>
            <p:nvPr/>
          </p:nvSpPr>
          <p:spPr bwMode="auto">
            <a:xfrm>
              <a:off x="7266203" y="877887"/>
              <a:ext cx="3606800" cy="704850"/>
            </a:xfrm>
            <a:custGeom>
              <a:avLst/>
              <a:gdLst>
                <a:gd name="T0" fmla="*/ 426 w 2272"/>
                <a:gd name="T1" fmla="*/ 0 h 444"/>
                <a:gd name="T2" fmla="*/ 0 w 2272"/>
                <a:gd name="T3" fmla="*/ 444 h 444"/>
                <a:gd name="T4" fmla="*/ 2272 w 2272"/>
                <a:gd name="T5" fmla="*/ 151 h 444"/>
                <a:gd name="T6" fmla="*/ 426 w 2272"/>
                <a:gd name="T7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2" h="444">
                  <a:moveTo>
                    <a:pt x="426" y="0"/>
                  </a:moveTo>
                  <a:lnTo>
                    <a:pt x="0" y="444"/>
                  </a:lnTo>
                  <a:lnTo>
                    <a:pt x="2272" y="151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FB6372"/>
            </a:solidFill>
            <a:ln w="9525">
              <a:solidFill>
                <a:srgbClr val="FA647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89"/>
            <p:cNvSpPr>
              <a:spLocks/>
            </p:cNvSpPr>
            <p:nvPr/>
          </p:nvSpPr>
          <p:spPr bwMode="auto">
            <a:xfrm>
              <a:off x="7942477" y="585765"/>
              <a:ext cx="2930524" cy="531837"/>
            </a:xfrm>
            <a:custGeom>
              <a:avLst/>
              <a:gdLst>
                <a:gd name="T0" fmla="*/ 1391 w 1846"/>
                <a:gd name="T1" fmla="*/ 0 h 369"/>
                <a:gd name="T2" fmla="*/ 0 w 1846"/>
                <a:gd name="T3" fmla="*/ 218 h 369"/>
                <a:gd name="T4" fmla="*/ 1846 w 1846"/>
                <a:gd name="T5" fmla="*/ 369 h 369"/>
                <a:gd name="T6" fmla="*/ 1391 w 1846"/>
                <a:gd name="T7" fmla="*/ 0 h 369"/>
                <a:gd name="connsiteX0" fmla="*/ 6798 w 10000"/>
                <a:gd name="connsiteY0" fmla="*/ 0 h 9079"/>
                <a:gd name="connsiteX1" fmla="*/ 0 w 10000"/>
                <a:gd name="connsiteY1" fmla="*/ 4987 h 9079"/>
                <a:gd name="connsiteX2" fmla="*/ 10000 w 10000"/>
                <a:gd name="connsiteY2" fmla="*/ 9079 h 9079"/>
                <a:gd name="connsiteX3" fmla="*/ 6798 w 10000"/>
                <a:gd name="connsiteY3" fmla="*/ 0 h 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9079">
                  <a:moveTo>
                    <a:pt x="6798" y="0"/>
                  </a:moveTo>
                  <a:lnTo>
                    <a:pt x="0" y="4987"/>
                  </a:lnTo>
                  <a:lnTo>
                    <a:pt x="10000" y="9079"/>
                  </a:lnTo>
                  <a:lnTo>
                    <a:pt x="6798" y="0"/>
                  </a:lnTo>
                  <a:close/>
                </a:path>
              </a:pathLst>
            </a:custGeom>
            <a:solidFill>
              <a:srgbClr val="F88566"/>
            </a:solidFill>
            <a:ln w="9525">
              <a:solidFill>
                <a:srgbClr val="F8856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90"/>
            <p:cNvSpPr>
              <a:spLocks/>
            </p:cNvSpPr>
            <p:nvPr/>
          </p:nvSpPr>
          <p:spPr bwMode="auto">
            <a:xfrm>
              <a:off x="7266203" y="1582737"/>
              <a:ext cx="4206875" cy="4057650"/>
            </a:xfrm>
            <a:custGeom>
              <a:avLst/>
              <a:gdLst>
                <a:gd name="T0" fmla="*/ 0 w 2650"/>
                <a:gd name="T1" fmla="*/ 0 h 2556"/>
                <a:gd name="T2" fmla="*/ 275 w 2650"/>
                <a:gd name="T3" fmla="*/ 2556 h 2556"/>
                <a:gd name="T4" fmla="*/ 2650 w 2650"/>
                <a:gd name="T5" fmla="*/ 247 h 2556"/>
                <a:gd name="T6" fmla="*/ 0 w 2650"/>
                <a:gd name="T7" fmla="*/ 0 h 2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0" h="2556">
                  <a:moveTo>
                    <a:pt x="0" y="0"/>
                  </a:moveTo>
                  <a:lnTo>
                    <a:pt x="275" y="2556"/>
                  </a:lnTo>
                  <a:lnTo>
                    <a:pt x="2650" y="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4379"/>
            </a:solidFill>
            <a:ln w="28575">
              <a:solidFill>
                <a:srgbClr val="FA437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91"/>
            <p:cNvSpPr>
              <a:spLocks/>
            </p:cNvSpPr>
            <p:nvPr/>
          </p:nvSpPr>
          <p:spPr bwMode="auto">
            <a:xfrm>
              <a:off x="7266203" y="1117600"/>
              <a:ext cx="4206875" cy="857250"/>
            </a:xfrm>
            <a:custGeom>
              <a:avLst/>
              <a:gdLst>
                <a:gd name="T0" fmla="*/ 2272 w 2650"/>
                <a:gd name="T1" fmla="*/ 0 h 540"/>
                <a:gd name="T2" fmla="*/ 0 w 2650"/>
                <a:gd name="T3" fmla="*/ 293 h 540"/>
                <a:gd name="T4" fmla="*/ 2650 w 2650"/>
                <a:gd name="T5" fmla="*/ 540 h 540"/>
                <a:gd name="T6" fmla="*/ 2272 w 2650"/>
                <a:gd name="T7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0" h="540">
                  <a:moveTo>
                    <a:pt x="2272" y="0"/>
                  </a:moveTo>
                  <a:lnTo>
                    <a:pt x="0" y="293"/>
                  </a:lnTo>
                  <a:lnTo>
                    <a:pt x="2650" y="54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FA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 rot="736790">
            <a:off x="5632790" y="1029594"/>
            <a:ext cx="2737789" cy="2868232"/>
            <a:chOff x="8655914" y="-699119"/>
            <a:chExt cx="5211763" cy="6670676"/>
          </a:xfrm>
        </p:grpSpPr>
        <p:sp>
          <p:nvSpPr>
            <p:cNvPr id="42" name="Freeform 99"/>
            <p:cNvSpPr>
              <a:spLocks/>
            </p:cNvSpPr>
            <p:nvPr/>
          </p:nvSpPr>
          <p:spPr bwMode="auto">
            <a:xfrm>
              <a:off x="12049989" y="4045238"/>
              <a:ext cx="721413" cy="1700894"/>
            </a:xfrm>
            <a:custGeom>
              <a:avLst/>
              <a:gdLst>
                <a:gd name="T0" fmla="*/ 0 w 171"/>
                <a:gd name="T1" fmla="*/ 596 h 596"/>
                <a:gd name="T2" fmla="*/ 161 w 171"/>
                <a:gd name="T3" fmla="*/ 577 h 596"/>
                <a:gd name="T4" fmla="*/ 171 w 171"/>
                <a:gd name="T5" fmla="*/ 0 h 596"/>
                <a:gd name="T6" fmla="*/ 0 w 171"/>
                <a:gd name="T7" fmla="*/ 596 h 596"/>
                <a:gd name="connsiteX0" fmla="*/ 0 w 26575"/>
                <a:gd name="connsiteY0" fmla="*/ 17977 h 17977"/>
                <a:gd name="connsiteX1" fmla="*/ 9415 w 26575"/>
                <a:gd name="connsiteY1" fmla="*/ 17658 h 17977"/>
                <a:gd name="connsiteX2" fmla="*/ 26575 w 26575"/>
                <a:gd name="connsiteY2" fmla="*/ 0 h 17977"/>
                <a:gd name="connsiteX3" fmla="*/ 0 w 26575"/>
                <a:gd name="connsiteY3" fmla="*/ 17977 h 1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75" h="17977">
                  <a:moveTo>
                    <a:pt x="0" y="17977"/>
                  </a:moveTo>
                  <a:lnTo>
                    <a:pt x="9415" y="17658"/>
                  </a:lnTo>
                  <a:lnTo>
                    <a:pt x="26575" y="0"/>
                  </a:lnTo>
                  <a:lnTo>
                    <a:pt x="0" y="17977"/>
                  </a:lnTo>
                  <a:close/>
                </a:path>
              </a:pathLst>
            </a:custGeom>
            <a:gradFill>
              <a:gsLst>
                <a:gs pos="0">
                  <a:srgbClr val="3792D0"/>
                </a:gs>
                <a:gs pos="100000">
                  <a:srgbClr val="4AAEDA"/>
                </a:gs>
              </a:gsLst>
              <a:lin ang="2700000" scaled="1"/>
            </a:gradFill>
            <a:ln>
              <a:solidFill>
                <a:srgbClr val="46A8D8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0"/>
            <p:cNvSpPr>
              <a:spLocks/>
            </p:cNvSpPr>
            <p:nvPr/>
          </p:nvSpPr>
          <p:spPr bwMode="auto">
            <a:xfrm>
              <a:off x="10397402" y="3865651"/>
              <a:ext cx="2584384" cy="2105906"/>
            </a:xfrm>
            <a:custGeom>
              <a:avLst/>
              <a:gdLst>
                <a:gd name="T0" fmla="*/ 0 w 1212"/>
                <a:gd name="T1" fmla="*/ 700 h 738"/>
                <a:gd name="T2" fmla="*/ 606 w 1212"/>
                <a:gd name="T3" fmla="*/ 738 h 738"/>
                <a:gd name="T4" fmla="*/ 1212 w 1212"/>
                <a:gd name="T5" fmla="*/ 0 h 738"/>
                <a:gd name="T6" fmla="*/ 0 w 1212"/>
                <a:gd name="T7" fmla="*/ 700 h 738"/>
                <a:gd name="connsiteX0" fmla="*/ 0 w 12376"/>
                <a:gd name="connsiteY0" fmla="*/ 14363 h 14878"/>
                <a:gd name="connsiteX1" fmla="*/ 5000 w 12376"/>
                <a:gd name="connsiteY1" fmla="*/ 14878 h 14878"/>
                <a:gd name="connsiteX2" fmla="*/ 12376 w 12376"/>
                <a:gd name="connsiteY2" fmla="*/ 0 h 14878"/>
                <a:gd name="connsiteX3" fmla="*/ 0 w 12376"/>
                <a:gd name="connsiteY3" fmla="*/ 14363 h 14878"/>
                <a:gd name="connsiteX0" fmla="*/ 0 w 13432"/>
                <a:gd name="connsiteY0" fmla="*/ 17460 h 17975"/>
                <a:gd name="connsiteX1" fmla="*/ 5000 w 13432"/>
                <a:gd name="connsiteY1" fmla="*/ 17975 h 17975"/>
                <a:gd name="connsiteX2" fmla="*/ 13432 w 13432"/>
                <a:gd name="connsiteY2" fmla="*/ 0 h 17975"/>
                <a:gd name="connsiteX3" fmla="*/ 0 w 13432"/>
                <a:gd name="connsiteY3" fmla="*/ 17460 h 1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32" h="17975">
                  <a:moveTo>
                    <a:pt x="0" y="17460"/>
                  </a:moveTo>
                  <a:lnTo>
                    <a:pt x="5000" y="17975"/>
                  </a:lnTo>
                  <a:lnTo>
                    <a:pt x="13432" y="0"/>
                  </a:lnTo>
                  <a:lnTo>
                    <a:pt x="0" y="17460"/>
                  </a:lnTo>
                  <a:close/>
                </a:path>
              </a:pathLst>
            </a:custGeom>
            <a:solidFill>
              <a:srgbClr val="41D3D3"/>
            </a:solidFill>
            <a:ln w="9525">
              <a:solidFill>
                <a:srgbClr val="41D3D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1"/>
            <p:cNvSpPr>
              <a:spLocks/>
            </p:cNvSpPr>
            <p:nvPr/>
          </p:nvSpPr>
          <p:spPr bwMode="auto">
            <a:xfrm>
              <a:off x="11359428" y="3798520"/>
              <a:ext cx="1513554" cy="2173037"/>
            </a:xfrm>
            <a:custGeom>
              <a:avLst/>
              <a:gdLst>
                <a:gd name="T0" fmla="*/ 0 w 606"/>
                <a:gd name="T1" fmla="*/ 738 h 738"/>
                <a:gd name="T2" fmla="*/ 435 w 606"/>
                <a:gd name="T3" fmla="*/ 596 h 738"/>
                <a:gd name="T4" fmla="*/ 606 w 606"/>
                <a:gd name="T5" fmla="*/ 0 h 738"/>
                <a:gd name="T6" fmla="*/ 0 w 606"/>
                <a:gd name="T7" fmla="*/ 738 h 738"/>
                <a:gd name="connsiteX0" fmla="*/ 0 w 15733"/>
                <a:gd name="connsiteY0" fmla="*/ 18548 h 18548"/>
                <a:gd name="connsiteX1" fmla="*/ 7178 w 15733"/>
                <a:gd name="connsiteY1" fmla="*/ 16624 h 18548"/>
                <a:gd name="connsiteX2" fmla="*/ 15733 w 15733"/>
                <a:gd name="connsiteY2" fmla="*/ 0 h 18548"/>
                <a:gd name="connsiteX3" fmla="*/ 0 w 15733"/>
                <a:gd name="connsiteY3" fmla="*/ 18548 h 1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33" h="18548">
                  <a:moveTo>
                    <a:pt x="0" y="18548"/>
                  </a:moveTo>
                  <a:lnTo>
                    <a:pt x="7178" y="16624"/>
                  </a:lnTo>
                  <a:lnTo>
                    <a:pt x="15733" y="0"/>
                  </a:lnTo>
                  <a:lnTo>
                    <a:pt x="0" y="18548"/>
                  </a:lnTo>
                  <a:close/>
                </a:path>
              </a:pathLst>
            </a:custGeom>
            <a:solidFill>
              <a:srgbClr val="3FCCD5"/>
            </a:solidFill>
            <a:ln w="9525">
              <a:solidFill>
                <a:srgbClr val="42D2D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任意多边形 44"/>
            <p:cNvSpPr>
              <a:spLocks/>
            </p:cNvSpPr>
            <p:nvPr/>
          </p:nvSpPr>
          <p:spPr bwMode="auto">
            <a:xfrm>
              <a:off x="8655914" y="-699119"/>
              <a:ext cx="3754438" cy="6370638"/>
            </a:xfrm>
            <a:custGeom>
              <a:avLst/>
              <a:gdLst>
                <a:gd name="connsiteX0" fmla="*/ 3559176 w 3754438"/>
                <a:gd name="connsiteY0" fmla="*/ 0 h 6370638"/>
                <a:gd name="connsiteX1" fmla="*/ 3754438 w 3754438"/>
                <a:gd name="connsiteY1" fmla="*/ 4897438 h 6370638"/>
                <a:gd name="connsiteX2" fmla="*/ 0 w 3754438"/>
                <a:gd name="connsiteY2" fmla="*/ 6370638 h 637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54438" h="6370638">
                  <a:moveTo>
                    <a:pt x="3559176" y="0"/>
                  </a:moveTo>
                  <a:lnTo>
                    <a:pt x="3754438" y="4897438"/>
                  </a:lnTo>
                  <a:lnTo>
                    <a:pt x="0" y="6370638"/>
                  </a:lnTo>
                  <a:close/>
                </a:path>
              </a:pathLst>
            </a:custGeom>
            <a:solidFill>
              <a:srgbClr val="44F4CD"/>
            </a:solidFill>
            <a:ln w="9525">
              <a:solidFill>
                <a:srgbClr val="44F4C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6" name="Freeform 103"/>
            <p:cNvSpPr>
              <a:spLocks/>
            </p:cNvSpPr>
            <p:nvPr/>
          </p:nvSpPr>
          <p:spPr bwMode="auto">
            <a:xfrm>
              <a:off x="8655914" y="4198319"/>
              <a:ext cx="3754438" cy="1712913"/>
            </a:xfrm>
            <a:custGeom>
              <a:avLst/>
              <a:gdLst>
                <a:gd name="T0" fmla="*/ 0 w 2365"/>
                <a:gd name="T1" fmla="*/ 928 h 1079"/>
                <a:gd name="T2" fmla="*/ 1097 w 2365"/>
                <a:gd name="T3" fmla="*/ 1079 h 1079"/>
                <a:gd name="T4" fmla="*/ 2365 w 2365"/>
                <a:gd name="T5" fmla="*/ 0 h 1079"/>
                <a:gd name="T6" fmla="*/ 0 w 2365"/>
                <a:gd name="T7" fmla="*/ 928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5" h="1079">
                  <a:moveTo>
                    <a:pt x="0" y="928"/>
                  </a:moveTo>
                  <a:lnTo>
                    <a:pt x="1097" y="1079"/>
                  </a:lnTo>
                  <a:lnTo>
                    <a:pt x="2365" y="0"/>
                  </a:lnTo>
                  <a:lnTo>
                    <a:pt x="0" y="928"/>
                  </a:lnTo>
                  <a:close/>
                </a:path>
              </a:pathLst>
            </a:custGeom>
            <a:solidFill>
              <a:srgbClr val="41DFD1"/>
            </a:solidFill>
            <a:ln w="9525">
              <a:solidFill>
                <a:srgbClr val="41DFD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04"/>
            <p:cNvSpPr>
              <a:spLocks/>
            </p:cNvSpPr>
            <p:nvPr/>
          </p:nvSpPr>
          <p:spPr bwMode="auto">
            <a:xfrm>
              <a:off x="10397403" y="3753988"/>
              <a:ext cx="2887376" cy="2157243"/>
            </a:xfrm>
            <a:custGeom>
              <a:avLst/>
              <a:gdLst>
                <a:gd name="T0" fmla="*/ 0 w 1268"/>
                <a:gd name="T1" fmla="*/ 1079 h 1079"/>
                <a:gd name="T2" fmla="*/ 1212 w 1268"/>
                <a:gd name="T3" fmla="*/ 379 h 1079"/>
                <a:gd name="T4" fmla="*/ 1268 w 1268"/>
                <a:gd name="T5" fmla="*/ 0 h 1079"/>
                <a:gd name="T6" fmla="*/ 0 w 1268"/>
                <a:gd name="T7" fmla="*/ 1079 h 1079"/>
                <a:gd name="connsiteX0" fmla="*/ 0 w 13911"/>
                <a:gd name="connsiteY0" fmla="*/ 11492 h 11492"/>
                <a:gd name="connsiteX1" fmla="*/ 13911 w 13911"/>
                <a:gd name="connsiteY1" fmla="*/ 0 h 11492"/>
                <a:gd name="connsiteX2" fmla="*/ 10000 w 13911"/>
                <a:gd name="connsiteY2" fmla="*/ 1492 h 11492"/>
                <a:gd name="connsiteX3" fmla="*/ 0 w 13911"/>
                <a:gd name="connsiteY3" fmla="*/ 11492 h 11492"/>
                <a:gd name="connsiteX0" fmla="*/ 0 w 14344"/>
                <a:gd name="connsiteY0" fmla="*/ 12594 h 12594"/>
                <a:gd name="connsiteX1" fmla="*/ 14344 w 14344"/>
                <a:gd name="connsiteY1" fmla="*/ 0 h 12594"/>
                <a:gd name="connsiteX2" fmla="*/ 10000 w 14344"/>
                <a:gd name="connsiteY2" fmla="*/ 2594 h 12594"/>
                <a:gd name="connsiteX3" fmla="*/ 0 w 14344"/>
                <a:gd name="connsiteY3" fmla="*/ 12594 h 1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44" h="12594">
                  <a:moveTo>
                    <a:pt x="0" y="12594"/>
                  </a:moveTo>
                  <a:lnTo>
                    <a:pt x="14344" y="0"/>
                  </a:lnTo>
                  <a:lnTo>
                    <a:pt x="10000" y="2594"/>
                  </a:lnTo>
                  <a:lnTo>
                    <a:pt x="0" y="12594"/>
                  </a:lnTo>
                  <a:close/>
                </a:path>
              </a:pathLst>
            </a:custGeom>
            <a:gradFill>
              <a:gsLst>
                <a:gs pos="0">
                  <a:srgbClr val="4BC5D5"/>
                </a:gs>
                <a:gs pos="100000">
                  <a:srgbClr val="3389C8"/>
                </a:gs>
              </a:gsLst>
              <a:lin ang="2700000" scaled="1"/>
            </a:gradFill>
            <a:ln>
              <a:solidFill>
                <a:srgbClr val="45B6D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05"/>
            <p:cNvSpPr>
              <a:spLocks/>
            </p:cNvSpPr>
            <p:nvPr/>
          </p:nvSpPr>
          <p:spPr bwMode="auto">
            <a:xfrm>
              <a:off x="12215089" y="-699119"/>
              <a:ext cx="992188" cy="4897438"/>
            </a:xfrm>
            <a:custGeom>
              <a:avLst/>
              <a:gdLst>
                <a:gd name="T0" fmla="*/ 0 w 625"/>
                <a:gd name="T1" fmla="*/ 0 h 3085"/>
                <a:gd name="T2" fmla="*/ 123 w 625"/>
                <a:gd name="T3" fmla="*/ 3085 h 3085"/>
                <a:gd name="T4" fmla="*/ 625 w 625"/>
                <a:gd name="T5" fmla="*/ 1325 h 3085"/>
                <a:gd name="T6" fmla="*/ 0 w 625"/>
                <a:gd name="T7" fmla="*/ 0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5" h="3085">
                  <a:moveTo>
                    <a:pt x="0" y="0"/>
                  </a:moveTo>
                  <a:lnTo>
                    <a:pt x="123" y="3085"/>
                  </a:lnTo>
                  <a:lnTo>
                    <a:pt x="625" y="13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D8D3"/>
            </a:solidFill>
            <a:ln w="9525">
              <a:solidFill>
                <a:srgbClr val="44F4C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06"/>
            <p:cNvSpPr>
              <a:spLocks/>
            </p:cNvSpPr>
            <p:nvPr/>
          </p:nvSpPr>
          <p:spPr bwMode="auto">
            <a:xfrm>
              <a:off x="12215089" y="-699119"/>
              <a:ext cx="1006475" cy="2103438"/>
            </a:xfrm>
            <a:custGeom>
              <a:avLst/>
              <a:gdLst>
                <a:gd name="T0" fmla="*/ 0 w 634"/>
                <a:gd name="T1" fmla="*/ 0 h 1325"/>
                <a:gd name="T2" fmla="*/ 625 w 634"/>
                <a:gd name="T3" fmla="*/ 1325 h 1325"/>
                <a:gd name="T4" fmla="*/ 634 w 634"/>
                <a:gd name="T5" fmla="*/ 549 h 1325"/>
                <a:gd name="T6" fmla="*/ 0 w 634"/>
                <a:gd name="T7" fmla="*/ 0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4" h="1325">
                  <a:moveTo>
                    <a:pt x="0" y="0"/>
                  </a:moveTo>
                  <a:lnTo>
                    <a:pt x="625" y="1325"/>
                  </a:lnTo>
                  <a:lnTo>
                    <a:pt x="634" y="54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3A2DE"/>
                </a:gs>
                <a:gs pos="100000">
                  <a:srgbClr val="51AADB"/>
                </a:gs>
              </a:gsLst>
              <a:lin ang="2700000" scaled="1"/>
            </a:gradFill>
            <a:ln>
              <a:solidFill>
                <a:srgbClr val="52A9DC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08"/>
            <p:cNvSpPr>
              <a:spLocks/>
            </p:cNvSpPr>
            <p:nvPr/>
          </p:nvSpPr>
          <p:spPr bwMode="auto">
            <a:xfrm>
              <a:off x="12410352" y="1404319"/>
              <a:ext cx="1096963" cy="2794000"/>
            </a:xfrm>
            <a:custGeom>
              <a:avLst/>
              <a:gdLst>
                <a:gd name="T0" fmla="*/ 502 w 691"/>
                <a:gd name="T1" fmla="*/ 0 h 1760"/>
                <a:gd name="T2" fmla="*/ 0 w 691"/>
                <a:gd name="T3" fmla="*/ 1760 h 1760"/>
                <a:gd name="T4" fmla="*/ 691 w 691"/>
                <a:gd name="T5" fmla="*/ 274 h 1760"/>
                <a:gd name="T6" fmla="*/ 502 w 691"/>
                <a:gd name="T7" fmla="*/ 0 h 1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1" h="1760">
                  <a:moveTo>
                    <a:pt x="502" y="0"/>
                  </a:moveTo>
                  <a:lnTo>
                    <a:pt x="0" y="1760"/>
                  </a:lnTo>
                  <a:lnTo>
                    <a:pt x="691" y="274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rgbClr val="41D3D3"/>
            </a:solidFill>
            <a:ln w="9525">
              <a:solidFill>
                <a:srgbClr val="41D3D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0"/>
            <p:cNvSpPr>
              <a:spLocks/>
            </p:cNvSpPr>
            <p:nvPr/>
          </p:nvSpPr>
          <p:spPr bwMode="auto">
            <a:xfrm>
              <a:off x="12410352" y="1839294"/>
              <a:ext cx="1366838" cy="2359025"/>
            </a:xfrm>
            <a:custGeom>
              <a:avLst/>
              <a:gdLst>
                <a:gd name="T0" fmla="*/ 691 w 861"/>
                <a:gd name="T1" fmla="*/ 0 h 1486"/>
                <a:gd name="T2" fmla="*/ 0 w 861"/>
                <a:gd name="T3" fmla="*/ 1486 h 1486"/>
                <a:gd name="T4" fmla="*/ 861 w 861"/>
                <a:gd name="T5" fmla="*/ 464 h 1486"/>
                <a:gd name="T6" fmla="*/ 691 w 861"/>
                <a:gd name="T7" fmla="*/ 0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1" h="1486">
                  <a:moveTo>
                    <a:pt x="691" y="0"/>
                  </a:moveTo>
                  <a:lnTo>
                    <a:pt x="0" y="1486"/>
                  </a:lnTo>
                  <a:lnTo>
                    <a:pt x="861" y="464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40CFD5"/>
            </a:solidFill>
            <a:ln w="9525">
              <a:solidFill>
                <a:srgbClr val="41D3D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1"/>
            <p:cNvSpPr>
              <a:spLocks/>
            </p:cNvSpPr>
            <p:nvPr/>
          </p:nvSpPr>
          <p:spPr bwMode="auto">
            <a:xfrm>
              <a:off x="12410352" y="2575894"/>
              <a:ext cx="1457325" cy="1622425"/>
            </a:xfrm>
            <a:custGeom>
              <a:avLst/>
              <a:gdLst>
                <a:gd name="T0" fmla="*/ 861 w 918"/>
                <a:gd name="T1" fmla="*/ 0 h 1022"/>
                <a:gd name="T2" fmla="*/ 0 w 918"/>
                <a:gd name="T3" fmla="*/ 1022 h 1022"/>
                <a:gd name="T4" fmla="*/ 918 w 918"/>
                <a:gd name="T5" fmla="*/ 596 h 1022"/>
                <a:gd name="T6" fmla="*/ 861 w 918"/>
                <a:gd name="T7" fmla="*/ 0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8" h="1022">
                  <a:moveTo>
                    <a:pt x="861" y="0"/>
                  </a:moveTo>
                  <a:lnTo>
                    <a:pt x="0" y="1022"/>
                  </a:lnTo>
                  <a:lnTo>
                    <a:pt x="918" y="596"/>
                  </a:lnTo>
                  <a:lnTo>
                    <a:pt x="861" y="0"/>
                  </a:lnTo>
                  <a:close/>
                </a:path>
              </a:pathLst>
            </a:custGeom>
            <a:gradFill>
              <a:gsLst>
                <a:gs pos="0">
                  <a:srgbClr val="4D9EE4"/>
                </a:gs>
                <a:gs pos="100000">
                  <a:srgbClr val="2D7ACB"/>
                </a:gs>
              </a:gsLst>
              <a:lin ang="2700000" scaled="1"/>
            </a:gradFill>
            <a:ln>
              <a:solidFill>
                <a:srgbClr val="408FDA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53" name="直接连接符 52"/>
          <p:cNvCxnSpPr/>
          <p:nvPr userDrawn="1"/>
        </p:nvCxnSpPr>
        <p:spPr>
          <a:xfrm flipV="1">
            <a:off x="4085501" y="1565835"/>
            <a:ext cx="3276963" cy="312006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 userDrawn="1"/>
        </p:nvGrpSpPr>
        <p:grpSpPr>
          <a:xfrm>
            <a:off x="3964521" y="845840"/>
            <a:ext cx="3961642" cy="4232743"/>
            <a:chOff x="4115179" y="720554"/>
            <a:chExt cx="3961642" cy="4232743"/>
          </a:xfrm>
        </p:grpSpPr>
        <p:grpSp>
          <p:nvGrpSpPr>
            <p:cNvPr id="55" name="组合 54"/>
            <p:cNvGrpSpPr/>
            <p:nvPr/>
          </p:nvGrpSpPr>
          <p:grpSpPr>
            <a:xfrm rot="736790">
              <a:off x="4115179" y="720554"/>
              <a:ext cx="3961642" cy="4232743"/>
              <a:chOff x="5661542" y="1496932"/>
              <a:chExt cx="4044050" cy="4513489"/>
            </a:xfrm>
          </p:grpSpPr>
          <p:cxnSp>
            <p:nvCxnSpPr>
              <p:cNvPr id="57" name="直接连接符 56"/>
              <p:cNvCxnSpPr/>
              <p:nvPr/>
            </p:nvCxnSpPr>
            <p:spPr>
              <a:xfrm>
                <a:off x="6271978" y="1705387"/>
                <a:ext cx="419447" cy="72623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V="1">
                <a:off x="6276563" y="1516380"/>
                <a:ext cx="710975" cy="189007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flipV="1">
                <a:off x="6691425" y="1524000"/>
                <a:ext cx="291299" cy="254010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6481701" y="1516380"/>
                <a:ext cx="516000" cy="0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flipH="1">
                <a:off x="6271979" y="1516380"/>
                <a:ext cx="209723" cy="189007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7002109" y="1524000"/>
                <a:ext cx="1038116" cy="134893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>
                <a:off x="6469828" y="1524000"/>
                <a:ext cx="823089" cy="134893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7012273" y="1524000"/>
                <a:ext cx="280645" cy="134893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6674966" y="1778010"/>
                <a:ext cx="493841" cy="365225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6470939" y="1516379"/>
                <a:ext cx="171332" cy="424881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flipH="1">
                <a:off x="7260241" y="1591446"/>
                <a:ext cx="731585" cy="58357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6247244" y="1698281"/>
                <a:ext cx="460588" cy="1021898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V="1">
                <a:off x="6628253" y="1649803"/>
                <a:ext cx="1555925" cy="291457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7006854" y="1549409"/>
                <a:ext cx="145686" cy="606290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flipH="1">
                <a:off x="6283876" y="1496932"/>
                <a:ext cx="179827" cy="1223247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6266400" y="1698281"/>
                <a:ext cx="26969" cy="1021898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V="1">
                <a:off x="5997179" y="1960623"/>
                <a:ext cx="637087" cy="341240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5997179" y="2301863"/>
                <a:ext cx="233149" cy="94417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flipV="1">
                <a:off x="6229246" y="1976690"/>
                <a:ext cx="388446" cy="413317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flipH="1">
                <a:off x="5931677" y="1502537"/>
                <a:ext cx="532720" cy="1727023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6220874" y="2390006"/>
                <a:ext cx="78096" cy="330172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H="1">
                <a:off x="6210908" y="2715180"/>
                <a:ext cx="79140" cy="1095656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flipH="1">
                <a:off x="5663196" y="2301863"/>
                <a:ext cx="366687" cy="716462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5661542" y="3018325"/>
                <a:ext cx="262424" cy="206693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flipH="1" flipV="1">
                <a:off x="5665088" y="3018324"/>
                <a:ext cx="555788" cy="792511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V="1">
                <a:off x="6210048" y="3178264"/>
                <a:ext cx="633005" cy="600068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6029883" y="2280938"/>
                <a:ext cx="359419" cy="339825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V="1">
                <a:off x="5665088" y="2627035"/>
                <a:ext cx="716800" cy="396288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flipV="1">
                <a:off x="6382083" y="2106855"/>
                <a:ext cx="614800" cy="506486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flipV="1">
                <a:off x="6029190" y="2148840"/>
                <a:ext cx="565399" cy="147482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flipV="1">
                <a:off x="6415718" y="2133904"/>
                <a:ext cx="174074" cy="479271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flipH="1">
                <a:off x="6596145" y="1941260"/>
                <a:ext cx="52525" cy="189983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V="1">
                <a:off x="6617380" y="2106855"/>
                <a:ext cx="377152" cy="24387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flipV="1">
                <a:off x="6837212" y="2096199"/>
                <a:ext cx="159671" cy="1082064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6400741" y="2613175"/>
                <a:ext cx="430822" cy="565088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H="1">
                <a:off x="6220001" y="2620762"/>
                <a:ext cx="178496" cy="1135650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flipV="1">
                <a:off x="6573618" y="1819995"/>
                <a:ext cx="588241" cy="322573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7013072" y="2116336"/>
                <a:ext cx="595306" cy="1028002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flipV="1">
                <a:off x="6837075" y="3142811"/>
                <a:ext cx="771720" cy="45776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flipH="1" flipV="1">
                <a:off x="7445710" y="2212457"/>
                <a:ext cx="171983" cy="933302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6586084" y="2142567"/>
                <a:ext cx="849547" cy="75195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>
                <a:off x="6990797" y="2108407"/>
                <a:ext cx="438725" cy="121278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flipV="1">
                <a:off x="7161252" y="1642245"/>
                <a:ext cx="889080" cy="461809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 flipV="1">
                <a:off x="7428825" y="1653588"/>
                <a:ext cx="754657" cy="578410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>
                <a:off x="7188125" y="1813701"/>
                <a:ext cx="271637" cy="438947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 flipV="1">
                <a:off x="7215940" y="1648381"/>
                <a:ext cx="63300" cy="171613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 flipV="1">
                <a:off x="6649444" y="1656604"/>
                <a:ext cx="605363" cy="288593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6825214" y="3165699"/>
                <a:ext cx="711692" cy="665554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6214352" y="3792793"/>
                <a:ext cx="439914" cy="88659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>
                <a:off x="6217711" y="3789553"/>
                <a:ext cx="0" cy="833294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>
                <a:off x="5793388" y="4073101"/>
                <a:ext cx="426613" cy="549746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 flipH="1" flipV="1">
                <a:off x="5679671" y="3018325"/>
                <a:ext cx="113717" cy="1054776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>
                <a:off x="5793388" y="4073100"/>
                <a:ext cx="119362" cy="651124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 flipV="1">
                <a:off x="5912750" y="4622846"/>
                <a:ext cx="309430" cy="101378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 flipH="1">
                <a:off x="5833756" y="4724224"/>
                <a:ext cx="71897" cy="570999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 flipV="1">
                <a:off x="5844020" y="4683209"/>
                <a:ext cx="789408" cy="637491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6217710" y="4622846"/>
                <a:ext cx="430960" cy="67168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 flipV="1">
                <a:off x="6220001" y="3871198"/>
                <a:ext cx="423693" cy="773250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6644322" y="4683209"/>
                <a:ext cx="219514" cy="447314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 flipV="1">
                <a:off x="6128768" y="5122255"/>
                <a:ext cx="735635" cy="172968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>
                <a:off x="6642272" y="4683209"/>
                <a:ext cx="878896" cy="866117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 flipV="1">
                <a:off x="6648000" y="3909659"/>
                <a:ext cx="7452" cy="771261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 flipV="1">
                <a:off x="6642032" y="4481757"/>
                <a:ext cx="300374" cy="191778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>
                <a:off x="6929508" y="4491518"/>
                <a:ext cx="598442" cy="1057808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6141237" y="5320699"/>
                <a:ext cx="948379" cy="286349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 flipH="1" flipV="1">
                <a:off x="6283877" y="5096777"/>
                <a:ext cx="817953" cy="508389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 flipV="1">
                <a:off x="7079698" y="5431409"/>
                <a:ext cx="78456" cy="175640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 flipH="1" flipV="1">
                <a:off x="6942407" y="4499544"/>
                <a:ext cx="212313" cy="962903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>
                <a:off x="7527650" y="5549326"/>
                <a:ext cx="48993" cy="149072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 flipV="1">
                <a:off x="7586272" y="5459083"/>
                <a:ext cx="484725" cy="208133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8070997" y="5440396"/>
                <a:ext cx="177224" cy="378994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7586272" y="5708650"/>
                <a:ext cx="665889" cy="110740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6632050" y="3889296"/>
                <a:ext cx="1166817" cy="1374493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6646502" y="4712891"/>
                <a:ext cx="1156383" cy="556480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 flipV="1">
                <a:off x="7809771" y="4861084"/>
                <a:ext cx="91918" cy="418182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 flipH="1" flipV="1">
                <a:off x="6981603" y="4387698"/>
                <a:ext cx="920777" cy="480312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 flipH="1" flipV="1">
                <a:off x="7310054" y="4072865"/>
                <a:ext cx="596224" cy="812314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 flipH="1" flipV="1">
                <a:off x="6643069" y="3883387"/>
                <a:ext cx="678576" cy="178938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 flipV="1">
                <a:off x="7796369" y="5087683"/>
                <a:ext cx="1213892" cy="158985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7794574" y="5253447"/>
                <a:ext cx="276424" cy="200400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 flipV="1">
                <a:off x="8079706" y="5377458"/>
                <a:ext cx="438463" cy="83600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7828634" y="5261902"/>
                <a:ext cx="696011" cy="115392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8248221" y="5824092"/>
                <a:ext cx="631848" cy="186329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 flipH="1" flipV="1">
                <a:off x="8355180" y="5563149"/>
                <a:ext cx="524889" cy="437520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 flipV="1">
                <a:off x="8248221" y="5558511"/>
                <a:ext cx="106959" cy="260879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 flipH="1" flipV="1">
                <a:off x="8219627" y="5185349"/>
                <a:ext cx="127794" cy="377800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 flipV="1">
                <a:off x="8340136" y="5253448"/>
                <a:ext cx="131283" cy="299813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 flipH="1" flipV="1">
                <a:off x="7331944" y="5115490"/>
                <a:ext cx="565502" cy="531305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 flipV="1">
                <a:off x="7348562" y="5013510"/>
                <a:ext cx="102904" cy="96688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 flipH="1" flipV="1">
                <a:off x="7066292" y="5008379"/>
                <a:ext cx="270208" cy="98174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7345524" y="5113608"/>
                <a:ext cx="717529" cy="340239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8518693" y="5397229"/>
                <a:ext cx="800985" cy="395066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>
                <a:off x="8574438" y="5637593"/>
                <a:ext cx="304427" cy="370808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flipV="1">
                <a:off x="7914811" y="5542584"/>
                <a:ext cx="757701" cy="93754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 flipV="1">
                <a:off x="8655827" y="5079066"/>
                <a:ext cx="349151" cy="462923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 flipH="1" flipV="1">
                <a:off x="9008661" y="5082875"/>
                <a:ext cx="306398" cy="690199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 flipH="1" flipV="1">
                <a:off x="8732946" y="5698398"/>
                <a:ext cx="678929" cy="120992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 flipH="1" flipV="1">
                <a:off x="8587470" y="5646796"/>
                <a:ext cx="139181" cy="69172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 flipV="1">
                <a:off x="8061367" y="5717864"/>
                <a:ext cx="666959" cy="185182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 flipH="1" flipV="1">
                <a:off x="7089615" y="5610256"/>
                <a:ext cx="973436" cy="290659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>
                <a:off x="7105513" y="5605761"/>
                <a:ext cx="1636616" cy="109965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>
                <a:off x="7911490" y="4870109"/>
                <a:ext cx="1092551" cy="216320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 flipV="1">
                <a:off x="7922753" y="3868738"/>
                <a:ext cx="1530971" cy="1024896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9446484" y="3868215"/>
                <a:ext cx="47144" cy="897557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 flipH="1" flipV="1">
                <a:off x="8444121" y="4479022"/>
                <a:ext cx="1048871" cy="295439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>
                <a:off x="8440171" y="4489901"/>
                <a:ext cx="580028" cy="594522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 flipH="1" flipV="1">
                <a:off x="8390040" y="3982762"/>
                <a:ext cx="46623" cy="520527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 flipH="1" flipV="1">
                <a:off x="7607094" y="3769551"/>
                <a:ext cx="788169" cy="203306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7847571" y="3515669"/>
                <a:ext cx="554183" cy="470554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8103813" y="3296251"/>
                <a:ext cx="299502" cy="703695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 flipV="1">
                <a:off x="8393130" y="3329166"/>
                <a:ext cx="340807" cy="646817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 flipH="1">
                <a:off x="8450457" y="3330236"/>
                <a:ext cx="277870" cy="1157528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/>
              <p:cNvCxnSpPr/>
              <p:nvPr/>
            </p:nvCxnSpPr>
            <p:spPr>
              <a:xfrm flipV="1">
                <a:off x="8438174" y="3444074"/>
                <a:ext cx="731773" cy="1053877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/>
              <p:cNvCxnSpPr/>
              <p:nvPr/>
            </p:nvCxnSpPr>
            <p:spPr>
              <a:xfrm rot="20863210" flipV="1">
                <a:off x="9298352" y="4796838"/>
                <a:ext cx="291177" cy="999314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/>
              <p:cNvCxnSpPr/>
              <p:nvPr/>
            </p:nvCxnSpPr>
            <p:spPr>
              <a:xfrm rot="20863210" flipV="1">
                <a:off x="8667937" y="5096408"/>
                <a:ext cx="400854" cy="594768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 flipH="1">
                <a:off x="9318603" y="4860357"/>
                <a:ext cx="291672" cy="912717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/>
              <p:cNvCxnSpPr/>
              <p:nvPr/>
            </p:nvCxnSpPr>
            <p:spPr>
              <a:xfrm flipH="1" flipV="1">
                <a:off x="9490950" y="4747917"/>
                <a:ext cx="120561" cy="120094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/>
              <p:nvPr/>
            </p:nvCxnSpPr>
            <p:spPr>
              <a:xfrm>
                <a:off x="7433754" y="2217763"/>
                <a:ext cx="745162" cy="172244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/>
              <p:nvPr/>
            </p:nvCxnSpPr>
            <p:spPr>
              <a:xfrm flipH="1" flipV="1">
                <a:off x="7700462" y="2129978"/>
                <a:ext cx="465708" cy="242416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>
                <a:off x="7164497" y="2114098"/>
                <a:ext cx="546071" cy="21113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/>
              <p:nvPr/>
            </p:nvCxnSpPr>
            <p:spPr>
              <a:xfrm flipV="1">
                <a:off x="7716553" y="1659476"/>
                <a:ext cx="321388" cy="480289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 flipV="1">
                <a:off x="7719279" y="2111899"/>
                <a:ext cx="374395" cy="19931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/>
              <p:cNvCxnSpPr/>
              <p:nvPr/>
            </p:nvCxnSpPr>
            <p:spPr>
              <a:xfrm>
                <a:off x="8075648" y="2100949"/>
                <a:ext cx="113719" cy="290312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/>
              <p:cNvCxnSpPr/>
              <p:nvPr/>
            </p:nvCxnSpPr>
            <p:spPr>
              <a:xfrm flipV="1">
                <a:off x="7615632" y="2029995"/>
                <a:ext cx="1099876" cy="1115695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/>
              <p:cNvCxnSpPr/>
              <p:nvPr/>
            </p:nvCxnSpPr>
            <p:spPr>
              <a:xfrm>
                <a:off x="8380367" y="1932503"/>
                <a:ext cx="361762" cy="114665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 flipV="1">
                <a:off x="8190164" y="2036250"/>
                <a:ext cx="525344" cy="360029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/>
              <p:cNvCxnSpPr/>
              <p:nvPr/>
            </p:nvCxnSpPr>
            <p:spPr>
              <a:xfrm>
                <a:off x="8037941" y="1634568"/>
                <a:ext cx="355189" cy="297693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>
                <a:off x="8029480" y="1629151"/>
                <a:ext cx="178829" cy="0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8215536" y="1634568"/>
                <a:ext cx="186219" cy="297693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连接符 185"/>
              <p:cNvCxnSpPr/>
              <p:nvPr/>
            </p:nvCxnSpPr>
            <p:spPr>
              <a:xfrm>
                <a:off x="8398111" y="1945197"/>
                <a:ext cx="454026" cy="28406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/>
              <p:cNvCxnSpPr/>
              <p:nvPr/>
            </p:nvCxnSpPr>
            <p:spPr>
              <a:xfrm>
                <a:off x="8859087" y="1980877"/>
                <a:ext cx="533851" cy="379098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/>
              <p:cNvCxnSpPr/>
              <p:nvPr/>
            </p:nvCxnSpPr>
            <p:spPr>
              <a:xfrm>
                <a:off x="8687161" y="2029995"/>
                <a:ext cx="666642" cy="420854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/>
              <p:cNvCxnSpPr/>
              <p:nvPr/>
            </p:nvCxnSpPr>
            <p:spPr>
              <a:xfrm flipH="1">
                <a:off x="9161860" y="2420781"/>
                <a:ext cx="199456" cy="1008219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/>
              <p:cNvCxnSpPr/>
              <p:nvPr/>
            </p:nvCxnSpPr>
            <p:spPr>
              <a:xfrm flipV="1">
                <a:off x="8715853" y="2416368"/>
                <a:ext cx="648750" cy="941811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/>
              <p:cNvCxnSpPr/>
              <p:nvPr/>
            </p:nvCxnSpPr>
            <p:spPr>
              <a:xfrm>
                <a:off x="8715508" y="3353201"/>
                <a:ext cx="454440" cy="75798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 flipV="1">
                <a:off x="9174334" y="2359008"/>
                <a:ext cx="197782" cy="1064709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 192"/>
              <p:cNvCxnSpPr/>
              <p:nvPr/>
            </p:nvCxnSpPr>
            <p:spPr>
              <a:xfrm>
                <a:off x="7642652" y="3145690"/>
                <a:ext cx="1524090" cy="266588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/>
              <p:cNvCxnSpPr/>
              <p:nvPr/>
            </p:nvCxnSpPr>
            <p:spPr>
              <a:xfrm flipV="1">
                <a:off x="8380367" y="3397537"/>
                <a:ext cx="786454" cy="591674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/>
              <p:cNvCxnSpPr/>
              <p:nvPr/>
            </p:nvCxnSpPr>
            <p:spPr>
              <a:xfrm flipV="1">
                <a:off x="9168253" y="2867114"/>
                <a:ext cx="496598" cy="523980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/>
              <p:nvPr/>
            </p:nvCxnSpPr>
            <p:spPr>
              <a:xfrm flipH="1" flipV="1">
                <a:off x="8206389" y="2404060"/>
                <a:ext cx="1476203" cy="473172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>
                <a:off x="8200583" y="1955965"/>
                <a:ext cx="1505009" cy="924285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>
              <a:xfrm flipV="1">
                <a:off x="7152541" y="1959400"/>
                <a:ext cx="1053848" cy="150706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>
                <a:off x="8204740" y="1941188"/>
                <a:ext cx="510768" cy="1384641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 flipH="1" flipV="1">
                <a:off x="9318569" y="4663161"/>
                <a:ext cx="167264" cy="66728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/>
              <p:cNvCxnSpPr/>
              <p:nvPr/>
            </p:nvCxnSpPr>
            <p:spPr>
              <a:xfrm flipH="1" flipV="1">
                <a:off x="9224584" y="4519233"/>
                <a:ext cx="90475" cy="145728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/>
              <p:cNvCxnSpPr/>
              <p:nvPr/>
            </p:nvCxnSpPr>
            <p:spPr>
              <a:xfrm flipV="1">
                <a:off x="9208236" y="4447226"/>
                <a:ext cx="412671" cy="75447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>
              <a:xfrm flipH="1">
                <a:off x="9598660" y="4436412"/>
                <a:ext cx="15713" cy="432590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/>
              <p:cNvCxnSpPr/>
              <p:nvPr/>
            </p:nvCxnSpPr>
            <p:spPr>
              <a:xfrm flipH="1" flipV="1">
                <a:off x="9168232" y="3444076"/>
                <a:ext cx="482049" cy="629025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>
                <a:off x="8449427" y="4495844"/>
                <a:ext cx="111454" cy="1150751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 flipV="1">
                <a:off x="9215015" y="4073101"/>
                <a:ext cx="435266" cy="446132"/>
              </a:xfrm>
              <a:prstGeom prst="line">
                <a:avLst/>
              </a:prstGeom>
              <a:ln w="0">
                <a:solidFill>
                  <a:schemeClr val="bg2">
                    <a:lumMod val="25000"/>
                    <a:alpha val="26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直接连接符 55"/>
            <p:cNvCxnSpPr/>
            <p:nvPr/>
          </p:nvCxnSpPr>
          <p:spPr>
            <a:xfrm flipV="1">
              <a:off x="7110629" y="4148876"/>
              <a:ext cx="505313" cy="182136"/>
            </a:xfrm>
            <a:prstGeom prst="line">
              <a:avLst/>
            </a:prstGeom>
            <a:ln w="0">
              <a:solidFill>
                <a:schemeClr val="bg2">
                  <a:lumMod val="25000"/>
                  <a:alpha val="26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直接连接符 206"/>
          <p:cNvCxnSpPr/>
          <p:nvPr userDrawn="1"/>
        </p:nvCxnSpPr>
        <p:spPr>
          <a:xfrm>
            <a:off x="8383387" y="12829"/>
            <a:ext cx="2718548" cy="690348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 userDrawn="1"/>
        </p:nvCxnSpPr>
        <p:spPr>
          <a:xfrm flipH="1" flipV="1">
            <a:off x="11077245" y="700291"/>
            <a:ext cx="1093975" cy="996827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 userDrawn="1"/>
        </p:nvCxnSpPr>
        <p:spPr>
          <a:xfrm flipH="1">
            <a:off x="11101937" y="11047"/>
            <a:ext cx="1069283" cy="719075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 userDrawn="1"/>
        </p:nvCxnSpPr>
        <p:spPr>
          <a:xfrm>
            <a:off x="0" y="5422674"/>
            <a:ext cx="2718548" cy="690348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/>
          <p:nvPr userDrawn="1"/>
        </p:nvCxnSpPr>
        <p:spPr>
          <a:xfrm flipH="1">
            <a:off x="1636600" y="6129566"/>
            <a:ext cx="1079427" cy="768883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/>
          <p:nvPr userDrawn="1"/>
        </p:nvCxnSpPr>
        <p:spPr>
          <a:xfrm flipH="1" flipV="1">
            <a:off x="2716027" y="6129567"/>
            <a:ext cx="1303523" cy="785583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0592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06094 -0.10439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-523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7.40741E-7 L -0.08099 0.13866 " pathEditMode="relative" rAng="0" ptsTypes="AA">
                                      <p:cBhvr>
                                        <p:cTn id="59" dur="1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6921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6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6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BC75-857F-48CD-A8EE-4D01E3D3F3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1C25-098D-4989-8187-7939EBDD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233403"/>
      </p:ext>
    </p:extLst>
  </p:cSld>
  <p:clrMapOvr>
    <a:masterClrMapping/>
  </p:clrMapOvr>
  <p:transition spd="slow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V="1">
            <a:off x="22467" y="1457764"/>
            <a:ext cx="1295400" cy="19431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9292" y="3400864"/>
            <a:ext cx="568482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flipV="1">
            <a:off x="2173529" y="850545"/>
            <a:ext cx="809625" cy="12144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3440353" y="1518486"/>
            <a:ext cx="809625" cy="12144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1130541" y="3522308"/>
            <a:ext cx="2014537" cy="302180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311517" y="3057964"/>
            <a:ext cx="0" cy="34861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 userDrawn="1"/>
        </p:nvSpPr>
        <p:spPr>
          <a:xfrm>
            <a:off x="1118636" y="3204609"/>
            <a:ext cx="385762" cy="3857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4" y="3029637"/>
            <a:ext cx="735706" cy="73570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04609" y="2890582"/>
            <a:ext cx="1013817" cy="101381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8383387" y="12829"/>
            <a:ext cx="2718548" cy="690348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 flipV="1">
            <a:off x="11077245" y="700291"/>
            <a:ext cx="1093975" cy="996827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flipH="1">
            <a:off x="11101937" y="11047"/>
            <a:ext cx="1069283" cy="719075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立方体 25"/>
          <p:cNvSpPr/>
          <p:nvPr userDrawn="1"/>
        </p:nvSpPr>
        <p:spPr>
          <a:xfrm flipH="1">
            <a:off x="9584204" y="5583166"/>
            <a:ext cx="156028" cy="156028"/>
          </a:xfrm>
          <a:prstGeom prst="cub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立方体 26"/>
          <p:cNvSpPr/>
          <p:nvPr userDrawn="1"/>
        </p:nvSpPr>
        <p:spPr>
          <a:xfrm>
            <a:off x="4689451" y="4787602"/>
            <a:ext cx="258732" cy="258732"/>
          </a:xfrm>
          <a:prstGeom prst="cub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立方体 27"/>
          <p:cNvSpPr/>
          <p:nvPr userDrawn="1"/>
        </p:nvSpPr>
        <p:spPr>
          <a:xfrm flipH="1">
            <a:off x="11218698" y="5115304"/>
            <a:ext cx="277977" cy="277977"/>
          </a:xfrm>
          <a:prstGeom prst="cub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立方体 28"/>
          <p:cNvSpPr/>
          <p:nvPr userDrawn="1"/>
        </p:nvSpPr>
        <p:spPr>
          <a:xfrm flipH="1">
            <a:off x="268754" y="4315821"/>
            <a:ext cx="156028" cy="156028"/>
          </a:xfrm>
          <a:prstGeom prst="cub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/>
          <p:cNvSpPr/>
          <p:nvPr userDrawn="1"/>
        </p:nvSpPr>
        <p:spPr>
          <a:xfrm>
            <a:off x="10959966" y="1479966"/>
            <a:ext cx="157234" cy="157234"/>
          </a:xfrm>
          <a:prstGeom prst="cub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立方体 30"/>
          <p:cNvSpPr/>
          <p:nvPr userDrawn="1"/>
        </p:nvSpPr>
        <p:spPr>
          <a:xfrm flipH="1">
            <a:off x="3621554" y="4315821"/>
            <a:ext cx="156028" cy="156028"/>
          </a:xfrm>
          <a:prstGeom prst="cub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2176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6" presetClass="emph" presetSubtype="0" repeatCount="2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4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6" presetClass="emph" presetSubtype="0" repeatCount="2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45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25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6468382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4436596" y="564812"/>
            <a:ext cx="7755404" cy="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4" y="361950"/>
            <a:ext cx="506639" cy="368301"/>
            <a:chOff x="188686" y="402115"/>
            <a:chExt cx="506639" cy="2950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188686" y="564611"/>
              <a:ext cx="506639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/>
          </p:nvCxnSpPr>
          <p:spPr>
            <a:xfrm>
              <a:off x="695325" y="402115"/>
              <a:ext cx="0" cy="29501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2856809"/>
      </p:ext>
    </p:extLst>
  </p:cSld>
  <p:clrMapOvr>
    <a:masterClrMapping/>
  </p:clrMapOvr>
  <p:transition spd="slow">
    <p:wipe dir="r"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72B8-7C50-4E0C-B111-FDB10D8DE667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0A17-5FD8-4379-8D1A-B091BCA152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立方体 4"/>
          <p:cNvSpPr/>
          <p:nvPr userDrawn="1"/>
        </p:nvSpPr>
        <p:spPr>
          <a:xfrm>
            <a:off x="8978885" y="5197824"/>
            <a:ext cx="572460" cy="572460"/>
          </a:xfrm>
          <a:prstGeom prst="cub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/>
          <p:cNvSpPr/>
          <p:nvPr userDrawn="1"/>
        </p:nvSpPr>
        <p:spPr>
          <a:xfrm>
            <a:off x="8521114" y="3306733"/>
            <a:ext cx="244533" cy="244533"/>
          </a:xfrm>
          <a:prstGeom prst="cub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/>
          <p:cNvSpPr/>
          <p:nvPr userDrawn="1"/>
        </p:nvSpPr>
        <p:spPr>
          <a:xfrm flipH="1">
            <a:off x="1944913" y="4034972"/>
            <a:ext cx="156028" cy="156028"/>
          </a:xfrm>
          <a:prstGeom prst="cub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/>
          <p:cNvSpPr/>
          <p:nvPr userDrawn="1"/>
        </p:nvSpPr>
        <p:spPr>
          <a:xfrm>
            <a:off x="4098587" y="5107740"/>
            <a:ext cx="348816" cy="348816"/>
          </a:xfrm>
          <a:prstGeom prst="cub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立方体 8"/>
          <p:cNvSpPr/>
          <p:nvPr userDrawn="1"/>
        </p:nvSpPr>
        <p:spPr>
          <a:xfrm>
            <a:off x="5900912" y="4726871"/>
            <a:ext cx="195088" cy="195088"/>
          </a:xfrm>
          <a:prstGeom prst="cub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立方体 9"/>
          <p:cNvSpPr/>
          <p:nvPr userDrawn="1"/>
        </p:nvSpPr>
        <p:spPr>
          <a:xfrm>
            <a:off x="3877523" y="2936881"/>
            <a:ext cx="355599" cy="355599"/>
          </a:xfrm>
          <a:prstGeom prst="cub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 userDrawn="1"/>
        </p:nvSpPr>
        <p:spPr>
          <a:xfrm flipH="1">
            <a:off x="3124594" y="4557486"/>
            <a:ext cx="156028" cy="156028"/>
          </a:xfrm>
          <a:prstGeom prst="cub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 userDrawn="1"/>
        </p:nvSpPr>
        <p:spPr>
          <a:xfrm>
            <a:off x="10284227" y="3429000"/>
            <a:ext cx="258732" cy="258732"/>
          </a:xfrm>
          <a:prstGeom prst="cub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/>
          <p:cNvSpPr/>
          <p:nvPr userDrawn="1"/>
        </p:nvSpPr>
        <p:spPr>
          <a:xfrm flipH="1">
            <a:off x="8595498" y="2306153"/>
            <a:ext cx="213692" cy="213692"/>
          </a:xfrm>
          <a:prstGeom prst="cub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 userDrawn="1"/>
        </p:nvSpPr>
        <p:spPr>
          <a:xfrm flipH="1">
            <a:off x="2100941" y="2742754"/>
            <a:ext cx="156028" cy="156028"/>
          </a:xfrm>
          <a:prstGeom prst="cub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 userDrawn="1"/>
        </p:nvSpPr>
        <p:spPr>
          <a:xfrm>
            <a:off x="2022927" y="5197824"/>
            <a:ext cx="258732" cy="258732"/>
          </a:xfrm>
          <a:prstGeom prst="cub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立方体 15"/>
          <p:cNvSpPr/>
          <p:nvPr userDrawn="1"/>
        </p:nvSpPr>
        <p:spPr>
          <a:xfrm>
            <a:off x="1487431" y="1758461"/>
            <a:ext cx="298336" cy="298336"/>
          </a:xfrm>
          <a:prstGeom prst="cub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 userDrawn="1"/>
        </p:nvSpPr>
        <p:spPr>
          <a:xfrm>
            <a:off x="9972398" y="5163011"/>
            <a:ext cx="212612" cy="212612"/>
          </a:xfrm>
          <a:prstGeom prst="cub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立方体 17"/>
          <p:cNvSpPr/>
          <p:nvPr userDrawn="1"/>
        </p:nvSpPr>
        <p:spPr>
          <a:xfrm>
            <a:off x="10800837" y="4518426"/>
            <a:ext cx="195088" cy="195088"/>
          </a:xfrm>
          <a:prstGeom prst="cub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 userDrawn="1"/>
        </p:nvSpPr>
        <p:spPr>
          <a:xfrm>
            <a:off x="2352182" y="4582359"/>
            <a:ext cx="195088" cy="195088"/>
          </a:xfrm>
          <a:prstGeom prst="cub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 userDrawn="1"/>
        </p:nvSpPr>
        <p:spPr>
          <a:xfrm flipH="1">
            <a:off x="11264445" y="2898782"/>
            <a:ext cx="156028" cy="156028"/>
          </a:xfrm>
          <a:prstGeom prst="cub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 userDrawn="1"/>
        </p:nvSpPr>
        <p:spPr>
          <a:xfrm>
            <a:off x="8383387" y="5910943"/>
            <a:ext cx="258732" cy="258732"/>
          </a:xfrm>
          <a:prstGeom prst="cub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 userDrawn="1"/>
        </p:nvCxnSpPr>
        <p:spPr>
          <a:xfrm flipV="1">
            <a:off x="0" y="1088500"/>
            <a:ext cx="1407886" cy="89830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 flipH="1" flipV="1">
            <a:off x="1335314" y="0"/>
            <a:ext cx="72572" cy="1088500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 flipH="1">
            <a:off x="0" y="1082113"/>
            <a:ext cx="1421233" cy="1081199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/>
        </p:nvCxnSpPr>
        <p:spPr>
          <a:xfrm flipV="1">
            <a:off x="1421662" y="12829"/>
            <a:ext cx="2514211" cy="1069285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 userDrawn="1"/>
        </p:nvCxnSpPr>
        <p:spPr>
          <a:xfrm flipH="1" flipV="1">
            <a:off x="703943" y="601134"/>
            <a:ext cx="717290" cy="480979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 flipV="1">
            <a:off x="703943" y="0"/>
            <a:ext cx="3211724" cy="601134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 flipH="1">
            <a:off x="0" y="587063"/>
            <a:ext cx="703943" cy="1576249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/>
        </p:nvCxnSpPr>
        <p:spPr>
          <a:xfrm flipH="1" flipV="1">
            <a:off x="15127" y="0"/>
            <a:ext cx="662950" cy="587063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 rot="16200000">
            <a:off x="10346691" y="6084652"/>
            <a:ext cx="1407886" cy="89830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/>
        </p:nvCxnSpPr>
        <p:spPr>
          <a:xfrm rot="16200000" flipH="1">
            <a:off x="11603513" y="4917660"/>
            <a:ext cx="72572" cy="1088500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/>
        </p:nvCxnSpPr>
        <p:spPr>
          <a:xfrm rot="16200000" flipH="1" flipV="1">
            <a:off x="9850720" y="5582294"/>
            <a:ext cx="1421233" cy="1081199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 rot="16200000">
            <a:off x="10379472" y="3620100"/>
            <a:ext cx="2514211" cy="1069285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 rot="16200000" flipH="1">
            <a:off x="10983780" y="5530432"/>
            <a:ext cx="717290" cy="480979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 rot="16200000">
            <a:off x="10277620" y="4223138"/>
            <a:ext cx="3211724" cy="601134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/>
        </p:nvCxnSpPr>
        <p:spPr>
          <a:xfrm rot="16200000" flipH="1" flipV="1">
            <a:off x="10456890" y="5693414"/>
            <a:ext cx="703943" cy="1576249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 userDrawn="1"/>
        </p:nvCxnSpPr>
        <p:spPr>
          <a:xfrm rot="16200000" flipH="1">
            <a:off x="11559042" y="6193376"/>
            <a:ext cx="662950" cy="587063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 userDrawn="1"/>
        </p:nvCxnSpPr>
        <p:spPr>
          <a:xfrm>
            <a:off x="8383387" y="12829"/>
            <a:ext cx="2718548" cy="690348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/>
        </p:nvCxnSpPr>
        <p:spPr>
          <a:xfrm flipH="1" flipV="1">
            <a:off x="11077245" y="700291"/>
            <a:ext cx="1093975" cy="996827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 flipH="1">
            <a:off x="11101937" y="11047"/>
            <a:ext cx="1069283" cy="719075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0" y="5422674"/>
            <a:ext cx="2718548" cy="690348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1636599" y="6179374"/>
            <a:ext cx="1069283" cy="719075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 flipH="1" flipV="1">
            <a:off x="2716027" y="6129567"/>
            <a:ext cx="1303523" cy="785583"/>
          </a:xfrm>
          <a:prstGeom prst="line">
            <a:avLst/>
          </a:prstGeom>
          <a:ln w="0">
            <a:solidFill>
              <a:schemeClr val="bg1">
                <a:lumMod val="50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96671"/>
      </p:ext>
    </p:extLst>
  </p:cSld>
  <p:clrMapOvr>
    <a:masterClrMapping/>
  </p:clrMapOvr>
  <p:transition spd="slow">
    <p:wipe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4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4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2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2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2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2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6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accel="26000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46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47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1" accel="26000" fill="hold" grpId="0" nodeType="withEffect" p14:presetBounceEnd="54000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50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5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1" accel="26000" fill="hold" grpId="0" nodeType="withEffect" p14:presetBounceEnd="54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54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55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1" accel="26000" fill="hold" grpId="0" nodeType="withEffect" p14:presetBounceEnd="54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5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59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1" accel="26000" fill="hold" grpId="0" nodeType="withEffect" p14:presetBounceEnd="54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62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63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1" accel="26000" fill="hold" grpId="0" nodeType="withEffect" p14:presetBounceEnd="54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66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67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1" accel="26000" fill="hold" grpId="0" nodeType="withEffect" p14:presetBounceEnd="54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70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71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1" accel="26000" fill="hold" grpId="0" nodeType="withEffect" p14:presetBounceEnd="54000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74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75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1" accel="26000" fill="hold" grpId="0" nodeType="withEffect" p14:presetBounceEnd="54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78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79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1" accel="26000" fill="hold" grpId="0" nodeType="withEffect" p14:presetBounceEnd="54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82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83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1" accel="26000" fill="hold" grpId="0" nodeType="withEffect" p14:presetBounceEnd="54000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86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87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1" accel="26000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90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91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1" accel="26000" fill="hold" grpId="0" nodeType="withEffect" p14:presetBounceEnd="54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94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95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accel="26000" fill="hold" grpId="0" nodeType="withEffect" p14:presetBounceEnd="54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98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99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accel="26000" fill="hold" grpId="0" nodeType="withEffect" p14:presetBounceEnd="54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02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03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accel="26000" fill="hold" grpId="0" nodeType="withEffect" p14:presetBounceEnd="54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06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07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1" accel="26000" fill="hold" grpId="0" nodeType="withEffect" p14:presetBounceEnd="54000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10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11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16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1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16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1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4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4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2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2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2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2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2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6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accel="2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1" accel="26000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1" accel="26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1" accel="2600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1" accel="26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1" accel="2600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1" accel="26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1" accel="2600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1" accel="26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1" accel="26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1" accel="2600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1" accel="2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1" accel="2600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accel="26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accel="26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accel="26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1" accel="2600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16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1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16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1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72B8-7C50-4E0C-B111-FDB10D8DE667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0A17-5FD8-4379-8D1A-B091BCA15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72502"/>
      </p:ext>
    </p:extLst>
  </p:cSld>
  <p:clrMapOvr>
    <a:masterClrMapping/>
  </p:clrMapOvr>
  <p:transition spd="slow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72B8-7C50-4E0C-B111-FDB10D8DE667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0A17-5FD8-4379-8D1A-B091BCA15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953152"/>
      </p:ext>
    </p:extLst>
  </p:cSld>
  <p:clrMapOvr>
    <a:masterClrMapping/>
  </p:clrMapOvr>
  <p:transition spd="slow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72B8-7C50-4E0C-B111-FDB10D8DE667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0A17-5FD8-4379-8D1A-B091BCA15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892151"/>
      </p:ext>
    </p:extLst>
  </p:cSld>
  <p:clrMapOvr>
    <a:masterClrMapping/>
  </p:clrMapOvr>
  <p:transition spd="slow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72B8-7C50-4E0C-B111-FDB10D8DE667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0A17-5FD8-4379-8D1A-B091BCA15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7663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BC75-857F-48CD-A8EE-4D01E3D3F3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1C25-098D-4989-8187-7939EBDD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758556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BC75-857F-48CD-A8EE-4D01E3D3F3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1C25-098D-4989-8187-7939EBDD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304653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BC75-857F-48CD-A8EE-4D01E3D3F3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1C25-098D-4989-8187-7939EBDD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908534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BC75-857F-48CD-A8EE-4D01E3D3F3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1C25-098D-4989-8187-7939EBDD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46062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BC75-857F-48CD-A8EE-4D01E3D3F3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1C25-098D-4989-8187-7939EBDD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40287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BC75-857F-48CD-A8EE-4D01E3D3F3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1C25-098D-4989-8187-7939EBDD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784274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ABC75-857F-48CD-A8EE-4D01E3D3F33F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D1C25-098D-4989-8187-7939EBDD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4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A2B9B-34AF-4BAA-8060-C85C439E1C42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877C4-B343-4A78-A82B-04C6595A6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69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49EDDD-2024-4C0C-9ED0-AD046F2A529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C629AE-DFDF-41B6-8468-F847085530D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260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ransition spd="slow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0">
              <a:srgbClr val="FCFCFC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72B8-7C50-4E0C-B111-FDB10D8DE667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81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jpe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438709" y="1265586"/>
            <a:ext cx="4672289" cy="4197029"/>
            <a:chOff x="1438709" y="1265586"/>
            <a:chExt cx="4672289" cy="4197029"/>
          </a:xfrm>
        </p:grpSpPr>
        <p:sp>
          <p:nvSpPr>
            <p:cNvPr id="6" name="六边形 5"/>
            <p:cNvSpPr/>
            <p:nvPr userDrawn="1"/>
          </p:nvSpPr>
          <p:spPr>
            <a:xfrm>
              <a:off x="1438709" y="1265586"/>
              <a:ext cx="4672289" cy="4133453"/>
            </a:xfrm>
            <a:prstGeom prst="hexagon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/>
                <a:ea typeface="微软雅黑"/>
                <a:cs typeface="+mn-cs"/>
              </a:endParaRPr>
            </a:p>
          </p:txBody>
        </p:sp>
        <p:sp>
          <p:nvSpPr>
            <p:cNvPr id="7" name="六边形 6"/>
            <p:cNvSpPr/>
            <p:nvPr userDrawn="1"/>
          </p:nvSpPr>
          <p:spPr>
            <a:xfrm rot="20436036">
              <a:off x="1438709" y="1329162"/>
              <a:ext cx="4672289" cy="4133453"/>
            </a:xfrm>
            <a:prstGeom prst="hexagon">
              <a:avLst/>
            </a:prstGeom>
            <a:noFill/>
            <a:ln w="12700" cap="flat" cmpd="sng" algn="ctr">
              <a:solidFill>
                <a:sysClr val="window" lastClr="FFFFFF">
                  <a:alpha val="29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/>
                <a:ea typeface="微软雅黑"/>
                <a:cs typeface="+mn-cs"/>
              </a:endParaRPr>
            </a:p>
          </p:txBody>
        </p:sp>
      </p:grpSp>
      <p:sp>
        <p:nvSpPr>
          <p:cNvPr id="8" name="直角三角形 7"/>
          <p:cNvSpPr/>
          <p:nvPr/>
        </p:nvSpPr>
        <p:spPr>
          <a:xfrm rot="17436826">
            <a:off x="1363032" y="938519"/>
            <a:ext cx="324833" cy="378862"/>
          </a:xfrm>
          <a:prstGeom prst="rtTriangle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/>
              <a:ea typeface="微软雅黑"/>
              <a:cs typeface="+mn-cs"/>
            </a:endParaRPr>
          </a:p>
        </p:txBody>
      </p:sp>
      <p:sp>
        <p:nvSpPr>
          <p:cNvPr id="9" name="直角三角形 8"/>
          <p:cNvSpPr/>
          <p:nvPr/>
        </p:nvSpPr>
        <p:spPr>
          <a:xfrm rot="6498397">
            <a:off x="2400475" y="5210191"/>
            <a:ext cx="444001" cy="408228"/>
          </a:xfrm>
          <a:prstGeom prst="rtTriangle">
            <a:avLst/>
          </a:prstGeom>
          <a:solidFill>
            <a:srgbClr val="F141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/>
              <a:ea typeface="微软雅黑"/>
              <a:cs typeface="+mn-cs"/>
            </a:endParaRPr>
          </a:p>
        </p:txBody>
      </p:sp>
      <p:sp>
        <p:nvSpPr>
          <p:cNvPr id="10" name="直角三角形 9"/>
          <p:cNvSpPr/>
          <p:nvPr/>
        </p:nvSpPr>
        <p:spPr>
          <a:xfrm rot="6498397">
            <a:off x="5557860" y="4880269"/>
            <a:ext cx="444001" cy="408228"/>
          </a:xfrm>
          <a:prstGeom prst="rt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/>
              <a:ea typeface="微软雅黑"/>
              <a:cs typeface="+mn-cs"/>
            </a:endParaRPr>
          </a:p>
        </p:txBody>
      </p:sp>
      <p:sp>
        <p:nvSpPr>
          <p:cNvPr id="11" name="直角三角形 10"/>
          <p:cNvSpPr/>
          <p:nvPr/>
        </p:nvSpPr>
        <p:spPr>
          <a:xfrm rot="5824121">
            <a:off x="5148580" y="758802"/>
            <a:ext cx="406608" cy="360539"/>
          </a:xfrm>
          <a:prstGeom prst="rtTriangle">
            <a:avLst/>
          </a:prstGeom>
          <a:solidFill>
            <a:srgbClr val="F141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/>
              <a:ea typeface="微软雅黑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048808" y="1757685"/>
            <a:ext cx="610985" cy="719697"/>
            <a:chOff x="6048808" y="1757685"/>
            <a:chExt cx="610985" cy="719697"/>
          </a:xfrm>
        </p:grpSpPr>
        <p:sp>
          <p:nvSpPr>
            <p:cNvPr id="13" name="直角三角形 12"/>
            <p:cNvSpPr/>
            <p:nvPr/>
          </p:nvSpPr>
          <p:spPr>
            <a:xfrm rot="9396722">
              <a:off x="6150295" y="1839808"/>
              <a:ext cx="378562" cy="637574"/>
            </a:xfrm>
            <a:prstGeom prst="rtTriangle">
              <a:avLst/>
            </a:prstGeom>
            <a:noFill/>
            <a:ln w="12700" cap="flat" cmpd="sng" algn="ctr">
              <a:solidFill>
                <a:sysClr val="window" lastClr="FFFFFF">
                  <a:alpha val="41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/>
                <a:ea typeface="微软雅黑"/>
                <a:cs typeface="+mn-cs"/>
              </a:endParaRPr>
            </a:p>
          </p:txBody>
        </p:sp>
        <p:sp>
          <p:nvSpPr>
            <p:cNvPr id="14" name="直角三角形 13"/>
            <p:cNvSpPr/>
            <p:nvPr/>
          </p:nvSpPr>
          <p:spPr>
            <a:xfrm rot="10800000">
              <a:off x="6048808" y="1757685"/>
              <a:ext cx="610985" cy="500245"/>
            </a:xfrm>
            <a:prstGeom prst="rtTriangle">
              <a:avLst/>
            </a:prstGeom>
            <a:solidFill>
              <a:srgbClr val="5DCE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/>
                <a:ea typeface="微软雅黑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-7311" y="3318682"/>
            <a:ext cx="1142860" cy="558259"/>
            <a:chOff x="-7311" y="3318682"/>
            <a:chExt cx="1142860" cy="558259"/>
          </a:xfrm>
        </p:grpSpPr>
        <p:sp>
          <p:nvSpPr>
            <p:cNvPr id="17" name="直角三角形 16"/>
            <p:cNvSpPr/>
            <p:nvPr userDrawn="1"/>
          </p:nvSpPr>
          <p:spPr>
            <a:xfrm rot="5688827">
              <a:off x="559039" y="3300432"/>
              <a:ext cx="400511" cy="752508"/>
            </a:xfrm>
            <a:prstGeom prst="rtTriangle">
              <a:avLst/>
            </a:prstGeom>
            <a:noFill/>
            <a:ln w="12700" cap="flat" cmpd="sng" algn="ctr">
              <a:solidFill>
                <a:sysClr val="window" lastClr="FFFFFF">
                  <a:alpha val="41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/>
                <a:ea typeface="微软雅黑"/>
                <a:cs typeface="+mn-cs"/>
              </a:endParaRPr>
            </a:p>
          </p:txBody>
        </p:sp>
        <p:sp>
          <p:nvSpPr>
            <p:cNvPr id="18" name="直角三角形 17"/>
            <p:cNvSpPr/>
            <p:nvPr userDrawn="1"/>
          </p:nvSpPr>
          <p:spPr>
            <a:xfrm rot="6980638">
              <a:off x="503150" y="3336569"/>
              <a:ext cx="444001" cy="408228"/>
            </a:xfrm>
            <a:prstGeom prst="rtTriangle">
              <a:avLst/>
            </a:prstGeom>
            <a:solidFill>
              <a:srgbClr val="5ECCF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/>
                <a:ea typeface="微软雅黑"/>
                <a:cs typeface="+mn-cs"/>
              </a:endParaRPr>
            </a:p>
          </p:txBody>
        </p:sp>
        <p:cxnSp>
          <p:nvCxnSpPr>
            <p:cNvPr id="19" name="直接连接符 18"/>
            <p:cNvCxnSpPr/>
            <p:nvPr userDrawn="1"/>
          </p:nvCxnSpPr>
          <p:spPr>
            <a:xfrm flipV="1">
              <a:off x="-7311" y="3426015"/>
              <a:ext cx="28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-725146" y="-370587"/>
            <a:ext cx="9368403" cy="7481531"/>
            <a:chOff x="-725146" y="-370587"/>
            <a:chExt cx="9368403" cy="7481531"/>
          </a:xfrm>
        </p:grpSpPr>
        <p:sp>
          <p:nvSpPr>
            <p:cNvPr id="21" name="六边形 20"/>
            <p:cNvSpPr/>
            <p:nvPr userDrawn="1"/>
          </p:nvSpPr>
          <p:spPr>
            <a:xfrm>
              <a:off x="-725146" y="-370587"/>
              <a:ext cx="9216003" cy="7372673"/>
            </a:xfrm>
            <a:prstGeom prst="hexagon">
              <a:avLst/>
            </a:prstGeom>
            <a:noFill/>
            <a:ln w="12700" cap="flat" cmpd="sng" algn="ctr">
              <a:solidFill>
                <a:sysClr val="window" lastClr="FFFFFF">
                  <a:alpha val="43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/>
                <a:ea typeface="微软雅黑"/>
                <a:cs typeface="+mn-cs"/>
              </a:endParaRPr>
            </a:p>
          </p:txBody>
        </p:sp>
        <p:sp>
          <p:nvSpPr>
            <p:cNvPr id="22" name="六边形 21"/>
            <p:cNvSpPr/>
            <p:nvPr userDrawn="1"/>
          </p:nvSpPr>
          <p:spPr>
            <a:xfrm rot="19902469">
              <a:off x="-572746" y="-261729"/>
              <a:ext cx="9216003" cy="7372673"/>
            </a:xfrm>
            <a:prstGeom prst="hexagon">
              <a:avLst/>
            </a:prstGeom>
            <a:noFill/>
            <a:ln w="12700" cap="flat" cmpd="sng" algn="ctr">
              <a:solidFill>
                <a:sysClr val="window" lastClr="FFFFFF">
                  <a:alpha val="22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/>
                <a:ea typeface="微软雅黑"/>
                <a:cs typeface="+mn-cs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0844591" y="3007098"/>
            <a:ext cx="178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/>
              <a:ea typeface="微软雅黑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82739" y="2726311"/>
            <a:ext cx="5261853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关于美赛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883D1F-4DAC-4412-BA21-0886A992F6CB}"/>
              </a:ext>
            </a:extLst>
          </p:cNvPr>
          <p:cNvSpPr txBox="1"/>
          <p:nvPr/>
        </p:nvSpPr>
        <p:spPr>
          <a:xfrm>
            <a:off x="9048204" y="3807110"/>
            <a:ext cx="48036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建模小队：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数学科学系 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51 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宋爽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51 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彭天任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51 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王艺霏</a:t>
            </a:r>
          </a:p>
        </p:txBody>
      </p:sp>
    </p:spTree>
    <p:extLst>
      <p:ext uri="{BB962C8B-B14F-4D97-AF65-F5344CB8AC3E}">
        <p14:creationId xmlns:p14="http://schemas.microsoft.com/office/powerpoint/2010/main" val="278096481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59456" y="302179"/>
            <a:ext cx="4212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【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一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】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比赛前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iLiHei" panose="020B0503030403020204" pitchFamily="34" charset="-122"/>
              <a:ea typeface="iLiHei" panose="020B0503030403020204" pitchFamily="34" charset="-122"/>
              <a:cs typeface="iLiHei" panose="020B0503030403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0CD9D2-7504-44C0-8846-4BDE26452ACB}"/>
              </a:ext>
            </a:extLst>
          </p:cNvPr>
          <p:cNvSpPr txBox="1"/>
          <p:nvPr/>
        </p:nvSpPr>
        <p:spPr>
          <a:xfrm>
            <a:off x="1117600" y="1615440"/>
            <a:ext cx="9916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了解比赛流程</a:t>
            </a:r>
            <a:endParaRPr lang="en-US" altLang="zh-CN" sz="36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加强知识储备</a:t>
            </a:r>
            <a:endParaRPr lang="en-US" altLang="zh-CN" sz="36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阅读获奖文章</a:t>
            </a:r>
            <a:endParaRPr lang="en-US" altLang="zh-CN" sz="36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36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比赛时间 </a:t>
            </a:r>
            <a:r>
              <a:rPr lang="en-US" altLang="zh-CN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1.20-1.24</a:t>
            </a:r>
          </a:p>
          <a:p>
            <a:r>
              <a:rPr lang="zh-CN" altLang="en-US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时间安排？</a:t>
            </a:r>
          </a:p>
        </p:txBody>
      </p:sp>
    </p:spTree>
    <p:extLst>
      <p:ext uri="{BB962C8B-B14F-4D97-AF65-F5344CB8AC3E}">
        <p14:creationId xmlns:p14="http://schemas.microsoft.com/office/powerpoint/2010/main" val="21364417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59456" y="302179"/>
            <a:ext cx="4212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【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一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】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比赛前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iLiHei" panose="020B0503030403020204" pitchFamily="34" charset="-122"/>
              <a:ea typeface="iLiHei" panose="020B0503030403020204" pitchFamily="34" charset="-122"/>
              <a:cs typeface="iLiHei" panose="020B0503030403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F943A9-C6B6-4084-BA9F-2BBD75D6CAF8}"/>
              </a:ext>
            </a:extLst>
          </p:cNvPr>
          <p:cNvSpPr txBox="1"/>
          <p:nvPr/>
        </p:nvSpPr>
        <p:spPr>
          <a:xfrm>
            <a:off x="965200" y="1239520"/>
            <a:ext cx="99161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经验分享：知乎、百度文库、谷歌</a:t>
            </a:r>
            <a:endParaRPr lang="en-US" altLang="zh-CN" sz="36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36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优秀论文：微信公众号（超级数学建模等）</a:t>
            </a:r>
            <a:endParaRPr lang="en-US" altLang="zh-CN" sz="36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36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书籍</a:t>
            </a:r>
            <a:r>
              <a:rPr lang="zh-CN" altLang="en-US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：</a:t>
            </a:r>
            <a:r>
              <a:rPr lang="en-US" altLang="zh-CN" sz="28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《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数学模型</a:t>
            </a:r>
            <a:r>
              <a:rPr lang="en-US" altLang="zh-CN" sz="28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》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姜启源 谢金星</a:t>
            </a:r>
            <a:endParaRPr lang="en-US" altLang="zh-CN" sz="28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28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                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各种论文集</a:t>
            </a:r>
            <a:endParaRPr lang="en-US" altLang="zh-CN" sz="28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28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               《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正确写作美国大学生数学建模竞赛论文</a:t>
            </a:r>
            <a:r>
              <a:rPr lang="en-US" altLang="zh-CN" sz="28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》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8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Jay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）</a:t>
            </a:r>
            <a:endParaRPr lang="en-US" altLang="zh-CN" sz="28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endParaRPr lang="en-US" altLang="zh-CN" sz="28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endParaRPr lang="en-US" altLang="zh-CN" sz="28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36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36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5870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59456" y="302179"/>
            <a:ext cx="4212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【</a:t>
            </a:r>
            <a:r>
              <a:rPr lang="zh-CN" altLang="en-US" sz="2800" dirty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二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】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比赛中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iLiHei" panose="020B0503030403020204" pitchFamily="34" charset="-122"/>
              <a:ea typeface="iLiHei" panose="020B0503030403020204" pitchFamily="34" charset="-122"/>
              <a:cs typeface="iLiHei" panose="020B0503030403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0CD9D2-7504-44C0-8846-4BDE26452ACB}"/>
              </a:ext>
            </a:extLst>
          </p:cNvPr>
          <p:cNvSpPr txBox="1"/>
          <p:nvPr/>
        </p:nvSpPr>
        <p:spPr>
          <a:xfrm>
            <a:off x="1117600" y="1615440"/>
            <a:ext cx="99161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排版：</a:t>
            </a:r>
            <a:r>
              <a:rPr lang="en-US" altLang="zh-CN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latex</a:t>
            </a:r>
            <a:r>
              <a:rPr lang="zh-CN" altLang="en-US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r>
              <a:rPr lang="en-US" altLang="zh-CN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Word</a:t>
            </a:r>
            <a:r>
              <a:rPr lang="zh-CN" altLang="en-US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en-US" altLang="zh-CN" sz="36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英文写作格式：参照</a:t>
            </a:r>
            <a:r>
              <a:rPr lang="en-US" altLang="zh-CN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奖</a:t>
            </a:r>
            <a:r>
              <a:rPr lang="en-US" altLang="zh-CN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  <a:r>
              <a:rPr lang="zh-CN" altLang="en-US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奖范文</a:t>
            </a:r>
            <a:endParaRPr lang="en-US" altLang="zh-CN" sz="36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适合做建模的场所：宿舍、研讨间、咖啡厅？（在哪里都特别冷，注意保暖）</a:t>
            </a:r>
            <a:endParaRPr lang="en-US" altLang="zh-CN" sz="36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队友的分工</a:t>
            </a:r>
            <a:endParaRPr lang="en-US" altLang="zh-CN" sz="36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熬夜？通宵？</a:t>
            </a:r>
            <a:endParaRPr lang="en-US" altLang="zh-CN" sz="36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36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11655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59456" y="302179"/>
            <a:ext cx="4212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【</a:t>
            </a:r>
            <a:r>
              <a:rPr lang="zh-CN" altLang="en-US" sz="2800" dirty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二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】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比赛中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iLiHei" panose="020B0503030403020204" pitchFamily="34" charset="-122"/>
              <a:ea typeface="iLiHei" panose="020B0503030403020204" pitchFamily="34" charset="-122"/>
              <a:cs typeface="iLiHei" panose="020B0503030403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0CD9D2-7504-44C0-8846-4BDE26452ACB}"/>
              </a:ext>
            </a:extLst>
          </p:cNvPr>
          <p:cNvSpPr txBox="1"/>
          <p:nvPr/>
        </p:nvSpPr>
        <p:spPr>
          <a:xfrm>
            <a:off x="5760512" y="1265183"/>
            <a:ext cx="99161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关于选题 六道题</a:t>
            </a:r>
            <a:endParaRPr lang="en-US" altLang="zh-CN" sz="36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连续 </a:t>
            </a:r>
            <a:endParaRPr lang="en-US" altLang="zh-CN" sz="36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离散 </a:t>
            </a:r>
            <a:endParaRPr lang="en-US" altLang="zh-CN" sz="36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  <a:endParaRPr lang="en-US" altLang="zh-CN" sz="36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6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36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运筹学／网络科学 </a:t>
            </a:r>
            <a:endParaRPr lang="en-US" altLang="zh-CN" sz="3600" dirty="0">
              <a:solidFill>
                <a:srgbClr val="00B05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环境科学 </a:t>
            </a:r>
            <a:endParaRPr lang="en-US" altLang="zh-CN" sz="36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政策</a:t>
            </a:r>
            <a:endParaRPr lang="en-US" altLang="zh-CN" sz="36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36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36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112F85-3441-4187-9A89-40B6D9BEF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56" y="1265183"/>
            <a:ext cx="42576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627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59456" y="302179"/>
            <a:ext cx="4212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【</a:t>
            </a:r>
            <a:r>
              <a:rPr lang="zh-CN" altLang="en-US" sz="2800" dirty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三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】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LiHei" panose="020B0503030403020204" pitchFamily="34" charset="-122"/>
                <a:ea typeface="iLiHei" panose="020B0503030403020204" pitchFamily="34" charset="-122"/>
                <a:cs typeface="iLiHei" panose="020B0503030403020204" pitchFamily="34" charset="-122"/>
              </a:rPr>
              <a:t>杂七杂八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iLiHei" panose="020B0503030403020204" pitchFamily="34" charset="-122"/>
              <a:ea typeface="iLiHei" panose="020B0503030403020204" pitchFamily="34" charset="-122"/>
              <a:cs typeface="iLiHei" panose="020B0503030403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0CD9D2-7504-44C0-8846-4BDE26452ACB}"/>
              </a:ext>
            </a:extLst>
          </p:cNvPr>
          <p:cNvSpPr txBox="1"/>
          <p:nvPr/>
        </p:nvSpPr>
        <p:spPr>
          <a:xfrm>
            <a:off x="1117600" y="1615440"/>
            <a:ext cx="99161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状态很重要</a:t>
            </a:r>
            <a:endParaRPr lang="en-US" altLang="zh-CN" sz="36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队友很重要</a:t>
            </a:r>
            <a:endParaRPr lang="en-US" altLang="zh-CN" sz="36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摘要很重要</a:t>
            </a:r>
            <a:endParaRPr lang="en-US" altLang="zh-CN" sz="36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英文很重要</a:t>
            </a:r>
            <a:endParaRPr lang="en-US" altLang="zh-CN" sz="36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时间观念很重要</a:t>
            </a:r>
            <a:endParaRPr lang="en-US" altLang="zh-CN" sz="36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按时交卷！至少提前</a:t>
            </a:r>
            <a:r>
              <a:rPr lang="en-US" altLang="zh-CN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1-2</a:t>
            </a:r>
            <a:r>
              <a:rPr lang="zh-CN" altLang="en-US" sz="3600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小时</a:t>
            </a:r>
            <a:endParaRPr lang="en-US" altLang="zh-CN" sz="36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36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56810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4D2A7FD-F4C2-45B7-A8AB-24499AE60FCC}"/>
              </a:ext>
            </a:extLst>
          </p:cNvPr>
          <p:cNvSpPr/>
          <p:nvPr/>
        </p:nvSpPr>
        <p:spPr>
          <a:xfrm>
            <a:off x="1899920" y="777021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5400" dirty="0">
                <a:solidFill>
                  <a:srgbClr val="002060"/>
                </a:solidFill>
                <a:latin typeface="书体坊赵九江钢笔行书" panose="03000509000000000000" pitchFamily="65" charset="-122"/>
                <a:ea typeface="书体坊赵九江钢笔行书" panose="03000509000000000000" pitchFamily="65" charset="-122"/>
              </a:rPr>
              <a:t>愿</a:t>
            </a:r>
            <a:r>
              <a:rPr lang="en-US" altLang="zh-CN" sz="5400" dirty="0">
                <a:solidFill>
                  <a:srgbClr val="002060"/>
                </a:solidFill>
                <a:latin typeface="书体坊赵九江钢笔行书" panose="03000509000000000000" pitchFamily="65" charset="-122"/>
                <a:ea typeface="书体坊赵九江钢笔行书" panose="03000509000000000000" pitchFamily="65" charset="-122"/>
              </a:rPr>
              <a:t>......</a:t>
            </a:r>
          </a:p>
          <a:p>
            <a:r>
              <a:rPr lang="zh-CN" altLang="en-US" sz="5400" dirty="0">
                <a:solidFill>
                  <a:srgbClr val="002060"/>
                </a:solidFill>
                <a:latin typeface="书体坊赵九江钢笔行书" panose="03000509000000000000" pitchFamily="65" charset="-122"/>
                <a:ea typeface="书体坊赵九江钢笔行书" panose="03000509000000000000" pitchFamily="65" charset="-122"/>
              </a:rPr>
              <a:t>火星没有城市 </a:t>
            </a:r>
            <a:endParaRPr lang="en-US" altLang="zh-CN" sz="5400" dirty="0">
              <a:solidFill>
                <a:srgbClr val="002060"/>
              </a:solidFill>
              <a:latin typeface="书体坊赵九江钢笔行书" panose="03000509000000000000" pitchFamily="65" charset="-122"/>
              <a:ea typeface="书体坊赵九江钢笔行书" panose="03000509000000000000" pitchFamily="65" charset="-122"/>
            </a:endParaRPr>
          </a:p>
          <a:p>
            <a:r>
              <a:rPr lang="zh-CN" altLang="en-US" sz="5400" dirty="0">
                <a:solidFill>
                  <a:srgbClr val="002060"/>
                </a:solidFill>
                <a:latin typeface="书体坊赵九江钢笔行书" panose="03000509000000000000" pitchFamily="65" charset="-122"/>
                <a:ea typeface="书体坊赵九江钢笔行书" panose="03000509000000000000" pitchFamily="65" charset="-122"/>
              </a:rPr>
              <a:t>城市没有大坝 </a:t>
            </a:r>
            <a:endParaRPr lang="en-US" altLang="zh-CN" sz="5400" dirty="0">
              <a:solidFill>
                <a:srgbClr val="002060"/>
              </a:solidFill>
              <a:latin typeface="书体坊赵九江钢笔行书" panose="03000509000000000000" pitchFamily="65" charset="-122"/>
              <a:ea typeface="书体坊赵九江钢笔行书" panose="03000509000000000000" pitchFamily="65" charset="-122"/>
            </a:endParaRPr>
          </a:p>
          <a:p>
            <a:r>
              <a:rPr lang="zh-CN" altLang="en-US" sz="5400" dirty="0">
                <a:solidFill>
                  <a:srgbClr val="002060"/>
                </a:solidFill>
                <a:latin typeface="书体坊赵九江钢笔行书" panose="03000509000000000000" pitchFamily="65" charset="-122"/>
                <a:ea typeface="书体坊赵九江钢笔行书" panose="03000509000000000000" pitchFamily="65" charset="-122"/>
              </a:rPr>
              <a:t>大坝没有收费站 </a:t>
            </a:r>
            <a:endParaRPr lang="en-US" altLang="zh-CN" sz="5400" dirty="0">
              <a:solidFill>
                <a:srgbClr val="002060"/>
              </a:solidFill>
              <a:latin typeface="书体坊赵九江钢笔行书" panose="03000509000000000000" pitchFamily="65" charset="-122"/>
              <a:ea typeface="书体坊赵九江钢笔行书" panose="03000509000000000000" pitchFamily="65" charset="-122"/>
            </a:endParaRPr>
          </a:p>
          <a:p>
            <a:r>
              <a:rPr lang="zh-CN" altLang="en-US" sz="5400" dirty="0">
                <a:solidFill>
                  <a:srgbClr val="002060"/>
                </a:solidFill>
                <a:latin typeface="书体坊赵九江钢笔行书" panose="03000509000000000000" pitchFamily="65" charset="-122"/>
                <a:ea typeface="书体坊赵九江钢笔行书" panose="03000509000000000000" pitchFamily="65" charset="-122"/>
              </a:rPr>
              <a:t>收费站没有自动汽车 </a:t>
            </a:r>
            <a:endParaRPr lang="en-US" altLang="zh-CN" sz="5400" dirty="0">
              <a:solidFill>
                <a:srgbClr val="002060"/>
              </a:solidFill>
              <a:latin typeface="书体坊赵九江钢笔行书" panose="03000509000000000000" pitchFamily="65" charset="-122"/>
              <a:ea typeface="书体坊赵九江钢笔行书" panose="03000509000000000000" pitchFamily="65" charset="-122"/>
            </a:endParaRPr>
          </a:p>
          <a:p>
            <a:r>
              <a:rPr lang="zh-CN" altLang="en-US" sz="5400" dirty="0">
                <a:solidFill>
                  <a:srgbClr val="002060"/>
                </a:solidFill>
                <a:latin typeface="书体坊赵九江钢笔行书" panose="03000509000000000000" pitchFamily="65" charset="-122"/>
                <a:ea typeface="书体坊赵九江钢笔行书" panose="03000509000000000000" pitchFamily="65" charset="-122"/>
              </a:rPr>
              <a:t>自动汽车不用排队</a:t>
            </a:r>
          </a:p>
        </p:txBody>
      </p:sp>
    </p:spTree>
    <p:extLst>
      <p:ext uri="{BB962C8B-B14F-4D97-AF65-F5344CB8AC3E}">
        <p14:creationId xmlns:p14="http://schemas.microsoft.com/office/powerpoint/2010/main" val="38200269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2421255" y="1897381"/>
            <a:ext cx="71056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en-US" altLang="zh-CN" sz="8800" b="0" i="0" u="none" strike="noStrike" kern="1200" cap="none" spc="0" normalizeH="0" baseline="0" noProof="0" dirty="0">
                <a:ln w="3175">
                  <a:solidFill>
                    <a:prstClr val="black"/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OT-Ninja Std R" panose="02020400000000000000" pitchFamily="18" charset="-128"/>
                <a:ea typeface="HOT-Ninja Std R" panose="02020400000000000000" pitchFamily="18" charset="-128"/>
                <a:cs typeface="iLiHei" panose="020B0503030403020204" pitchFamily="34" charset="-122"/>
              </a:rPr>
              <a:t>Thank You</a:t>
            </a:r>
            <a:endParaRPr kumimoji="0" lang="zh-CN" altLang="en-US" sz="8800" b="0" i="0" u="none" strike="noStrike" kern="1200" cap="none" spc="0" normalizeH="0" baseline="0" noProof="0" dirty="0">
              <a:ln w="3175">
                <a:solidFill>
                  <a:prstClr val="black"/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OT-Ninja Std R" panose="02020400000000000000" pitchFamily="18" charset="-128"/>
              <a:ea typeface="HOT-Ninja Std R" panose="02020400000000000000" pitchFamily="18" charset="-128"/>
              <a:cs typeface="iLiHei" panose="020B0503030403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771775" y="3676629"/>
            <a:ext cx="6648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iLiHei" panose="020B0503030403020204" pitchFamily="34" charset="-122"/>
              </a:rPr>
              <a:t>2018</a:t>
            </a:r>
            <a:r>
              <a:rPr lang="zh-CN" altLang="en-US" sz="44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iLiHei" panose="020B0503030403020204" pitchFamily="34" charset="-122"/>
              </a:rPr>
              <a:t>美赛加油！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iLiHei" panose="020B0503030403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45787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6" descr="img_0337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-493713"/>
            <a:ext cx="12339587" cy="735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7" name="图片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3014" y="1573214"/>
            <a:ext cx="4286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7300" y="1606551"/>
            <a:ext cx="2103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图片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014" y="1639888"/>
            <a:ext cx="17240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图片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2488" y="2776539"/>
            <a:ext cx="4191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图片 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3251" y="1884363"/>
            <a:ext cx="10763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图片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2413" y="1824039"/>
            <a:ext cx="1485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3" name="图片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1713" y="2586039"/>
            <a:ext cx="4191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4" name="图片 2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7751" y="2574926"/>
            <a:ext cx="10191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5" name="图片 2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27539" y="2586039"/>
            <a:ext cx="7905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6" name="图片 2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2725" y="2568575"/>
            <a:ext cx="4953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7" name="图片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9963" y="1997075"/>
            <a:ext cx="1714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8" name="图片 2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58063" y="1903414"/>
            <a:ext cx="45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9" name="图片 2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2263" y="1790700"/>
            <a:ext cx="1143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00" name="图片 2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4250" y="2152651"/>
            <a:ext cx="1360488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01" name="图片 3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18351" y="2665414"/>
            <a:ext cx="3333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02" name="图片 2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4251" y="2665413"/>
            <a:ext cx="138906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03" name="图片 3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18351" y="2695575"/>
            <a:ext cx="5429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04" name="图片 3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5525" y="2741613"/>
            <a:ext cx="285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05" name="图片 35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3500" y="2703514"/>
            <a:ext cx="4000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06" name="图片 34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4738" y="2695576"/>
            <a:ext cx="666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07" name="图片 42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8126" y="2227263"/>
            <a:ext cx="695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08" name="图片 41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6876" y="1941513"/>
            <a:ext cx="8286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09" name="图片 36"/>
          <p:cNvPicPr>
            <a:picLocks noChangeAspect="1" noChangeArrowheads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350554">
            <a:off x="12342813" y="-366713"/>
            <a:ext cx="1239837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8490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344 -0.24339 C -0.72291 -0.23622 -0.72239 -0.22881 -0.72778 -0.21585 C -0.73316 -0.20288 -0.75173 -0.17302 -0.75573 -0.16492 " pathEditMode="fixed" rAng="0" ptsTypes="aaA">
                                      <p:cBhvr>
                                        <p:cTn id="6" dur="1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100" y="39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" dur="1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5573 -0.16492 C -0.74115 -0.1802 -0.72639 -0.19548 -0.71441 -0.20613 C -0.70243 -0.21677 -0.70642 -0.22557 -0.68368 -0.22951 C -0.66094 -0.23344 -0.60295 -0.22765 -0.57778 -0.22951 C -0.5526 -0.23136 -0.53854 -0.239 -0.53212 -0.24131 " pathEditMode="fixed" rAng="0" ptsTypes="aaaaA">
                                      <p:cBhvr>
                                        <p:cTn id="12" dur="2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2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965 -0.24177 C -0.6217 -0.21076 -0.64357 -0.17974 -0.6658 -0.14386 C -0.68802 -0.10798 -0.71875 -0.04988 -0.7335 -0.02626 C -0.74826 -0.00265 -0.74809 -0.00682 -0.75416 -0.00265 C -0.76024 0.00151 -0.76493 -0.0008 -0.77031 -0.00057 C -0.77569 -0.00034 -0.78767 -0.00034 -0.78646 -0.00057 " pathEditMode="fixed" rAng="0" ptsTypes="aaaaaA">
                                      <p:cBhvr>
                                        <p:cTn id="18" dur="3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8900" y="122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3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8646 -0.00057 C -0.79028 -0.00543 -0.79393 -0.01029 -0.79375 -0.01816 C -0.79358 -0.02603 -0.78907 -0.03946 -0.7849 -0.04756 C -0.78073 -0.05566 -0.77361 -0.06191 -0.76875 -0.06724 C -0.76389 -0.07256 -0.76077 -0.07001 -0.75556 -0.07904 " pathEditMode="fixed" rAng="0" ptsTypes="aaaaA">
                                      <p:cBhvr>
                                        <p:cTn id="24" dur="1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1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5555 -0.07905 C -0.75069 -0.08368 -0.74583 -0.08831 -0.74149 -0.08645 C -0.73715 -0.0846 -0.73125 -0.07835 -0.72951 -0.06747 C -0.72777 -0.05659 -0.73055 -0.02858 -0.73055 -0.02118 " pathEditMode="fixed" rAng="0" ptsTypes="aaaA">
                                      <p:cBhvr>
                                        <p:cTn id="30" dur="1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055 -0.02118 C -0.72864 -0.0184 -0.72656 -0.01562 -0.71753 -0.02256 C -0.7085 -0.02951 -0.68906 -0.04965 -0.67621 -0.0633 C -0.66336 -0.07696 -0.65208 -0.08946 -0.64027 -0.1052 C -0.62847 -0.12094 -0.61631 -0.14155 -0.60555 -0.15752 C -0.59479 -0.17349 -0.58107 -0.19432 -0.57621 -0.20104 " pathEditMode="fixed" rAng="0" ptsTypes="aaaaaA">
                                      <p:cBhvr>
                                        <p:cTn id="33" dur="1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1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309 -0.20103 C -0.58871 -0.17858 -0.60434 -0.15589 -0.61666 -0.13714 C -0.62899 -0.11839 -0.63732 -0.10358 -0.64705 -0.08784 C -0.65677 -0.0721 -0.6691 -0.05427 -0.67535 -0.04293 C -0.6816 -0.03159 -0.68507 -0.02256 -0.68507 -0.01978 " pathEditMode="fixed" rAng="0" ptsTypes="aaaaA">
                                      <p:cBhvr>
                                        <p:cTn id="39" dur="1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5100" y="910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1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507 -0.01979 C -0.67778 -0.02882 -0.67049 -0.03784 -0.66545 -0.04432 C -0.66042 -0.05081 -0.65851 -0.05451 -0.65469 -0.05891 C -0.65087 -0.06331 -0.6474 -0.06585 -0.64271 -0.07048 C -0.63802 -0.07511 -0.6309 -0.08252 -0.62639 -0.08645 C -0.62188 -0.09039 -0.6184 -0.09201 -0.61545 -0.09363 C -0.6125 -0.09525 -0.6099 -0.09641 -0.60903 -0.09664 " pathEditMode="fixed" rAng="0" ptsTypes="aaaaaaA">
                                      <p:cBhvr>
                                        <p:cTn id="45" dur="1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1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5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0903 -0.09664 C -0.6059 -0.09594 -0.60278 -0.09525 -0.60347 -0.09224 C -0.60417 -0.08923 -0.60972 -0.0846 -0.61337 -0.07905 C -0.61701 -0.07349 -0.62083 -0.06493 -0.62535 -0.05891 C -0.62986 -0.05289 -0.63733 -0.04895 -0.64045 -0.04294 C -0.64358 -0.03692 -0.64323 -0.02511 -0.64375 -0.02257 " pathEditMode="fixed" rAng="0" ptsTypes="aaaaaA">
                                      <p:cBhvr>
                                        <p:cTn id="51" dur="1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1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375 -0.02256 C -0.6401 -0.02001 -0.63628 -0.01723 -0.63073 -0.01955 C -0.62517 -0.02186 -0.61597 -0.03297 -0.61007 -0.03714 C -0.60417 -0.04131 -0.60087 -0.04177 -0.59479 -0.04432 C -0.58871 -0.04686 -0.57847 -0.0501 -0.57309 -0.05288 C -0.56771 -0.05566 -0.56684 -0.05797 -0.56215 -0.06168 C -0.55746 -0.06538 -0.54913 -0.06908 -0.54479 -0.07464 C -0.54045 -0.0802 -0.53646 -0.09061 -0.53611 -0.09501 C -0.53576 -0.09941 -0.54219 -0.09987 -0.54271 -0.1008 " pathEditMode="fixed" rAng="0" ptsTypes="aaaaaaaaA">
                                      <p:cBhvr>
                                        <p:cTn id="57" dur="1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0" dur="1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271 -0.1008 C -0.54653 -0.09941 -0.55035 -0.09802 -0.55451 -0.09501 C -0.55868 -0.092 -0.56285 -0.08807 -0.56771 -0.08205 C -0.57257 -0.07603 -0.58038 -0.06607 -0.58385 -0.05867 C -0.58733 -0.05126 -0.58767 -0.04293 -0.58837 -0.03714 C -0.58906 -0.03135 -0.5901 -0.02695 -0.58837 -0.02395 C -0.58663 -0.02094 -0.58055 -0.02001 -0.57743 -0.01955 C -0.5743 -0.01908 -0.57135 -0.02024 -0.56979 -0.02117 " pathEditMode="fixed" rAng="0" ptsTypes="aaaaaaaA">
                                      <p:cBhvr>
                                        <p:cTn id="63" dur="2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6" dur="2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6979 -0.02117 C -0.56197 -0.02395 -0.55416 -0.02673 -0.54635 -0.03228 C -0.53854 -0.03784 -0.54999 -0.02927 -0.52308 -0.0545 C -0.49618 -0.07974 -0.41388 -0.16122 -0.38472 -0.18344 C -0.35555 -0.20566 -0.3526 -0.18899 -0.34808 -0.18784 C -0.34357 -0.18668 -0.35659 -0.17835 -0.35798 -0.17673 " pathEditMode="fixed" rAng="0" ptsTypes="aaaaaA">
                                      <p:cBhvr>
                                        <p:cTn id="69" dur="1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1300" y="-8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7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798 -0.17673 C -0.36198 -0.17534 -0.3658 -0.17395 -0.36771 -0.17163 C -0.36962 -0.16932 -0.37048 -0.16423 -0.36996 -0.16307 C -0.36944 -0.16191 -0.3658 -0.164 -0.36475 -0.16423 " pathEditMode="fixed" rAng="0" ptsTypes="aaaa">
                                      <p:cBhvr>
                                        <p:cTn id="72" dur="1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70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5" dur="1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7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475 -0.16423 C -0.36146 -0.164 -0.35798 -0.16353 -0.35364 -0.16515 C -0.3493 -0.16677 -0.34305 -0.17094 -0.33906 -0.17372 C -0.33507 -0.1765 -0.33229 -0.17881 -0.32986 -0.18205 C -0.32743 -0.18529 -0.32517 -0.19131 -0.3243 -0.19386 C -0.32343 -0.1964 -0.32465 -0.19687 -0.32465 -0.19756 " pathEditMode="fixed" rAng="0" ptsTypes="aaaaaA">
                                      <p:cBhvr>
                                        <p:cTn id="78" dur="1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00" y="-110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1" dur="1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465 -0.19756 C -0.32587 -0.20033 -0.32708 -0.20288 -0.32986 -0.2045 C -0.33264 -0.20612 -0.3309 -0.20867 -0.34097 -0.20774 C -0.35104 -0.20682 -0.3757 -0.20427 -0.39063 -0.19964 C -0.40556 -0.19501 -0.42222 -0.18645 -0.43108 -0.17973 C -0.43993 -0.17302 -0.44167 -0.16283 -0.44375 -0.15959 " pathEditMode="fixed" rAng="0" ptsTypes="aaaaaA">
                                      <p:cBhvr>
                                        <p:cTn id="84" dur="1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7" dur="1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8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375 -0.1596 C -0.44445 -0.1545 -0.44514 -0.14941 -0.44306 -0.14594 C -0.44097 -0.14247 -0.43768 -0.14062 -0.43125 -0.13807 C -0.42483 -0.13552 -0.41459 -0.13251 -0.40469 -0.13112 C -0.39479 -0.12974 -0.3724 -0.13043 -0.3717 -0.12927 C -0.37101 -0.12812 -0.38941 -0.12649 -0.40035 -0.12441 C -0.41129 -0.12233 -0.42535 -0.12071 -0.43716 -0.11654 C -0.44896 -0.11237 -0.46163 -0.10474 -0.47101 -0.09872 C -0.48038 -0.0927 -0.48733 -0.08853 -0.49375 -0.0802 C -0.50018 -0.07187 -0.50747 -0.05566 -0.5099 -0.04872 C -0.51233 -0.04177 -0.50868 -0.03992 -0.50851 -0.03807 " pathEditMode="fixed" rAng="0" ptsTypes="aaaaaaaaaaA">
                                      <p:cBhvr>
                                        <p:cTn id="90" dur="2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3" dur="2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9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85 -0.03807 C -0.50712 -0.03483 -0.50364 -0.02302 -0.49982 -0.01909 C -0.496 -0.01515 -0.49149 -0.01538 -0.48524 -0.014 C -0.47899 -0.01261 -0.46979 -0.01076 -0.46267 -0.01122 C -0.45555 -0.01168 -0.45069 -0.01168 -0.44201 -0.01654 C -0.43333 -0.0214 -0.41753 -0.03483 -0.41059 -0.04015 C -0.40364 -0.04548 -0.40729 -0.04224 -0.39982 -0.04918 C -0.39236 -0.05613 -0.37257 -0.07557 -0.36545 -0.08251 " pathEditMode="fixed" rAng="0" ptsTypes="aaaaaaaa">
                                      <p:cBhvr>
                                        <p:cTn id="96" dur="2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200" y="-40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9" dur="2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10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337 -0.08113 C -0.36337 -0.08089 -0.37864 -0.05636 -0.39375 -0.03159 " pathEditMode="fixed" rAng="0" ptsTypes="aA">
                                      <p:cBhvr>
                                        <p:cTn id="102" dur="1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000" y="250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5" dur="1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0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375 -0.03159 C -0.38733 -0.03992 -0.3809 -0.04803 -0.37413 -0.0552 C -0.36736 -0.06238 -0.35764 -0.07117 -0.35261 -0.07488 C -0.34757 -0.07858 -0.34583 -0.07742 -0.34375 -0.07742 " pathEditMode="fixed" rAng="0" ptsTypes="aaaA">
                                      <p:cBhvr>
                                        <p:cTn id="108" dur="1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1" dur="1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427 -0.07673 C -0.34462 -0.07326 -0.34479 -0.06955 -0.34826 -0.06353 C -0.35173 -0.05751 -0.36232 -0.04594 -0.36493 -0.04015 C -0.36753 -0.03437 -0.36441 -0.02997 -0.36389 -0.02835 " pathEditMode="fixed" rAng="0" ptsTypes="aaaA">
                                      <p:cBhvr>
                                        <p:cTn id="114" dur="1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700" y="240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7" dur="1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1" dur="1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388 -0.02834 C -0.36076 -0.02695 -0.35746 -0.02556 -0.35312 -0.02834 C -0.34878 -0.03112 -0.34444 -0.03829 -0.3375 -0.04547 C -0.33055 -0.05265 -0.31753 -0.06584 -0.31093 -0.07163 C -0.30434 -0.07742 -0.30173 -0.07904 -0.29826 -0.0795 C -0.29479 -0.07996 -0.29184 -0.0751 -0.29045 -0.07417 " pathEditMode="fixed" rAng="0" ptsTypes="aaaaaA">
                                      <p:cBhvr>
                                        <p:cTn id="123" dur="1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700" y="-2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7" dur="1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045 -0.07418 C -0.2941 -0.07557 -0.29757 -0.07696 -0.30122 -0.07557 C -0.30486 -0.07418 -0.30816 -0.07001 -0.31198 -0.06631 C -0.3158 -0.0626 -0.32153 -0.05774 -0.32379 -0.05335 C -0.32604 -0.04895 -0.32552 -0.04385 -0.3257 -0.04015 C -0.32587 -0.03645 -0.32483 -0.03251 -0.32465 -0.03112 " pathEditMode="fixed" rAng="0" ptsTypes="aaaaaA">
                                      <p:cBhvr>
                                        <p:cTn id="129" dur="1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3" dur="1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466 -0.03113 C -0.32118 -0.0339 -0.31771 -0.03668 -0.31389 -0.04038 C -0.31007 -0.04409 -0.30677 -0.04548 -0.30122 -0.05335 C -0.29566 -0.06122 -0.28768 -0.0758 -0.28056 -0.08738 C -0.27344 -0.09895 -0.26597 -0.11284 -0.25903 -0.12279 C -0.25209 -0.13275 -0.24341 -0.14293 -0.23941 -0.14756 " pathEditMode="fixed" rAng="0" ptsTypes="aaaaaA">
                                      <p:cBhvr>
                                        <p:cTn id="135" dur="1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9" dur="3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8 -0.14756 C -0.23889 -0.14409 -0.24687 -0.13367 -0.25173 -0.12626 C -0.2566 -0.11886 -0.2566 -0.11839 -0.2658 -0.10312 C -0.275 -0.08784 -0.30191 -0.0464 -0.30694 -0.0339 C -0.31198 -0.0214 -0.29774 -0.02951 -0.29618 -0.02858 " pathEditMode="fixed" rAng="0" ptsTypes="aaaaa">
                                      <p:cBhvr>
                                        <p:cTn id="141" dur="3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3300" y="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14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618 -0.02858 C -0.28611 -0.03205 -0.26701 -0.02904 -0.23524 -0.04918 C -0.20347 -0.06932 -0.14826 -0.11816 -0.10503 -0.15011 C -0.0618 -0.18205 -0.00225 -0.22233 0.02466 -0.24131 " pathEditMode="fixed" rAng="0" ptsTypes="aaaa">
                                      <p:cBhvr>
                                        <p:cTn id="144" dur="5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6000" y="-10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>
            <a:extLst>
              <a:ext uri="{FF2B5EF4-FFF2-40B4-BE49-F238E27FC236}">
                <a16:creationId xmlns:a16="http://schemas.microsoft.com/office/drawing/2014/main" id="{4B2C520F-D77E-4622-BD3E-57F6C5CCAB04}"/>
              </a:ext>
            </a:extLst>
          </p:cNvPr>
          <p:cNvSpPr txBox="1"/>
          <p:nvPr/>
        </p:nvSpPr>
        <p:spPr>
          <a:xfrm>
            <a:off x="635000" y="1859508"/>
            <a:ext cx="1092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2017</a:t>
            </a:r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美国大学生数学建模竞赛</a:t>
            </a:r>
            <a:r>
              <a:rPr lang="en-US" altLang="zh-CN" sz="4400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Finalist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2017</a:t>
            </a:r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全国大学生数学建模竞赛国家二等奖 </a:t>
            </a:r>
            <a:endParaRPr lang="en-US" altLang="zh-CN" sz="4400" dirty="0">
              <a:solidFill>
                <a:schemeClr val="bg1">
                  <a:lumMod val="9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4400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</a:t>
            </a:r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北京一等奖</a:t>
            </a:r>
            <a:endParaRPr lang="en-US" altLang="zh-CN" sz="4400" dirty="0">
              <a:solidFill>
                <a:schemeClr val="bg1">
                  <a:lumMod val="9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2016</a:t>
            </a:r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全国大学生数学建模竞赛国家二等奖</a:t>
            </a:r>
          </a:p>
        </p:txBody>
      </p:sp>
    </p:spTree>
    <p:extLst>
      <p:ext uri="{BB962C8B-B14F-4D97-AF65-F5344CB8AC3E}">
        <p14:creationId xmlns:p14="http://schemas.microsoft.com/office/powerpoint/2010/main" val="1332711869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图片 88"/>
          <p:cNvPicPr>
            <a:picLocks noChangeAspect="1"/>
          </p:cNvPicPr>
          <p:nvPr/>
        </p:nvPicPr>
        <p:blipFill>
          <a:blip r:embed="rId3"/>
          <a:srcRect l="29831" t="12596" r="19327" b="22154"/>
          <a:stretch>
            <a:fillRect/>
          </a:stretch>
        </p:blipFill>
        <p:spPr>
          <a:xfrm>
            <a:off x="0" y="1"/>
            <a:ext cx="12192003" cy="6865955"/>
          </a:xfrm>
          <a:custGeom>
            <a:avLst/>
            <a:gdLst>
              <a:gd name="connsiteX0" fmla="*/ 0 w 12188049"/>
              <a:gd name="connsiteY0" fmla="*/ 0 h 6865955"/>
              <a:gd name="connsiteX1" fmla="*/ 12188049 w 12188049"/>
              <a:gd name="connsiteY1" fmla="*/ 0 h 6865955"/>
              <a:gd name="connsiteX2" fmla="*/ 12188049 w 12188049"/>
              <a:gd name="connsiteY2" fmla="*/ 6865955 h 6865955"/>
              <a:gd name="connsiteX3" fmla="*/ 0 w 12188049"/>
              <a:gd name="connsiteY3" fmla="*/ 6865955 h 686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049" h="6865955">
                <a:moveTo>
                  <a:pt x="0" y="0"/>
                </a:moveTo>
                <a:lnTo>
                  <a:pt x="12188049" y="0"/>
                </a:lnTo>
                <a:lnTo>
                  <a:pt x="12188049" y="6865955"/>
                </a:lnTo>
                <a:lnTo>
                  <a:pt x="0" y="6865955"/>
                </a:lnTo>
                <a:close/>
              </a:path>
            </a:pathLst>
          </a:custGeom>
        </p:spPr>
      </p:pic>
      <p:grpSp>
        <p:nvGrpSpPr>
          <p:cNvPr id="54" name="组合 53"/>
          <p:cNvGrpSpPr/>
          <p:nvPr/>
        </p:nvGrpSpPr>
        <p:grpSpPr>
          <a:xfrm>
            <a:off x="4038788" y="5236917"/>
            <a:ext cx="3894433" cy="4744659"/>
            <a:chOff x="4038788" y="5236917"/>
            <a:chExt cx="3894433" cy="4744659"/>
          </a:xfrm>
        </p:grpSpPr>
        <p:sp>
          <p:nvSpPr>
            <p:cNvPr id="28" name="圆角矩形 27"/>
            <p:cNvSpPr/>
            <p:nvPr/>
          </p:nvSpPr>
          <p:spPr>
            <a:xfrm rot="1076654">
              <a:off x="4038788" y="5440791"/>
              <a:ext cx="618803" cy="4441976"/>
            </a:xfrm>
            <a:prstGeom prst="roundRect">
              <a:avLst>
                <a:gd name="adj" fmla="val 47124"/>
              </a:avLst>
            </a:prstGeom>
            <a:solidFill>
              <a:srgbClr val="2F494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 rot="20584394">
              <a:off x="7314418" y="5539600"/>
              <a:ext cx="618803" cy="4441976"/>
            </a:xfrm>
            <a:prstGeom prst="roundRect">
              <a:avLst>
                <a:gd name="adj" fmla="val 47124"/>
              </a:avLst>
            </a:prstGeom>
            <a:solidFill>
              <a:srgbClr val="2F4946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696582" y="5236917"/>
              <a:ext cx="2534372" cy="3354240"/>
              <a:chOff x="5283592" y="3656252"/>
              <a:chExt cx="667627" cy="883604"/>
            </a:xfrm>
          </p:grpSpPr>
          <p:sp>
            <p:nvSpPr>
              <p:cNvPr id="21" name="任意多边形 20"/>
              <p:cNvSpPr/>
              <p:nvPr/>
            </p:nvSpPr>
            <p:spPr>
              <a:xfrm>
                <a:off x="5283592" y="3753726"/>
                <a:ext cx="667627" cy="786130"/>
              </a:xfrm>
              <a:custGeom>
                <a:avLst/>
                <a:gdLst>
                  <a:gd name="connsiteX0" fmla="*/ 0 w 693420"/>
                  <a:gd name="connsiteY0" fmla="*/ 7620 h 807720"/>
                  <a:gd name="connsiteX1" fmla="*/ 45720 w 693420"/>
                  <a:gd name="connsiteY1" fmla="*/ 312420 h 807720"/>
                  <a:gd name="connsiteX2" fmla="*/ 7620 w 693420"/>
                  <a:gd name="connsiteY2" fmla="*/ 701040 h 807720"/>
                  <a:gd name="connsiteX3" fmla="*/ 68580 w 693420"/>
                  <a:gd name="connsiteY3" fmla="*/ 769620 h 807720"/>
                  <a:gd name="connsiteX4" fmla="*/ 289560 w 693420"/>
                  <a:gd name="connsiteY4" fmla="*/ 792480 h 807720"/>
                  <a:gd name="connsiteX5" fmla="*/ 556260 w 693420"/>
                  <a:gd name="connsiteY5" fmla="*/ 807720 h 807720"/>
                  <a:gd name="connsiteX6" fmla="*/ 662940 w 693420"/>
                  <a:gd name="connsiteY6" fmla="*/ 792480 h 807720"/>
                  <a:gd name="connsiteX7" fmla="*/ 678180 w 693420"/>
                  <a:gd name="connsiteY7" fmla="*/ 556260 h 807720"/>
                  <a:gd name="connsiteX8" fmla="*/ 693420 w 693420"/>
                  <a:gd name="connsiteY8" fmla="*/ 304800 h 807720"/>
                  <a:gd name="connsiteX9" fmla="*/ 685800 w 693420"/>
                  <a:gd name="connsiteY9" fmla="*/ 144780 h 807720"/>
                  <a:gd name="connsiteX10" fmla="*/ 655320 w 693420"/>
                  <a:gd name="connsiteY10" fmla="*/ 0 h 807720"/>
                  <a:gd name="connsiteX11" fmla="*/ 502920 w 693420"/>
                  <a:gd name="connsiteY11" fmla="*/ 30480 h 807720"/>
                  <a:gd name="connsiteX12" fmla="*/ 304800 w 693420"/>
                  <a:gd name="connsiteY12" fmla="*/ 144780 h 807720"/>
                  <a:gd name="connsiteX13" fmla="*/ 137160 w 693420"/>
                  <a:gd name="connsiteY13" fmla="*/ 15240 h 807720"/>
                  <a:gd name="connsiteX14" fmla="*/ 0 w 693420"/>
                  <a:gd name="connsiteY14" fmla="*/ 7620 h 807720"/>
                  <a:gd name="connsiteX0" fmla="*/ 0 w 693420"/>
                  <a:gd name="connsiteY0" fmla="*/ 7620 h 807720"/>
                  <a:gd name="connsiteX1" fmla="*/ 45720 w 693420"/>
                  <a:gd name="connsiteY1" fmla="*/ 312420 h 807720"/>
                  <a:gd name="connsiteX2" fmla="*/ 7620 w 693420"/>
                  <a:gd name="connsiteY2" fmla="*/ 701040 h 807720"/>
                  <a:gd name="connsiteX3" fmla="*/ 68580 w 693420"/>
                  <a:gd name="connsiteY3" fmla="*/ 769620 h 807720"/>
                  <a:gd name="connsiteX4" fmla="*/ 289560 w 693420"/>
                  <a:gd name="connsiteY4" fmla="*/ 792480 h 807720"/>
                  <a:gd name="connsiteX5" fmla="*/ 556260 w 693420"/>
                  <a:gd name="connsiteY5" fmla="*/ 807720 h 807720"/>
                  <a:gd name="connsiteX6" fmla="*/ 662940 w 693420"/>
                  <a:gd name="connsiteY6" fmla="*/ 792480 h 807720"/>
                  <a:gd name="connsiteX7" fmla="*/ 678180 w 693420"/>
                  <a:gd name="connsiteY7" fmla="*/ 556260 h 807720"/>
                  <a:gd name="connsiteX8" fmla="*/ 693420 w 693420"/>
                  <a:gd name="connsiteY8" fmla="*/ 304800 h 807720"/>
                  <a:gd name="connsiteX9" fmla="*/ 657225 w 693420"/>
                  <a:gd name="connsiteY9" fmla="*/ 142399 h 807720"/>
                  <a:gd name="connsiteX10" fmla="*/ 655320 w 693420"/>
                  <a:gd name="connsiteY10" fmla="*/ 0 h 807720"/>
                  <a:gd name="connsiteX11" fmla="*/ 502920 w 693420"/>
                  <a:gd name="connsiteY11" fmla="*/ 30480 h 807720"/>
                  <a:gd name="connsiteX12" fmla="*/ 304800 w 693420"/>
                  <a:gd name="connsiteY12" fmla="*/ 144780 h 807720"/>
                  <a:gd name="connsiteX13" fmla="*/ 137160 w 693420"/>
                  <a:gd name="connsiteY13" fmla="*/ 15240 h 807720"/>
                  <a:gd name="connsiteX14" fmla="*/ 0 w 693420"/>
                  <a:gd name="connsiteY14" fmla="*/ 7620 h 807720"/>
                  <a:gd name="connsiteX0" fmla="*/ 0 w 678180"/>
                  <a:gd name="connsiteY0" fmla="*/ 7620 h 807720"/>
                  <a:gd name="connsiteX1" fmla="*/ 45720 w 678180"/>
                  <a:gd name="connsiteY1" fmla="*/ 312420 h 807720"/>
                  <a:gd name="connsiteX2" fmla="*/ 7620 w 678180"/>
                  <a:gd name="connsiteY2" fmla="*/ 701040 h 807720"/>
                  <a:gd name="connsiteX3" fmla="*/ 68580 w 678180"/>
                  <a:gd name="connsiteY3" fmla="*/ 769620 h 807720"/>
                  <a:gd name="connsiteX4" fmla="*/ 289560 w 678180"/>
                  <a:gd name="connsiteY4" fmla="*/ 792480 h 807720"/>
                  <a:gd name="connsiteX5" fmla="*/ 556260 w 678180"/>
                  <a:gd name="connsiteY5" fmla="*/ 807720 h 807720"/>
                  <a:gd name="connsiteX6" fmla="*/ 662940 w 678180"/>
                  <a:gd name="connsiteY6" fmla="*/ 792480 h 807720"/>
                  <a:gd name="connsiteX7" fmla="*/ 678180 w 678180"/>
                  <a:gd name="connsiteY7" fmla="*/ 556260 h 807720"/>
                  <a:gd name="connsiteX8" fmla="*/ 660083 w 678180"/>
                  <a:gd name="connsiteY8" fmla="*/ 330994 h 807720"/>
                  <a:gd name="connsiteX9" fmla="*/ 657225 w 678180"/>
                  <a:gd name="connsiteY9" fmla="*/ 142399 h 807720"/>
                  <a:gd name="connsiteX10" fmla="*/ 655320 w 678180"/>
                  <a:gd name="connsiteY10" fmla="*/ 0 h 807720"/>
                  <a:gd name="connsiteX11" fmla="*/ 502920 w 678180"/>
                  <a:gd name="connsiteY11" fmla="*/ 30480 h 807720"/>
                  <a:gd name="connsiteX12" fmla="*/ 304800 w 678180"/>
                  <a:gd name="connsiteY12" fmla="*/ 144780 h 807720"/>
                  <a:gd name="connsiteX13" fmla="*/ 137160 w 678180"/>
                  <a:gd name="connsiteY13" fmla="*/ 15240 h 807720"/>
                  <a:gd name="connsiteX14" fmla="*/ 0 w 678180"/>
                  <a:gd name="connsiteY14" fmla="*/ 7620 h 807720"/>
                  <a:gd name="connsiteX0" fmla="*/ 0 w 662940"/>
                  <a:gd name="connsiteY0" fmla="*/ 7620 h 807720"/>
                  <a:gd name="connsiteX1" fmla="*/ 45720 w 662940"/>
                  <a:gd name="connsiteY1" fmla="*/ 312420 h 807720"/>
                  <a:gd name="connsiteX2" fmla="*/ 7620 w 662940"/>
                  <a:gd name="connsiteY2" fmla="*/ 701040 h 807720"/>
                  <a:gd name="connsiteX3" fmla="*/ 68580 w 662940"/>
                  <a:gd name="connsiteY3" fmla="*/ 769620 h 807720"/>
                  <a:gd name="connsiteX4" fmla="*/ 289560 w 662940"/>
                  <a:gd name="connsiteY4" fmla="*/ 792480 h 807720"/>
                  <a:gd name="connsiteX5" fmla="*/ 556260 w 662940"/>
                  <a:gd name="connsiteY5" fmla="*/ 807720 h 807720"/>
                  <a:gd name="connsiteX6" fmla="*/ 662940 w 662940"/>
                  <a:gd name="connsiteY6" fmla="*/ 792480 h 807720"/>
                  <a:gd name="connsiteX7" fmla="*/ 649605 w 662940"/>
                  <a:gd name="connsiteY7" fmla="*/ 546735 h 807720"/>
                  <a:gd name="connsiteX8" fmla="*/ 660083 w 662940"/>
                  <a:gd name="connsiteY8" fmla="*/ 330994 h 807720"/>
                  <a:gd name="connsiteX9" fmla="*/ 657225 w 662940"/>
                  <a:gd name="connsiteY9" fmla="*/ 142399 h 807720"/>
                  <a:gd name="connsiteX10" fmla="*/ 655320 w 662940"/>
                  <a:gd name="connsiteY10" fmla="*/ 0 h 807720"/>
                  <a:gd name="connsiteX11" fmla="*/ 502920 w 662940"/>
                  <a:gd name="connsiteY11" fmla="*/ 30480 h 807720"/>
                  <a:gd name="connsiteX12" fmla="*/ 304800 w 662940"/>
                  <a:gd name="connsiteY12" fmla="*/ 144780 h 807720"/>
                  <a:gd name="connsiteX13" fmla="*/ 137160 w 662940"/>
                  <a:gd name="connsiteY13" fmla="*/ 15240 h 807720"/>
                  <a:gd name="connsiteX14" fmla="*/ 0 w 662940"/>
                  <a:gd name="connsiteY14" fmla="*/ 7620 h 807720"/>
                  <a:gd name="connsiteX0" fmla="*/ 0 w 662940"/>
                  <a:gd name="connsiteY0" fmla="*/ 7620 h 807720"/>
                  <a:gd name="connsiteX1" fmla="*/ 45720 w 662940"/>
                  <a:gd name="connsiteY1" fmla="*/ 312420 h 807720"/>
                  <a:gd name="connsiteX2" fmla="*/ 7620 w 662940"/>
                  <a:gd name="connsiteY2" fmla="*/ 701040 h 807720"/>
                  <a:gd name="connsiteX3" fmla="*/ 68580 w 662940"/>
                  <a:gd name="connsiteY3" fmla="*/ 769620 h 807720"/>
                  <a:gd name="connsiteX4" fmla="*/ 289560 w 662940"/>
                  <a:gd name="connsiteY4" fmla="*/ 792480 h 807720"/>
                  <a:gd name="connsiteX5" fmla="*/ 556260 w 662940"/>
                  <a:gd name="connsiteY5" fmla="*/ 807720 h 807720"/>
                  <a:gd name="connsiteX6" fmla="*/ 662940 w 662940"/>
                  <a:gd name="connsiteY6" fmla="*/ 759143 h 807720"/>
                  <a:gd name="connsiteX7" fmla="*/ 649605 w 662940"/>
                  <a:gd name="connsiteY7" fmla="*/ 546735 h 807720"/>
                  <a:gd name="connsiteX8" fmla="*/ 660083 w 662940"/>
                  <a:gd name="connsiteY8" fmla="*/ 330994 h 807720"/>
                  <a:gd name="connsiteX9" fmla="*/ 657225 w 662940"/>
                  <a:gd name="connsiteY9" fmla="*/ 142399 h 807720"/>
                  <a:gd name="connsiteX10" fmla="*/ 655320 w 662940"/>
                  <a:gd name="connsiteY10" fmla="*/ 0 h 807720"/>
                  <a:gd name="connsiteX11" fmla="*/ 502920 w 662940"/>
                  <a:gd name="connsiteY11" fmla="*/ 30480 h 807720"/>
                  <a:gd name="connsiteX12" fmla="*/ 304800 w 662940"/>
                  <a:gd name="connsiteY12" fmla="*/ 144780 h 807720"/>
                  <a:gd name="connsiteX13" fmla="*/ 137160 w 662940"/>
                  <a:gd name="connsiteY13" fmla="*/ 15240 h 807720"/>
                  <a:gd name="connsiteX14" fmla="*/ 0 w 662940"/>
                  <a:gd name="connsiteY14" fmla="*/ 7620 h 807720"/>
                  <a:gd name="connsiteX0" fmla="*/ 0 w 662940"/>
                  <a:gd name="connsiteY0" fmla="*/ 7620 h 792480"/>
                  <a:gd name="connsiteX1" fmla="*/ 45720 w 662940"/>
                  <a:gd name="connsiteY1" fmla="*/ 312420 h 792480"/>
                  <a:gd name="connsiteX2" fmla="*/ 7620 w 662940"/>
                  <a:gd name="connsiteY2" fmla="*/ 701040 h 792480"/>
                  <a:gd name="connsiteX3" fmla="*/ 68580 w 662940"/>
                  <a:gd name="connsiteY3" fmla="*/ 769620 h 792480"/>
                  <a:gd name="connsiteX4" fmla="*/ 289560 w 662940"/>
                  <a:gd name="connsiteY4" fmla="*/ 792480 h 792480"/>
                  <a:gd name="connsiteX5" fmla="*/ 551497 w 662940"/>
                  <a:gd name="connsiteY5" fmla="*/ 783908 h 792480"/>
                  <a:gd name="connsiteX6" fmla="*/ 662940 w 662940"/>
                  <a:gd name="connsiteY6" fmla="*/ 759143 h 792480"/>
                  <a:gd name="connsiteX7" fmla="*/ 649605 w 662940"/>
                  <a:gd name="connsiteY7" fmla="*/ 546735 h 792480"/>
                  <a:gd name="connsiteX8" fmla="*/ 660083 w 662940"/>
                  <a:gd name="connsiteY8" fmla="*/ 330994 h 792480"/>
                  <a:gd name="connsiteX9" fmla="*/ 657225 w 662940"/>
                  <a:gd name="connsiteY9" fmla="*/ 142399 h 792480"/>
                  <a:gd name="connsiteX10" fmla="*/ 655320 w 662940"/>
                  <a:gd name="connsiteY10" fmla="*/ 0 h 792480"/>
                  <a:gd name="connsiteX11" fmla="*/ 502920 w 662940"/>
                  <a:gd name="connsiteY11" fmla="*/ 30480 h 792480"/>
                  <a:gd name="connsiteX12" fmla="*/ 304800 w 662940"/>
                  <a:gd name="connsiteY12" fmla="*/ 144780 h 792480"/>
                  <a:gd name="connsiteX13" fmla="*/ 137160 w 662940"/>
                  <a:gd name="connsiteY13" fmla="*/ 15240 h 792480"/>
                  <a:gd name="connsiteX14" fmla="*/ 0 w 662940"/>
                  <a:gd name="connsiteY14" fmla="*/ 7620 h 792480"/>
                  <a:gd name="connsiteX0" fmla="*/ 0 w 662940"/>
                  <a:gd name="connsiteY0" fmla="*/ 7620 h 792480"/>
                  <a:gd name="connsiteX1" fmla="*/ 45720 w 662940"/>
                  <a:gd name="connsiteY1" fmla="*/ 312420 h 792480"/>
                  <a:gd name="connsiteX2" fmla="*/ 7620 w 662940"/>
                  <a:gd name="connsiteY2" fmla="*/ 701040 h 792480"/>
                  <a:gd name="connsiteX3" fmla="*/ 68580 w 662940"/>
                  <a:gd name="connsiteY3" fmla="*/ 769620 h 792480"/>
                  <a:gd name="connsiteX4" fmla="*/ 289560 w 662940"/>
                  <a:gd name="connsiteY4" fmla="*/ 792480 h 792480"/>
                  <a:gd name="connsiteX5" fmla="*/ 551497 w 662940"/>
                  <a:gd name="connsiteY5" fmla="*/ 783908 h 792480"/>
                  <a:gd name="connsiteX6" fmla="*/ 662940 w 662940"/>
                  <a:gd name="connsiteY6" fmla="*/ 737711 h 792480"/>
                  <a:gd name="connsiteX7" fmla="*/ 649605 w 662940"/>
                  <a:gd name="connsiteY7" fmla="*/ 546735 h 792480"/>
                  <a:gd name="connsiteX8" fmla="*/ 660083 w 662940"/>
                  <a:gd name="connsiteY8" fmla="*/ 330994 h 792480"/>
                  <a:gd name="connsiteX9" fmla="*/ 657225 w 662940"/>
                  <a:gd name="connsiteY9" fmla="*/ 142399 h 792480"/>
                  <a:gd name="connsiteX10" fmla="*/ 655320 w 662940"/>
                  <a:gd name="connsiteY10" fmla="*/ 0 h 792480"/>
                  <a:gd name="connsiteX11" fmla="*/ 502920 w 662940"/>
                  <a:gd name="connsiteY11" fmla="*/ 30480 h 792480"/>
                  <a:gd name="connsiteX12" fmla="*/ 304800 w 662940"/>
                  <a:gd name="connsiteY12" fmla="*/ 144780 h 792480"/>
                  <a:gd name="connsiteX13" fmla="*/ 137160 w 662940"/>
                  <a:gd name="connsiteY13" fmla="*/ 15240 h 792480"/>
                  <a:gd name="connsiteX14" fmla="*/ 0 w 662940"/>
                  <a:gd name="connsiteY14" fmla="*/ 7620 h 792480"/>
                  <a:gd name="connsiteX0" fmla="*/ 0 w 662940"/>
                  <a:gd name="connsiteY0" fmla="*/ 7620 h 792480"/>
                  <a:gd name="connsiteX1" fmla="*/ 45720 w 662940"/>
                  <a:gd name="connsiteY1" fmla="*/ 312420 h 792480"/>
                  <a:gd name="connsiteX2" fmla="*/ 7620 w 662940"/>
                  <a:gd name="connsiteY2" fmla="*/ 701040 h 792480"/>
                  <a:gd name="connsiteX3" fmla="*/ 68580 w 662940"/>
                  <a:gd name="connsiteY3" fmla="*/ 769620 h 792480"/>
                  <a:gd name="connsiteX4" fmla="*/ 289560 w 662940"/>
                  <a:gd name="connsiteY4" fmla="*/ 792480 h 792480"/>
                  <a:gd name="connsiteX5" fmla="*/ 539591 w 662940"/>
                  <a:gd name="connsiteY5" fmla="*/ 786289 h 792480"/>
                  <a:gd name="connsiteX6" fmla="*/ 662940 w 662940"/>
                  <a:gd name="connsiteY6" fmla="*/ 737711 h 792480"/>
                  <a:gd name="connsiteX7" fmla="*/ 649605 w 662940"/>
                  <a:gd name="connsiteY7" fmla="*/ 546735 h 792480"/>
                  <a:gd name="connsiteX8" fmla="*/ 660083 w 662940"/>
                  <a:gd name="connsiteY8" fmla="*/ 330994 h 792480"/>
                  <a:gd name="connsiteX9" fmla="*/ 657225 w 662940"/>
                  <a:gd name="connsiteY9" fmla="*/ 142399 h 792480"/>
                  <a:gd name="connsiteX10" fmla="*/ 655320 w 662940"/>
                  <a:gd name="connsiteY10" fmla="*/ 0 h 792480"/>
                  <a:gd name="connsiteX11" fmla="*/ 502920 w 662940"/>
                  <a:gd name="connsiteY11" fmla="*/ 30480 h 792480"/>
                  <a:gd name="connsiteX12" fmla="*/ 304800 w 662940"/>
                  <a:gd name="connsiteY12" fmla="*/ 144780 h 792480"/>
                  <a:gd name="connsiteX13" fmla="*/ 137160 w 662940"/>
                  <a:gd name="connsiteY13" fmla="*/ 15240 h 792480"/>
                  <a:gd name="connsiteX14" fmla="*/ 0 w 662940"/>
                  <a:gd name="connsiteY14" fmla="*/ 7620 h 792480"/>
                  <a:gd name="connsiteX0" fmla="*/ 0 w 662940"/>
                  <a:gd name="connsiteY0" fmla="*/ 7620 h 794150"/>
                  <a:gd name="connsiteX1" fmla="*/ 45720 w 662940"/>
                  <a:gd name="connsiteY1" fmla="*/ 312420 h 794150"/>
                  <a:gd name="connsiteX2" fmla="*/ 7620 w 662940"/>
                  <a:gd name="connsiteY2" fmla="*/ 701040 h 794150"/>
                  <a:gd name="connsiteX3" fmla="*/ 68580 w 662940"/>
                  <a:gd name="connsiteY3" fmla="*/ 769620 h 794150"/>
                  <a:gd name="connsiteX4" fmla="*/ 289560 w 662940"/>
                  <a:gd name="connsiteY4" fmla="*/ 792480 h 794150"/>
                  <a:gd name="connsiteX5" fmla="*/ 539591 w 662940"/>
                  <a:gd name="connsiteY5" fmla="*/ 786289 h 794150"/>
                  <a:gd name="connsiteX6" fmla="*/ 662940 w 662940"/>
                  <a:gd name="connsiteY6" fmla="*/ 737711 h 794150"/>
                  <a:gd name="connsiteX7" fmla="*/ 649605 w 662940"/>
                  <a:gd name="connsiteY7" fmla="*/ 546735 h 794150"/>
                  <a:gd name="connsiteX8" fmla="*/ 660083 w 662940"/>
                  <a:gd name="connsiteY8" fmla="*/ 330994 h 794150"/>
                  <a:gd name="connsiteX9" fmla="*/ 657225 w 662940"/>
                  <a:gd name="connsiteY9" fmla="*/ 142399 h 794150"/>
                  <a:gd name="connsiteX10" fmla="*/ 655320 w 662940"/>
                  <a:gd name="connsiteY10" fmla="*/ 0 h 794150"/>
                  <a:gd name="connsiteX11" fmla="*/ 502920 w 662940"/>
                  <a:gd name="connsiteY11" fmla="*/ 30480 h 794150"/>
                  <a:gd name="connsiteX12" fmla="*/ 304800 w 662940"/>
                  <a:gd name="connsiteY12" fmla="*/ 144780 h 794150"/>
                  <a:gd name="connsiteX13" fmla="*/ 137160 w 662940"/>
                  <a:gd name="connsiteY13" fmla="*/ 15240 h 794150"/>
                  <a:gd name="connsiteX14" fmla="*/ 0 w 662940"/>
                  <a:gd name="connsiteY14" fmla="*/ 7620 h 794150"/>
                  <a:gd name="connsiteX0" fmla="*/ 0 w 662940"/>
                  <a:gd name="connsiteY0" fmla="*/ 7620 h 794150"/>
                  <a:gd name="connsiteX1" fmla="*/ 45720 w 662940"/>
                  <a:gd name="connsiteY1" fmla="*/ 312420 h 794150"/>
                  <a:gd name="connsiteX2" fmla="*/ 7620 w 662940"/>
                  <a:gd name="connsiteY2" fmla="*/ 701040 h 794150"/>
                  <a:gd name="connsiteX3" fmla="*/ 68580 w 662940"/>
                  <a:gd name="connsiteY3" fmla="*/ 769620 h 794150"/>
                  <a:gd name="connsiteX4" fmla="*/ 289560 w 662940"/>
                  <a:gd name="connsiteY4" fmla="*/ 792480 h 794150"/>
                  <a:gd name="connsiteX5" fmla="*/ 539591 w 662940"/>
                  <a:gd name="connsiteY5" fmla="*/ 786289 h 794150"/>
                  <a:gd name="connsiteX6" fmla="*/ 662940 w 662940"/>
                  <a:gd name="connsiteY6" fmla="*/ 737711 h 794150"/>
                  <a:gd name="connsiteX7" fmla="*/ 649605 w 662940"/>
                  <a:gd name="connsiteY7" fmla="*/ 546735 h 794150"/>
                  <a:gd name="connsiteX8" fmla="*/ 660083 w 662940"/>
                  <a:gd name="connsiteY8" fmla="*/ 330994 h 794150"/>
                  <a:gd name="connsiteX9" fmla="*/ 657225 w 662940"/>
                  <a:gd name="connsiteY9" fmla="*/ 142399 h 794150"/>
                  <a:gd name="connsiteX10" fmla="*/ 655320 w 662940"/>
                  <a:gd name="connsiteY10" fmla="*/ 0 h 794150"/>
                  <a:gd name="connsiteX11" fmla="*/ 502920 w 662940"/>
                  <a:gd name="connsiteY11" fmla="*/ 30480 h 794150"/>
                  <a:gd name="connsiteX12" fmla="*/ 304800 w 662940"/>
                  <a:gd name="connsiteY12" fmla="*/ 144780 h 794150"/>
                  <a:gd name="connsiteX13" fmla="*/ 137160 w 662940"/>
                  <a:gd name="connsiteY13" fmla="*/ 15240 h 794150"/>
                  <a:gd name="connsiteX14" fmla="*/ 0 w 662940"/>
                  <a:gd name="connsiteY14" fmla="*/ 7620 h 794150"/>
                  <a:gd name="connsiteX0" fmla="*/ 0 w 662940"/>
                  <a:gd name="connsiteY0" fmla="*/ 7620 h 794150"/>
                  <a:gd name="connsiteX1" fmla="*/ 45720 w 662940"/>
                  <a:gd name="connsiteY1" fmla="*/ 312420 h 794150"/>
                  <a:gd name="connsiteX2" fmla="*/ 7620 w 662940"/>
                  <a:gd name="connsiteY2" fmla="*/ 701040 h 794150"/>
                  <a:gd name="connsiteX3" fmla="*/ 68580 w 662940"/>
                  <a:gd name="connsiteY3" fmla="*/ 769620 h 794150"/>
                  <a:gd name="connsiteX4" fmla="*/ 289560 w 662940"/>
                  <a:gd name="connsiteY4" fmla="*/ 792480 h 794150"/>
                  <a:gd name="connsiteX5" fmla="*/ 539591 w 662940"/>
                  <a:gd name="connsiteY5" fmla="*/ 786289 h 794150"/>
                  <a:gd name="connsiteX6" fmla="*/ 662940 w 662940"/>
                  <a:gd name="connsiteY6" fmla="*/ 737711 h 794150"/>
                  <a:gd name="connsiteX7" fmla="*/ 649605 w 662940"/>
                  <a:gd name="connsiteY7" fmla="*/ 546735 h 794150"/>
                  <a:gd name="connsiteX8" fmla="*/ 660083 w 662940"/>
                  <a:gd name="connsiteY8" fmla="*/ 330994 h 794150"/>
                  <a:gd name="connsiteX9" fmla="*/ 657225 w 662940"/>
                  <a:gd name="connsiteY9" fmla="*/ 142399 h 794150"/>
                  <a:gd name="connsiteX10" fmla="*/ 655320 w 662940"/>
                  <a:gd name="connsiteY10" fmla="*/ 0 h 794150"/>
                  <a:gd name="connsiteX11" fmla="*/ 502920 w 662940"/>
                  <a:gd name="connsiteY11" fmla="*/ 30480 h 794150"/>
                  <a:gd name="connsiteX12" fmla="*/ 304800 w 662940"/>
                  <a:gd name="connsiteY12" fmla="*/ 144780 h 794150"/>
                  <a:gd name="connsiteX13" fmla="*/ 137160 w 662940"/>
                  <a:gd name="connsiteY13" fmla="*/ 15240 h 794150"/>
                  <a:gd name="connsiteX14" fmla="*/ 0 w 662940"/>
                  <a:gd name="connsiteY14" fmla="*/ 7620 h 794150"/>
                  <a:gd name="connsiteX0" fmla="*/ 2488 w 665428"/>
                  <a:gd name="connsiteY0" fmla="*/ 7620 h 794150"/>
                  <a:gd name="connsiteX1" fmla="*/ 48208 w 665428"/>
                  <a:gd name="connsiteY1" fmla="*/ 312420 h 794150"/>
                  <a:gd name="connsiteX2" fmla="*/ 10108 w 665428"/>
                  <a:gd name="connsiteY2" fmla="*/ 701040 h 794150"/>
                  <a:gd name="connsiteX3" fmla="*/ 71068 w 665428"/>
                  <a:gd name="connsiteY3" fmla="*/ 769620 h 794150"/>
                  <a:gd name="connsiteX4" fmla="*/ 292048 w 665428"/>
                  <a:gd name="connsiteY4" fmla="*/ 792480 h 794150"/>
                  <a:gd name="connsiteX5" fmla="*/ 542079 w 665428"/>
                  <a:gd name="connsiteY5" fmla="*/ 786289 h 794150"/>
                  <a:gd name="connsiteX6" fmla="*/ 665428 w 665428"/>
                  <a:gd name="connsiteY6" fmla="*/ 737711 h 794150"/>
                  <a:gd name="connsiteX7" fmla="*/ 652093 w 665428"/>
                  <a:gd name="connsiteY7" fmla="*/ 546735 h 794150"/>
                  <a:gd name="connsiteX8" fmla="*/ 662571 w 665428"/>
                  <a:gd name="connsiteY8" fmla="*/ 330994 h 794150"/>
                  <a:gd name="connsiteX9" fmla="*/ 659713 w 665428"/>
                  <a:gd name="connsiteY9" fmla="*/ 142399 h 794150"/>
                  <a:gd name="connsiteX10" fmla="*/ 657808 w 665428"/>
                  <a:gd name="connsiteY10" fmla="*/ 0 h 794150"/>
                  <a:gd name="connsiteX11" fmla="*/ 505408 w 665428"/>
                  <a:gd name="connsiteY11" fmla="*/ 30480 h 794150"/>
                  <a:gd name="connsiteX12" fmla="*/ 307288 w 665428"/>
                  <a:gd name="connsiteY12" fmla="*/ 144780 h 794150"/>
                  <a:gd name="connsiteX13" fmla="*/ 139648 w 665428"/>
                  <a:gd name="connsiteY13" fmla="*/ 15240 h 794150"/>
                  <a:gd name="connsiteX14" fmla="*/ 2488 w 665428"/>
                  <a:gd name="connsiteY14" fmla="*/ 7620 h 794150"/>
                  <a:gd name="connsiteX0" fmla="*/ 4192 w 667132"/>
                  <a:gd name="connsiteY0" fmla="*/ 7620 h 794150"/>
                  <a:gd name="connsiteX1" fmla="*/ 21337 w 667132"/>
                  <a:gd name="connsiteY1" fmla="*/ 317182 h 794150"/>
                  <a:gd name="connsiteX2" fmla="*/ 11812 w 667132"/>
                  <a:gd name="connsiteY2" fmla="*/ 701040 h 794150"/>
                  <a:gd name="connsiteX3" fmla="*/ 72772 w 667132"/>
                  <a:gd name="connsiteY3" fmla="*/ 769620 h 794150"/>
                  <a:gd name="connsiteX4" fmla="*/ 293752 w 667132"/>
                  <a:gd name="connsiteY4" fmla="*/ 792480 h 794150"/>
                  <a:gd name="connsiteX5" fmla="*/ 543783 w 667132"/>
                  <a:gd name="connsiteY5" fmla="*/ 786289 h 794150"/>
                  <a:gd name="connsiteX6" fmla="*/ 667132 w 667132"/>
                  <a:gd name="connsiteY6" fmla="*/ 737711 h 794150"/>
                  <a:gd name="connsiteX7" fmla="*/ 653797 w 667132"/>
                  <a:gd name="connsiteY7" fmla="*/ 546735 h 794150"/>
                  <a:gd name="connsiteX8" fmla="*/ 664275 w 667132"/>
                  <a:gd name="connsiteY8" fmla="*/ 330994 h 794150"/>
                  <a:gd name="connsiteX9" fmla="*/ 661417 w 667132"/>
                  <a:gd name="connsiteY9" fmla="*/ 142399 h 794150"/>
                  <a:gd name="connsiteX10" fmla="*/ 659512 w 667132"/>
                  <a:gd name="connsiteY10" fmla="*/ 0 h 794150"/>
                  <a:gd name="connsiteX11" fmla="*/ 507112 w 667132"/>
                  <a:gd name="connsiteY11" fmla="*/ 30480 h 794150"/>
                  <a:gd name="connsiteX12" fmla="*/ 308992 w 667132"/>
                  <a:gd name="connsiteY12" fmla="*/ 144780 h 794150"/>
                  <a:gd name="connsiteX13" fmla="*/ 141352 w 667132"/>
                  <a:gd name="connsiteY13" fmla="*/ 15240 h 794150"/>
                  <a:gd name="connsiteX14" fmla="*/ 4192 w 667132"/>
                  <a:gd name="connsiteY14" fmla="*/ 7620 h 794150"/>
                  <a:gd name="connsiteX0" fmla="*/ 4687 w 667627"/>
                  <a:gd name="connsiteY0" fmla="*/ 7620 h 794150"/>
                  <a:gd name="connsiteX1" fmla="*/ 21832 w 667627"/>
                  <a:gd name="connsiteY1" fmla="*/ 317182 h 794150"/>
                  <a:gd name="connsiteX2" fmla="*/ 401 w 667627"/>
                  <a:gd name="connsiteY2" fmla="*/ 712947 h 794150"/>
                  <a:gd name="connsiteX3" fmla="*/ 73267 w 667627"/>
                  <a:gd name="connsiteY3" fmla="*/ 769620 h 794150"/>
                  <a:gd name="connsiteX4" fmla="*/ 294247 w 667627"/>
                  <a:gd name="connsiteY4" fmla="*/ 792480 h 794150"/>
                  <a:gd name="connsiteX5" fmla="*/ 544278 w 667627"/>
                  <a:gd name="connsiteY5" fmla="*/ 786289 h 794150"/>
                  <a:gd name="connsiteX6" fmla="*/ 667627 w 667627"/>
                  <a:gd name="connsiteY6" fmla="*/ 737711 h 794150"/>
                  <a:gd name="connsiteX7" fmla="*/ 654292 w 667627"/>
                  <a:gd name="connsiteY7" fmla="*/ 546735 h 794150"/>
                  <a:gd name="connsiteX8" fmla="*/ 664770 w 667627"/>
                  <a:gd name="connsiteY8" fmla="*/ 330994 h 794150"/>
                  <a:gd name="connsiteX9" fmla="*/ 661912 w 667627"/>
                  <a:gd name="connsiteY9" fmla="*/ 142399 h 794150"/>
                  <a:gd name="connsiteX10" fmla="*/ 660007 w 667627"/>
                  <a:gd name="connsiteY10" fmla="*/ 0 h 794150"/>
                  <a:gd name="connsiteX11" fmla="*/ 507607 w 667627"/>
                  <a:gd name="connsiteY11" fmla="*/ 30480 h 794150"/>
                  <a:gd name="connsiteX12" fmla="*/ 309487 w 667627"/>
                  <a:gd name="connsiteY12" fmla="*/ 144780 h 794150"/>
                  <a:gd name="connsiteX13" fmla="*/ 141847 w 667627"/>
                  <a:gd name="connsiteY13" fmla="*/ 15240 h 794150"/>
                  <a:gd name="connsiteX14" fmla="*/ 4687 w 667627"/>
                  <a:gd name="connsiteY14" fmla="*/ 7620 h 794150"/>
                  <a:gd name="connsiteX0" fmla="*/ 4687 w 667627"/>
                  <a:gd name="connsiteY0" fmla="*/ 7620 h 792480"/>
                  <a:gd name="connsiteX1" fmla="*/ 21832 w 667627"/>
                  <a:gd name="connsiteY1" fmla="*/ 317182 h 792480"/>
                  <a:gd name="connsiteX2" fmla="*/ 401 w 667627"/>
                  <a:gd name="connsiteY2" fmla="*/ 712947 h 792480"/>
                  <a:gd name="connsiteX3" fmla="*/ 58980 w 667627"/>
                  <a:gd name="connsiteY3" fmla="*/ 774382 h 792480"/>
                  <a:gd name="connsiteX4" fmla="*/ 294247 w 667627"/>
                  <a:gd name="connsiteY4" fmla="*/ 792480 h 792480"/>
                  <a:gd name="connsiteX5" fmla="*/ 544278 w 667627"/>
                  <a:gd name="connsiteY5" fmla="*/ 786289 h 792480"/>
                  <a:gd name="connsiteX6" fmla="*/ 667627 w 667627"/>
                  <a:gd name="connsiteY6" fmla="*/ 737711 h 792480"/>
                  <a:gd name="connsiteX7" fmla="*/ 654292 w 667627"/>
                  <a:gd name="connsiteY7" fmla="*/ 546735 h 792480"/>
                  <a:gd name="connsiteX8" fmla="*/ 664770 w 667627"/>
                  <a:gd name="connsiteY8" fmla="*/ 330994 h 792480"/>
                  <a:gd name="connsiteX9" fmla="*/ 661912 w 667627"/>
                  <a:gd name="connsiteY9" fmla="*/ 142399 h 792480"/>
                  <a:gd name="connsiteX10" fmla="*/ 660007 w 667627"/>
                  <a:gd name="connsiteY10" fmla="*/ 0 h 792480"/>
                  <a:gd name="connsiteX11" fmla="*/ 507607 w 667627"/>
                  <a:gd name="connsiteY11" fmla="*/ 30480 h 792480"/>
                  <a:gd name="connsiteX12" fmla="*/ 309487 w 667627"/>
                  <a:gd name="connsiteY12" fmla="*/ 144780 h 792480"/>
                  <a:gd name="connsiteX13" fmla="*/ 141847 w 667627"/>
                  <a:gd name="connsiteY13" fmla="*/ 15240 h 792480"/>
                  <a:gd name="connsiteX14" fmla="*/ 4687 w 667627"/>
                  <a:gd name="connsiteY14" fmla="*/ 7620 h 792480"/>
                  <a:gd name="connsiteX0" fmla="*/ 4687 w 667627"/>
                  <a:gd name="connsiteY0" fmla="*/ 1270 h 786130"/>
                  <a:gd name="connsiteX1" fmla="*/ 21832 w 667627"/>
                  <a:gd name="connsiteY1" fmla="*/ 310832 h 786130"/>
                  <a:gd name="connsiteX2" fmla="*/ 401 w 667627"/>
                  <a:gd name="connsiteY2" fmla="*/ 706597 h 786130"/>
                  <a:gd name="connsiteX3" fmla="*/ 58980 w 667627"/>
                  <a:gd name="connsiteY3" fmla="*/ 768032 h 786130"/>
                  <a:gd name="connsiteX4" fmla="*/ 294247 w 667627"/>
                  <a:gd name="connsiteY4" fmla="*/ 786130 h 786130"/>
                  <a:gd name="connsiteX5" fmla="*/ 544278 w 667627"/>
                  <a:gd name="connsiteY5" fmla="*/ 779939 h 786130"/>
                  <a:gd name="connsiteX6" fmla="*/ 667627 w 667627"/>
                  <a:gd name="connsiteY6" fmla="*/ 731361 h 786130"/>
                  <a:gd name="connsiteX7" fmla="*/ 654292 w 667627"/>
                  <a:gd name="connsiteY7" fmla="*/ 540385 h 786130"/>
                  <a:gd name="connsiteX8" fmla="*/ 664770 w 667627"/>
                  <a:gd name="connsiteY8" fmla="*/ 324644 h 786130"/>
                  <a:gd name="connsiteX9" fmla="*/ 661912 w 667627"/>
                  <a:gd name="connsiteY9" fmla="*/ 136049 h 786130"/>
                  <a:gd name="connsiteX10" fmla="*/ 653657 w 667627"/>
                  <a:gd name="connsiteY10" fmla="*/ 0 h 786130"/>
                  <a:gd name="connsiteX11" fmla="*/ 507607 w 667627"/>
                  <a:gd name="connsiteY11" fmla="*/ 24130 h 786130"/>
                  <a:gd name="connsiteX12" fmla="*/ 309487 w 667627"/>
                  <a:gd name="connsiteY12" fmla="*/ 138430 h 786130"/>
                  <a:gd name="connsiteX13" fmla="*/ 141847 w 667627"/>
                  <a:gd name="connsiteY13" fmla="*/ 8890 h 786130"/>
                  <a:gd name="connsiteX14" fmla="*/ 4687 w 667627"/>
                  <a:gd name="connsiteY14" fmla="*/ 1270 h 786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67627" h="786130">
                    <a:moveTo>
                      <a:pt x="4687" y="1270"/>
                    </a:moveTo>
                    <a:cubicBezTo>
                      <a:pt x="-10553" y="50800"/>
                      <a:pt x="22546" y="193278"/>
                      <a:pt x="21832" y="310832"/>
                    </a:cubicBezTo>
                    <a:cubicBezTo>
                      <a:pt x="21118" y="428386"/>
                      <a:pt x="-3409" y="630397"/>
                      <a:pt x="401" y="706597"/>
                    </a:cubicBezTo>
                    <a:cubicBezTo>
                      <a:pt x="4211" y="782797"/>
                      <a:pt x="10006" y="754777"/>
                      <a:pt x="58980" y="768032"/>
                    </a:cubicBezTo>
                    <a:cubicBezTo>
                      <a:pt x="107954" y="781287"/>
                      <a:pt x="213364" y="784146"/>
                      <a:pt x="294247" y="786130"/>
                    </a:cubicBezTo>
                    <a:lnTo>
                      <a:pt x="544278" y="779939"/>
                    </a:lnTo>
                    <a:cubicBezTo>
                      <a:pt x="606508" y="770811"/>
                      <a:pt x="649291" y="771287"/>
                      <a:pt x="667627" y="731361"/>
                    </a:cubicBezTo>
                    <a:lnTo>
                      <a:pt x="654292" y="540385"/>
                    </a:lnTo>
                    <a:lnTo>
                      <a:pt x="664770" y="324644"/>
                    </a:lnTo>
                    <a:cubicBezTo>
                      <a:pt x="663817" y="261779"/>
                      <a:pt x="662865" y="198914"/>
                      <a:pt x="661912" y="136049"/>
                    </a:cubicBezTo>
                    <a:lnTo>
                      <a:pt x="653657" y="0"/>
                    </a:lnTo>
                    <a:lnTo>
                      <a:pt x="507607" y="24130"/>
                    </a:lnTo>
                    <a:lnTo>
                      <a:pt x="309487" y="138430"/>
                    </a:lnTo>
                    <a:lnTo>
                      <a:pt x="141847" y="8890"/>
                    </a:lnTo>
                    <a:lnTo>
                      <a:pt x="4687" y="1270"/>
                    </a:lnTo>
                    <a:close/>
                  </a:path>
                </a:pathLst>
              </a:custGeom>
              <a:solidFill>
                <a:srgbClr val="2F494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5455444" y="3657600"/>
                <a:ext cx="357187" cy="297656"/>
              </a:xfrm>
              <a:custGeom>
                <a:avLst/>
                <a:gdLst>
                  <a:gd name="connsiteX0" fmla="*/ 0 w 357187"/>
                  <a:gd name="connsiteY0" fmla="*/ 61913 h 297656"/>
                  <a:gd name="connsiteX1" fmla="*/ 52387 w 357187"/>
                  <a:gd name="connsiteY1" fmla="*/ 0 h 297656"/>
                  <a:gd name="connsiteX2" fmla="*/ 276225 w 357187"/>
                  <a:gd name="connsiteY2" fmla="*/ 2381 h 297656"/>
                  <a:gd name="connsiteX3" fmla="*/ 357187 w 357187"/>
                  <a:gd name="connsiteY3" fmla="*/ 42863 h 297656"/>
                  <a:gd name="connsiteX4" fmla="*/ 309562 w 357187"/>
                  <a:gd name="connsiteY4" fmla="*/ 200025 h 297656"/>
                  <a:gd name="connsiteX5" fmla="*/ 200025 w 357187"/>
                  <a:gd name="connsiteY5" fmla="*/ 297656 h 297656"/>
                  <a:gd name="connsiteX6" fmla="*/ 126206 w 357187"/>
                  <a:gd name="connsiteY6" fmla="*/ 252413 h 297656"/>
                  <a:gd name="connsiteX7" fmla="*/ 52387 w 357187"/>
                  <a:gd name="connsiteY7" fmla="*/ 169069 h 297656"/>
                  <a:gd name="connsiteX8" fmla="*/ 0 w 357187"/>
                  <a:gd name="connsiteY8" fmla="*/ 61913 h 29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7187" h="297656">
                    <a:moveTo>
                      <a:pt x="0" y="61913"/>
                    </a:moveTo>
                    <a:lnTo>
                      <a:pt x="52387" y="0"/>
                    </a:lnTo>
                    <a:lnTo>
                      <a:pt x="276225" y="2381"/>
                    </a:lnTo>
                    <a:lnTo>
                      <a:pt x="357187" y="42863"/>
                    </a:lnTo>
                    <a:lnTo>
                      <a:pt x="309562" y="200025"/>
                    </a:lnTo>
                    <a:lnTo>
                      <a:pt x="200025" y="297656"/>
                    </a:lnTo>
                    <a:lnTo>
                      <a:pt x="126206" y="252413"/>
                    </a:lnTo>
                    <a:lnTo>
                      <a:pt x="52387" y="169069"/>
                    </a:lnTo>
                    <a:lnTo>
                      <a:pt x="0" y="61913"/>
                    </a:lnTo>
                    <a:close/>
                  </a:path>
                </a:pathLst>
              </a:custGeom>
              <a:solidFill>
                <a:srgbClr val="3632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5554289" y="3656252"/>
                <a:ext cx="176699" cy="147771"/>
              </a:xfrm>
              <a:prstGeom prst="ellipse">
                <a:avLst/>
              </a:prstGeom>
              <a:solidFill>
                <a:srgbClr val="FFE1C5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5288280" y="3679031"/>
                <a:ext cx="655320" cy="294798"/>
              </a:xfrm>
              <a:custGeom>
                <a:avLst/>
                <a:gdLst>
                  <a:gd name="connsiteX0" fmla="*/ 228600 w 655320"/>
                  <a:gd name="connsiteY0" fmla="*/ 0 h 312420"/>
                  <a:gd name="connsiteX1" fmla="*/ 0 w 655320"/>
                  <a:gd name="connsiteY1" fmla="*/ 60960 h 312420"/>
                  <a:gd name="connsiteX2" fmla="*/ 198120 w 655320"/>
                  <a:gd name="connsiteY2" fmla="*/ 190500 h 312420"/>
                  <a:gd name="connsiteX3" fmla="*/ 327660 w 655320"/>
                  <a:gd name="connsiteY3" fmla="*/ 312420 h 312420"/>
                  <a:gd name="connsiteX4" fmla="*/ 502920 w 655320"/>
                  <a:gd name="connsiteY4" fmla="*/ 167640 h 312420"/>
                  <a:gd name="connsiteX5" fmla="*/ 655320 w 655320"/>
                  <a:gd name="connsiteY5" fmla="*/ 76200 h 312420"/>
                  <a:gd name="connsiteX6" fmla="*/ 510540 w 655320"/>
                  <a:gd name="connsiteY6" fmla="*/ 15240 h 312420"/>
                  <a:gd name="connsiteX7" fmla="*/ 464820 w 655320"/>
                  <a:gd name="connsiteY7" fmla="*/ 129540 h 312420"/>
                  <a:gd name="connsiteX8" fmla="*/ 388620 w 655320"/>
                  <a:gd name="connsiteY8" fmla="*/ 228600 h 312420"/>
                  <a:gd name="connsiteX9" fmla="*/ 358140 w 655320"/>
                  <a:gd name="connsiteY9" fmla="*/ 266700 h 312420"/>
                  <a:gd name="connsiteX10" fmla="*/ 266700 w 655320"/>
                  <a:gd name="connsiteY10" fmla="*/ 190500 h 312420"/>
                  <a:gd name="connsiteX11" fmla="*/ 213360 w 655320"/>
                  <a:gd name="connsiteY11" fmla="*/ 106680 h 312420"/>
                  <a:gd name="connsiteX12" fmla="*/ 228600 w 655320"/>
                  <a:gd name="connsiteY12" fmla="*/ 0 h 312420"/>
                  <a:gd name="connsiteX0" fmla="*/ 228600 w 655320"/>
                  <a:gd name="connsiteY0" fmla="*/ 0 h 312420"/>
                  <a:gd name="connsiteX1" fmla="*/ 0 w 655320"/>
                  <a:gd name="connsiteY1" fmla="*/ 60960 h 312420"/>
                  <a:gd name="connsiteX2" fmla="*/ 198120 w 655320"/>
                  <a:gd name="connsiteY2" fmla="*/ 190500 h 312420"/>
                  <a:gd name="connsiteX3" fmla="*/ 327660 w 655320"/>
                  <a:gd name="connsiteY3" fmla="*/ 312420 h 312420"/>
                  <a:gd name="connsiteX4" fmla="*/ 502920 w 655320"/>
                  <a:gd name="connsiteY4" fmla="*/ 167640 h 312420"/>
                  <a:gd name="connsiteX5" fmla="*/ 655320 w 655320"/>
                  <a:gd name="connsiteY5" fmla="*/ 76200 h 312420"/>
                  <a:gd name="connsiteX6" fmla="*/ 510540 w 655320"/>
                  <a:gd name="connsiteY6" fmla="*/ 15240 h 312420"/>
                  <a:gd name="connsiteX7" fmla="*/ 464820 w 655320"/>
                  <a:gd name="connsiteY7" fmla="*/ 129540 h 312420"/>
                  <a:gd name="connsiteX8" fmla="*/ 388620 w 655320"/>
                  <a:gd name="connsiteY8" fmla="*/ 228600 h 312420"/>
                  <a:gd name="connsiteX9" fmla="*/ 358140 w 655320"/>
                  <a:gd name="connsiteY9" fmla="*/ 266700 h 312420"/>
                  <a:gd name="connsiteX10" fmla="*/ 266700 w 655320"/>
                  <a:gd name="connsiteY10" fmla="*/ 190500 h 312420"/>
                  <a:gd name="connsiteX11" fmla="*/ 213360 w 655320"/>
                  <a:gd name="connsiteY11" fmla="*/ 106680 h 312420"/>
                  <a:gd name="connsiteX12" fmla="*/ 228600 w 655320"/>
                  <a:gd name="connsiteY12" fmla="*/ 0 h 312420"/>
                  <a:gd name="connsiteX0" fmla="*/ 228600 w 655320"/>
                  <a:gd name="connsiteY0" fmla="*/ 1428 h 313848"/>
                  <a:gd name="connsiteX1" fmla="*/ 0 w 655320"/>
                  <a:gd name="connsiteY1" fmla="*/ 62388 h 313848"/>
                  <a:gd name="connsiteX2" fmla="*/ 198120 w 655320"/>
                  <a:gd name="connsiteY2" fmla="*/ 191928 h 313848"/>
                  <a:gd name="connsiteX3" fmla="*/ 327660 w 655320"/>
                  <a:gd name="connsiteY3" fmla="*/ 313848 h 313848"/>
                  <a:gd name="connsiteX4" fmla="*/ 502920 w 655320"/>
                  <a:gd name="connsiteY4" fmla="*/ 169068 h 313848"/>
                  <a:gd name="connsiteX5" fmla="*/ 655320 w 655320"/>
                  <a:gd name="connsiteY5" fmla="*/ 77628 h 313848"/>
                  <a:gd name="connsiteX6" fmla="*/ 510540 w 655320"/>
                  <a:gd name="connsiteY6" fmla="*/ 0 h 313848"/>
                  <a:gd name="connsiteX7" fmla="*/ 464820 w 655320"/>
                  <a:gd name="connsiteY7" fmla="*/ 130968 h 313848"/>
                  <a:gd name="connsiteX8" fmla="*/ 388620 w 655320"/>
                  <a:gd name="connsiteY8" fmla="*/ 230028 h 313848"/>
                  <a:gd name="connsiteX9" fmla="*/ 358140 w 655320"/>
                  <a:gd name="connsiteY9" fmla="*/ 268128 h 313848"/>
                  <a:gd name="connsiteX10" fmla="*/ 266700 w 655320"/>
                  <a:gd name="connsiteY10" fmla="*/ 191928 h 313848"/>
                  <a:gd name="connsiteX11" fmla="*/ 213360 w 655320"/>
                  <a:gd name="connsiteY11" fmla="*/ 108108 h 313848"/>
                  <a:gd name="connsiteX12" fmla="*/ 228600 w 655320"/>
                  <a:gd name="connsiteY12" fmla="*/ 1428 h 313848"/>
                  <a:gd name="connsiteX0" fmla="*/ 228600 w 655320"/>
                  <a:gd name="connsiteY0" fmla="*/ 1428 h 313848"/>
                  <a:gd name="connsiteX1" fmla="*/ 0 w 655320"/>
                  <a:gd name="connsiteY1" fmla="*/ 62388 h 313848"/>
                  <a:gd name="connsiteX2" fmla="*/ 198120 w 655320"/>
                  <a:gd name="connsiteY2" fmla="*/ 191928 h 313848"/>
                  <a:gd name="connsiteX3" fmla="*/ 327660 w 655320"/>
                  <a:gd name="connsiteY3" fmla="*/ 313848 h 313848"/>
                  <a:gd name="connsiteX4" fmla="*/ 502920 w 655320"/>
                  <a:gd name="connsiteY4" fmla="*/ 169068 h 313848"/>
                  <a:gd name="connsiteX5" fmla="*/ 655320 w 655320"/>
                  <a:gd name="connsiteY5" fmla="*/ 77628 h 313848"/>
                  <a:gd name="connsiteX6" fmla="*/ 510540 w 655320"/>
                  <a:gd name="connsiteY6" fmla="*/ 0 h 313848"/>
                  <a:gd name="connsiteX7" fmla="*/ 464820 w 655320"/>
                  <a:gd name="connsiteY7" fmla="*/ 130968 h 313848"/>
                  <a:gd name="connsiteX8" fmla="*/ 388620 w 655320"/>
                  <a:gd name="connsiteY8" fmla="*/ 230028 h 313848"/>
                  <a:gd name="connsiteX9" fmla="*/ 358140 w 655320"/>
                  <a:gd name="connsiteY9" fmla="*/ 268128 h 313848"/>
                  <a:gd name="connsiteX10" fmla="*/ 266700 w 655320"/>
                  <a:gd name="connsiteY10" fmla="*/ 191928 h 313848"/>
                  <a:gd name="connsiteX11" fmla="*/ 213360 w 655320"/>
                  <a:gd name="connsiteY11" fmla="*/ 108108 h 313848"/>
                  <a:gd name="connsiteX12" fmla="*/ 228600 w 655320"/>
                  <a:gd name="connsiteY12" fmla="*/ 1428 h 313848"/>
                  <a:gd name="connsiteX0" fmla="*/ 228600 w 655320"/>
                  <a:gd name="connsiteY0" fmla="*/ 1428 h 313848"/>
                  <a:gd name="connsiteX1" fmla="*/ 0 w 655320"/>
                  <a:gd name="connsiteY1" fmla="*/ 62388 h 313848"/>
                  <a:gd name="connsiteX2" fmla="*/ 198120 w 655320"/>
                  <a:gd name="connsiteY2" fmla="*/ 191928 h 313848"/>
                  <a:gd name="connsiteX3" fmla="*/ 327660 w 655320"/>
                  <a:gd name="connsiteY3" fmla="*/ 313848 h 313848"/>
                  <a:gd name="connsiteX4" fmla="*/ 502920 w 655320"/>
                  <a:gd name="connsiteY4" fmla="*/ 169068 h 313848"/>
                  <a:gd name="connsiteX5" fmla="*/ 655320 w 655320"/>
                  <a:gd name="connsiteY5" fmla="*/ 77628 h 313848"/>
                  <a:gd name="connsiteX6" fmla="*/ 510540 w 655320"/>
                  <a:gd name="connsiteY6" fmla="*/ 0 h 313848"/>
                  <a:gd name="connsiteX7" fmla="*/ 464820 w 655320"/>
                  <a:gd name="connsiteY7" fmla="*/ 130968 h 313848"/>
                  <a:gd name="connsiteX8" fmla="*/ 388620 w 655320"/>
                  <a:gd name="connsiteY8" fmla="*/ 230028 h 313848"/>
                  <a:gd name="connsiteX9" fmla="*/ 358140 w 655320"/>
                  <a:gd name="connsiteY9" fmla="*/ 268128 h 313848"/>
                  <a:gd name="connsiteX10" fmla="*/ 280988 w 655320"/>
                  <a:gd name="connsiteY10" fmla="*/ 191928 h 313848"/>
                  <a:gd name="connsiteX11" fmla="*/ 213360 w 655320"/>
                  <a:gd name="connsiteY11" fmla="*/ 108108 h 313848"/>
                  <a:gd name="connsiteX12" fmla="*/ 228600 w 655320"/>
                  <a:gd name="connsiteY12" fmla="*/ 1428 h 313848"/>
                  <a:gd name="connsiteX0" fmla="*/ 228600 w 655320"/>
                  <a:gd name="connsiteY0" fmla="*/ 1428 h 313848"/>
                  <a:gd name="connsiteX1" fmla="*/ 0 w 655320"/>
                  <a:gd name="connsiteY1" fmla="*/ 62388 h 313848"/>
                  <a:gd name="connsiteX2" fmla="*/ 198120 w 655320"/>
                  <a:gd name="connsiteY2" fmla="*/ 191928 h 313848"/>
                  <a:gd name="connsiteX3" fmla="*/ 327660 w 655320"/>
                  <a:gd name="connsiteY3" fmla="*/ 313848 h 313848"/>
                  <a:gd name="connsiteX4" fmla="*/ 502920 w 655320"/>
                  <a:gd name="connsiteY4" fmla="*/ 169068 h 313848"/>
                  <a:gd name="connsiteX5" fmla="*/ 655320 w 655320"/>
                  <a:gd name="connsiteY5" fmla="*/ 77628 h 313848"/>
                  <a:gd name="connsiteX6" fmla="*/ 510540 w 655320"/>
                  <a:gd name="connsiteY6" fmla="*/ 0 h 313848"/>
                  <a:gd name="connsiteX7" fmla="*/ 464820 w 655320"/>
                  <a:gd name="connsiteY7" fmla="*/ 130968 h 313848"/>
                  <a:gd name="connsiteX8" fmla="*/ 388620 w 655320"/>
                  <a:gd name="connsiteY8" fmla="*/ 230028 h 313848"/>
                  <a:gd name="connsiteX9" fmla="*/ 358140 w 655320"/>
                  <a:gd name="connsiteY9" fmla="*/ 268128 h 313848"/>
                  <a:gd name="connsiteX10" fmla="*/ 280988 w 655320"/>
                  <a:gd name="connsiteY10" fmla="*/ 191928 h 313848"/>
                  <a:gd name="connsiteX11" fmla="*/ 234791 w 655320"/>
                  <a:gd name="connsiteY11" fmla="*/ 91439 h 313848"/>
                  <a:gd name="connsiteX12" fmla="*/ 228600 w 655320"/>
                  <a:gd name="connsiteY12" fmla="*/ 1428 h 313848"/>
                  <a:gd name="connsiteX0" fmla="*/ 185737 w 655320"/>
                  <a:gd name="connsiteY0" fmla="*/ 3809 h 313848"/>
                  <a:gd name="connsiteX1" fmla="*/ 0 w 655320"/>
                  <a:gd name="connsiteY1" fmla="*/ 62388 h 313848"/>
                  <a:gd name="connsiteX2" fmla="*/ 198120 w 655320"/>
                  <a:gd name="connsiteY2" fmla="*/ 191928 h 313848"/>
                  <a:gd name="connsiteX3" fmla="*/ 327660 w 655320"/>
                  <a:gd name="connsiteY3" fmla="*/ 313848 h 313848"/>
                  <a:gd name="connsiteX4" fmla="*/ 502920 w 655320"/>
                  <a:gd name="connsiteY4" fmla="*/ 169068 h 313848"/>
                  <a:gd name="connsiteX5" fmla="*/ 655320 w 655320"/>
                  <a:gd name="connsiteY5" fmla="*/ 77628 h 313848"/>
                  <a:gd name="connsiteX6" fmla="*/ 510540 w 655320"/>
                  <a:gd name="connsiteY6" fmla="*/ 0 h 313848"/>
                  <a:gd name="connsiteX7" fmla="*/ 464820 w 655320"/>
                  <a:gd name="connsiteY7" fmla="*/ 130968 h 313848"/>
                  <a:gd name="connsiteX8" fmla="*/ 388620 w 655320"/>
                  <a:gd name="connsiteY8" fmla="*/ 230028 h 313848"/>
                  <a:gd name="connsiteX9" fmla="*/ 358140 w 655320"/>
                  <a:gd name="connsiteY9" fmla="*/ 268128 h 313848"/>
                  <a:gd name="connsiteX10" fmla="*/ 280988 w 655320"/>
                  <a:gd name="connsiteY10" fmla="*/ 191928 h 313848"/>
                  <a:gd name="connsiteX11" fmla="*/ 234791 w 655320"/>
                  <a:gd name="connsiteY11" fmla="*/ 91439 h 313848"/>
                  <a:gd name="connsiteX12" fmla="*/ 185737 w 655320"/>
                  <a:gd name="connsiteY12" fmla="*/ 3809 h 313848"/>
                  <a:gd name="connsiteX0" fmla="*/ 185737 w 655320"/>
                  <a:gd name="connsiteY0" fmla="*/ 3809 h 297179"/>
                  <a:gd name="connsiteX1" fmla="*/ 0 w 655320"/>
                  <a:gd name="connsiteY1" fmla="*/ 62388 h 297179"/>
                  <a:gd name="connsiteX2" fmla="*/ 198120 w 655320"/>
                  <a:gd name="connsiteY2" fmla="*/ 191928 h 297179"/>
                  <a:gd name="connsiteX3" fmla="*/ 368141 w 655320"/>
                  <a:gd name="connsiteY3" fmla="*/ 297179 h 297179"/>
                  <a:gd name="connsiteX4" fmla="*/ 502920 w 655320"/>
                  <a:gd name="connsiteY4" fmla="*/ 169068 h 297179"/>
                  <a:gd name="connsiteX5" fmla="*/ 655320 w 655320"/>
                  <a:gd name="connsiteY5" fmla="*/ 77628 h 297179"/>
                  <a:gd name="connsiteX6" fmla="*/ 510540 w 655320"/>
                  <a:gd name="connsiteY6" fmla="*/ 0 h 297179"/>
                  <a:gd name="connsiteX7" fmla="*/ 464820 w 655320"/>
                  <a:gd name="connsiteY7" fmla="*/ 130968 h 297179"/>
                  <a:gd name="connsiteX8" fmla="*/ 388620 w 655320"/>
                  <a:gd name="connsiteY8" fmla="*/ 230028 h 297179"/>
                  <a:gd name="connsiteX9" fmla="*/ 358140 w 655320"/>
                  <a:gd name="connsiteY9" fmla="*/ 268128 h 297179"/>
                  <a:gd name="connsiteX10" fmla="*/ 280988 w 655320"/>
                  <a:gd name="connsiteY10" fmla="*/ 191928 h 297179"/>
                  <a:gd name="connsiteX11" fmla="*/ 234791 w 655320"/>
                  <a:gd name="connsiteY11" fmla="*/ 91439 h 297179"/>
                  <a:gd name="connsiteX12" fmla="*/ 185737 w 655320"/>
                  <a:gd name="connsiteY12" fmla="*/ 3809 h 297179"/>
                  <a:gd name="connsiteX0" fmla="*/ 185737 w 655320"/>
                  <a:gd name="connsiteY0" fmla="*/ 3809 h 294798"/>
                  <a:gd name="connsiteX1" fmla="*/ 0 w 655320"/>
                  <a:gd name="connsiteY1" fmla="*/ 62388 h 294798"/>
                  <a:gd name="connsiteX2" fmla="*/ 198120 w 655320"/>
                  <a:gd name="connsiteY2" fmla="*/ 191928 h 294798"/>
                  <a:gd name="connsiteX3" fmla="*/ 360997 w 655320"/>
                  <a:gd name="connsiteY3" fmla="*/ 294798 h 294798"/>
                  <a:gd name="connsiteX4" fmla="*/ 502920 w 655320"/>
                  <a:gd name="connsiteY4" fmla="*/ 169068 h 294798"/>
                  <a:gd name="connsiteX5" fmla="*/ 655320 w 655320"/>
                  <a:gd name="connsiteY5" fmla="*/ 77628 h 294798"/>
                  <a:gd name="connsiteX6" fmla="*/ 510540 w 655320"/>
                  <a:gd name="connsiteY6" fmla="*/ 0 h 294798"/>
                  <a:gd name="connsiteX7" fmla="*/ 464820 w 655320"/>
                  <a:gd name="connsiteY7" fmla="*/ 130968 h 294798"/>
                  <a:gd name="connsiteX8" fmla="*/ 388620 w 655320"/>
                  <a:gd name="connsiteY8" fmla="*/ 230028 h 294798"/>
                  <a:gd name="connsiteX9" fmla="*/ 358140 w 655320"/>
                  <a:gd name="connsiteY9" fmla="*/ 268128 h 294798"/>
                  <a:gd name="connsiteX10" fmla="*/ 280988 w 655320"/>
                  <a:gd name="connsiteY10" fmla="*/ 191928 h 294798"/>
                  <a:gd name="connsiteX11" fmla="*/ 234791 w 655320"/>
                  <a:gd name="connsiteY11" fmla="*/ 91439 h 294798"/>
                  <a:gd name="connsiteX12" fmla="*/ 185737 w 655320"/>
                  <a:gd name="connsiteY12" fmla="*/ 3809 h 29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55320" h="294798">
                    <a:moveTo>
                      <a:pt x="185737" y="3809"/>
                    </a:moveTo>
                    <a:lnTo>
                      <a:pt x="0" y="62388"/>
                    </a:lnTo>
                    <a:lnTo>
                      <a:pt x="198120" y="191928"/>
                    </a:lnTo>
                    <a:lnTo>
                      <a:pt x="360997" y="294798"/>
                    </a:lnTo>
                    <a:lnTo>
                      <a:pt x="502920" y="169068"/>
                    </a:lnTo>
                    <a:lnTo>
                      <a:pt x="655320" y="77628"/>
                    </a:lnTo>
                    <a:lnTo>
                      <a:pt x="510540" y="0"/>
                    </a:lnTo>
                    <a:cubicBezTo>
                      <a:pt x="478790" y="8890"/>
                      <a:pt x="485140" y="92630"/>
                      <a:pt x="464820" y="130968"/>
                    </a:cubicBezTo>
                    <a:cubicBezTo>
                      <a:pt x="444500" y="169306"/>
                      <a:pt x="406400" y="207168"/>
                      <a:pt x="388620" y="230028"/>
                    </a:cubicBezTo>
                    <a:lnTo>
                      <a:pt x="358140" y="268128"/>
                    </a:lnTo>
                    <a:lnTo>
                      <a:pt x="280988" y="191928"/>
                    </a:lnTo>
                    <a:cubicBezTo>
                      <a:pt x="256858" y="165258"/>
                      <a:pt x="250666" y="122792"/>
                      <a:pt x="234791" y="91439"/>
                    </a:cubicBezTo>
                    <a:cubicBezTo>
                      <a:pt x="218916" y="60086"/>
                      <a:pt x="221297" y="11429"/>
                      <a:pt x="185737" y="3809"/>
                    </a:cubicBezTo>
                    <a:close/>
                  </a:path>
                </a:pathLst>
              </a:custGeom>
              <a:solidFill>
                <a:srgbClr val="BCD0C7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5595938" y="3948113"/>
                <a:ext cx="57150" cy="590550"/>
              </a:xfrm>
              <a:custGeom>
                <a:avLst/>
                <a:gdLst>
                  <a:gd name="connsiteX0" fmla="*/ 57150 w 57150"/>
                  <a:gd name="connsiteY0" fmla="*/ 0 h 590550"/>
                  <a:gd name="connsiteX1" fmla="*/ 19050 w 57150"/>
                  <a:gd name="connsiteY1" fmla="*/ 128587 h 590550"/>
                  <a:gd name="connsiteX2" fmla="*/ 42862 w 57150"/>
                  <a:gd name="connsiteY2" fmla="*/ 257175 h 590550"/>
                  <a:gd name="connsiteX3" fmla="*/ 28575 w 57150"/>
                  <a:gd name="connsiteY3" fmla="*/ 366712 h 590550"/>
                  <a:gd name="connsiteX4" fmla="*/ 0 w 57150"/>
                  <a:gd name="connsiteY4" fmla="*/ 452437 h 590550"/>
                  <a:gd name="connsiteX5" fmla="*/ 23812 w 57150"/>
                  <a:gd name="connsiteY5" fmla="*/ 542925 h 590550"/>
                  <a:gd name="connsiteX6" fmla="*/ 33337 w 57150"/>
                  <a:gd name="connsiteY6" fmla="*/ 590550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150" h="590550">
                    <a:moveTo>
                      <a:pt x="57150" y="0"/>
                    </a:moveTo>
                    <a:lnTo>
                      <a:pt x="19050" y="128587"/>
                    </a:lnTo>
                    <a:lnTo>
                      <a:pt x="42862" y="257175"/>
                    </a:lnTo>
                    <a:lnTo>
                      <a:pt x="28575" y="366712"/>
                    </a:lnTo>
                    <a:lnTo>
                      <a:pt x="0" y="452437"/>
                    </a:lnTo>
                    <a:lnTo>
                      <a:pt x="23812" y="542925"/>
                    </a:lnTo>
                    <a:lnTo>
                      <a:pt x="33337" y="590550"/>
                    </a:lnTo>
                  </a:path>
                </a:pathLst>
              </a:cu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5730988" y="4336209"/>
                <a:ext cx="167367" cy="48412"/>
              </a:xfrm>
              <a:custGeom>
                <a:avLst/>
                <a:gdLst>
                  <a:gd name="connsiteX0" fmla="*/ 0 w 157162"/>
                  <a:gd name="connsiteY0" fmla="*/ 21432 h 54769"/>
                  <a:gd name="connsiteX1" fmla="*/ 54769 w 157162"/>
                  <a:gd name="connsiteY1" fmla="*/ 21432 h 54769"/>
                  <a:gd name="connsiteX2" fmla="*/ 111919 w 157162"/>
                  <a:gd name="connsiteY2" fmla="*/ 11907 h 54769"/>
                  <a:gd name="connsiteX3" fmla="*/ 145256 w 157162"/>
                  <a:gd name="connsiteY3" fmla="*/ 0 h 54769"/>
                  <a:gd name="connsiteX4" fmla="*/ 157162 w 157162"/>
                  <a:gd name="connsiteY4" fmla="*/ 16669 h 54769"/>
                  <a:gd name="connsiteX5" fmla="*/ 152400 w 157162"/>
                  <a:gd name="connsiteY5" fmla="*/ 38100 h 54769"/>
                  <a:gd name="connsiteX6" fmla="*/ 104775 w 157162"/>
                  <a:gd name="connsiteY6" fmla="*/ 40482 h 54769"/>
                  <a:gd name="connsiteX7" fmla="*/ 52387 w 157162"/>
                  <a:gd name="connsiteY7" fmla="*/ 54769 h 54769"/>
                  <a:gd name="connsiteX8" fmla="*/ 0 w 157162"/>
                  <a:gd name="connsiteY8" fmla="*/ 21432 h 54769"/>
                  <a:gd name="connsiteX0" fmla="*/ 0 w 157162"/>
                  <a:gd name="connsiteY0" fmla="*/ 21432 h 61913"/>
                  <a:gd name="connsiteX1" fmla="*/ 54769 w 157162"/>
                  <a:gd name="connsiteY1" fmla="*/ 21432 h 61913"/>
                  <a:gd name="connsiteX2" fmla="*/ 111919 w 157162"/>
                  <a:gd name="connsiteY2" fmla="*/ 11907 h 61913"/>
                  <a:gd name="connsiteX3" fmla="*/ 145256 w 157162"/>
                  <a:gd name="connsiteY3" fmla="*/ 0 h 61913"/>
                  <a:gd name="connsiteX4" fmla="*/ 157162 w 157162"/>
                  <a:gd name="connsiteY4" fmla="*/ 16669 h 61913"/>
                  <a:gd name="connsiteX5" fmla="*/ 152400 w 157162"/>
                  <a:gd name="connsiteY5" fmla="*/ 38100 h 61913"/>
                  <a:gd name="connsiteX6" fmla="*/ 104775 w 157162"/>
                  <a:gd name="connsiteY6" fmla="*/ 40482 h 61913"/>
                  <a:gd name="connsiteX7" fmla="*/ 7144 w 157162"/>
                  <a:gd name="connsiteY7" fmla="*/ 61913 h 61913"/>
                  <a:gd name="connsiteX8" fmla="*/ 0 w 157162"/>
                  <a:gd name="connsiteY8" fmla="*/ 21432 h 61913"/>
                  <a:gd name="connsiteX0" fmla="*/ 0 w 157162"/>
                  <a:gd name="connsiteY0" fmla="*/ 21432 h 47625"/>
                  <a:gd name="connsiteX1" fmla="*/ 54769 w 157162"/>
                  <a:gd name="connsiteY1" fmla="*/ 21432 h 47625"/>
                  <a:gd name="connsiteX2" fmla="*/ 111919 w 157162"/>
                  <a:gd name="connsiteY2" fmla="*/ 11907 h 47625"/>
                  <a:gd name="connsiteX3" fmla="*/ 145256 w 157162"/>
                  <a:gd name="connsiteY3" fmla="*/ 0 h 47625"/>
                  <a:gd name="connsiteX4" fmla="*/ 157162 w 157162"/>
                  <a:gd name="connsiteY4" fmla="*/ 16669 h 47625"/>
                  <a:gd name="connsiteX5" fmla="*/ 152400 w 157162"/>
                  <a:gd name="connsiteY5" fmla="*/ 38100 h 47625"/>
                  <a:gd name="connsiteX6" fmla="*/ 104775 w 157162"/>
                  <a:gd name="connsiteY6" fmla="*/ 40482 h 47625"/>
                  <a:gd name="connsiteX7" fmla="*/ 0 w 157162"/>
                  <a:gd name="connsiteY7" fmla="*/ 47625 h 47625"/>
                  <a:gd name="connsiteX8" fmla="*/ 0 w 157162"/>
                  <a:gd name="connsiteY8" fmla="*/ 21432 h 47625"/>
                  <a:gd name="connsiteX0" fmla="*/ 0 w 157162"/>
                  <a:gd name="connsiteY0" fmla="*/ 21432 h 47625"/>
                  <a:gd name="connsiteX1" fmla="*/ 54769 w 157162"/>
                  <a:gd name="connsiteY1" fmla="*/ 21432 h 47625"/>
                  <a:gd name="connsiteX2" fmla="*/ 111919 w 157162"/>
                  <a:gd name="connsiteY2" fmla="*/ 11907 h 47625"/>
                  <a:gd name="connsiteX3" fmla="*/ 145256 w 157162"/>
                  <a:gd name="connsiteY3" fmla="*/ 0 h 47625"/>
                  <a:gd name="connsiteX4" fmla="*/ 157162 w 157162"/>
                  <a:gd name="connsiteY4" fmla="*/ 16669 h 47625"/>
                  <a:gd name="connsiteX5" fmla="*/ 150019 w 157162"/>
                  <a:gd name="connsiteY5" fmla="*/ 33338 h 47625"/>
                  <a:gd name="connsiteX6" fmla="*/ 104775 w 157162"/>
                  <a:gd name="connsiteY6" fmla="*/ 40482 h 47625"/>
                  <a:gd name="connsiteX7" fmla="*/ 0 w 157162"/>
                  <a:gd name="connsiteY7" fmla="*/ 47625 h 47625"/>
                  <a:gd name="connsiteX8" fmla="*/ 0 w 157162"/>
                  <a:gd name="connsiteY8" fmla="*/ 21432 h 47625"/>
                  <a:gd name="connsiteX0" fmla="*/ 10205 w 167367"/>
                  <a:gd name="connsiteY0" fmla="*/ 21432 h 47625"/>
                  <a:gd name="connsiteX1" fmla="*/ 64974 w 167367"/>
                  <a:gd name="connsiteY1" fmla="*/ 21432 h 47625"/>
                  <a:gd name="connsiteX2" fmla="*/ 122124 w 167367"/>
                  <a:gd name="connsiteY2" fmla="*/ 11907 h 47625"/>
                  <a:gd name="connsiteX3" fmla="*/ 155461 w 167367"/>
                  <a:gd name="connsiteY3" fmla="*/ 0 h 47625"/>
                  <a:gd name="connsiteX4" fmla="*/ 167367 w 167367"/>
                  <a:gd name="connsiteY4" fmla="*/ 16669 h 47625"/>
                  <a:gd name="connsiteX5" fmla="*/ 160224 w 167367"/>
                  <a:gd name="connsiteY5" fmla="*/ 33338 h 47625"/>
                  <a:gd name="connsiteX6" fmla="*/ 114980 w 167367"/>
                  <a:gd name="connsiteY6" fmla="*/ 40482 h 47625"/>
                  <a:gd name="connsiteX7" fmla="*/ 10205 w 167367"/>
                  <a:gd name="connsiteY7" fmla="*/ 47625 h 47625"/>
                  <a:gd name="connsiteX8" fmla="*/ 10205 w 167367"/>
                  <a:gd name="connsiteY8" fmla="*/ 21432 h 47625"/>
                  <a:gd name="connsiteX0" fmla="*/ 10205 w 167367"/>
                  <a:gd name="connsiteY0" fmla="*/ 21432 h 48364"/>
                  <a:gd name="connsiteX1" fmla="*/ 64974 w 167367"/>
                  <a:gd name="connsiteY1" fmla="*/ 21432 h 48364"/>
                  <a:gd name="connsiteX2" fmla="*/ 122124 w 167367"/>
                  <a:gd name="connsiteY2" fmla="*/ 11907 h 48364"/>
                  <a:gd name="connsiteX3" fmla="*/ 155461 w 167367"/>
                  <a:gd name="connsiteY3" fmla="*/ 0 h 48364"/>
                  <a:gd name="connsiteX4" fmla="*/ 167367 w 167367"/>
                  <a:gd name="connsiteY4" fmla="*/ 16669 h 48364"/>
                  <a:gd name="connsiteX5" fmla="*/ 160224 w 167367"/>
                  <a:gd name="connsiteY5" fmla="*/ 33338 h 48364"/>
                  <a:gd name="connsiteX6" fmla="*/ 114980 w 167367"/>
                  <a:gd name="connsiteY6" fmla="*/ 40482 h 48364"/>
                  <a:gd name="connsiteX7" fmla="*/ 10205 w 167367"/>
                  <a:gd name="connsiteY7" fmla="*/ 47625 h 48364"/>
                  <a:gd name="connsiteX8" fmla="*/ 10205 w 167367"/>
                  <a:gd name="connsiteY8" fmla="*/ 21432 h 48364"/>
                  <a:gd name="connsiteX0" fmla="*/ 10205 w 167367"/>
                  <a:gd name="connsiteY0" fmla="*/ 21480 h 48412"/>
                  <a:gd name="connsiteX1" fmla="*/ 64974 w 167367"/>
                  <a:gd name="connsiteY1" fmla="*/ 21480 h 48412"/>
                  <a:gd name="connsiteX2" fmla="*/ 122124 w 167367"/>
                  <a:gd name="connsiteY2" fmla="*/ 11955 h 48412"/>
                  <a:gd name="connsiteX3" fmla="*/ 155461 w 167367"/>
                  <a:gd name="connsiteY3" fmla="*/ 48 h 48412"/>
                  <a:gd name="connsiteX4" fmla="*/ 167367 w 167367"/>
                  <a:gd name="connsiteY4" fmla="*/ 16717 h 48412"/>
                  <a:gd name="connsiteX5" fmla="*/ 160224 w 167367"/>
                  <a:gd name="connsiteY5" fmla="*/ 33386 h 48412"/>
                  <a:gd name="connsiteX6" fmla="*/ 114980 w 167367"/>
                  <a:gd name="connsiteY6" fmla="*/ 40530 h 48412"/>
                  <a:gd name="connsiteX7" fmla="*/ 10205 w 167367"/>
                  <a:gd name="connsiteY7" fmla="*/ 47673 h 48412"/>
                  <a:gd name="connsiteX8" fmla="*/ 10205 w 167367"/>
                  <a:gd name="connsiteY8" fmla="*/ 21480 h 48412"/>
                  <a:gd name="connsiteX0" fmla="*/ 10205 w 167367"/>
                  <a:gd name="connsiteY0" fmla="*/ 21480 h 48412"/>
                  <a:gd name="connsiteX1" fmla="*/ 64974 w 167367"/>
                  <a:gd name="connsiteY1" fmla="*/ 21480 h 48412"/>
                  <a:gd name="connsiteX2" fmla="*/ 122124 w 167367"/>
                  <a:gd name="connsiteY2" fmla="*/ 11955 h 48412"/>
                  <a:gd name="connsiteX3" fmla="*/ 155461 w 167367"/>
                  <a:gd name="connsiteY3" fmla="*/ 48 h 48412"/>
                  <a:gd name="connsiteX4" fmla="*/ 167367 w 167367"/>
                  <a:gd name="connsiteY4" fmla="*/ 16717 h 48412"/>
                  <a:gd name="connsiteX5" fmla="*/ 160224 w 167367"/>
                  <a:gd name="connsiteY5" fmla="*/ 33386 h 48412"/>
                  <a:gd name="connsiteX6" fmla="*/ 114980 w 167367"/>
                  <a:gd name="connsiteY6" fmla="*/ 40530 h 48412"/>
                  <a:gd name="connsiteX7" fmla="*/ 10205 w 167367"/>
                  <a:gd name="connsiteY7" fmla="*/ 47673 h 48412"/>
                  <a:gd name="connsiteX8" fmla="*/ 10205 w 167367"/>
                  <a:gd name="connsiteY8" fmla="*/ 21480 h 4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7367" h="48412">
                    <a:moveTo>
                      <a:pt x="10205" y="21480"/>
                    </a:moveTo>
                    <a:cubicBezTo>
                      <a:pt x="19333" y="17115"/>
                      <a:pt x="46321" y="23068"/>
                      <a:pt x="64974" y="21480"/>
                    </a:cubicBezTo>
                    <a:lnTo>
                      <a:pt x="122124" y="11955"/>
                    </a:lnTo>
                    <a:cubicBezTo>
                      <a:pt x="137205" y="8383"/>
                      <a:pt x="147921" y="-746"/>
                      <a:pt x="155461" y="48"/>
                    </a:cubicBezTo>
                    <a:cubicBezTo>
                      <a:pt x="163001" y="842"/>
                      <a:pt x="166573" y="11161"/>
                      <a:pt x="167367" y="16717"/>
                    </a:cubicBezTo>
                    <a:lnTo>
                      <a:pt x="160224" y="33386"/>
                    </a:lnTo>
                    <a:cubicBezTo>
                      <a:pt x="157843" y="38942"/>
                      <a:pt x="139983" y="38149"/>
                      <a:pt x="114980" y="40530"/>
                    </a:cubicBezTo>
                    <a:cubicBezTo>
                      <a:pt x="89977" y="42911"/>
                      <a:pt x="27668" y="50848"/>
                      <a:pt x="10205" y="47673"/>
                    </a:cubicBezTo>
                    <a:cubicBezTo>
                      <a:pt x="-7258" y="44498"/>
                      <a:pt x="1077" y="25845"/>
                      <a:pt x="10205" y="21480"/>
                    </a:cubicBezTo>
                    <a:close/>
                  </a:path>
                </a:pathLst>
              </a:custGeom>
              <a:solidFill>
                <a:srgbClr val="2F494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 flipH="1">
                <a:off x="5364005" y="4329548"/>
                <a:ext cx="167367" cy="48412"/>
              </a:xfrm>
              <a:custGeom>
                <a:avLst/>
                <a:gdLst>
                  <a:gd name="connsiteX0" fmla="*/ 0 w 157162"/>
                  <a:gd name="connsiteY0" fmla="*/ 21432 h 54769"/>
                  <a:gd name="connsiteX1" fmla="*/ 54769 w 157162"/>
                  <a:gd name="connsiteY1" fmla="*/ 21432 h 54769"/>
                  <a:gd name="connsiteX2" fmla="*/ 111919 w 157162"/>
                  <a:gd name="connsiteY2" fmla="*/ 11907 h 54769"/>
                  <a:gd name="connsiteX3" fmla="*/ 145256 w 157162"/>
                  <a:gd name="connsiteY3" fmla="*/ 0 h 54769"/>
                  <a:gd name="connsiteX4" fmla="*/ 157162 w 157162"/>
                  <a:gd name="connsiteY4" fmla="*/ 16669 h 54769"/>
                  <a:gd name="connsiteX5" fmla="*/ 152400 w 157162"/>
                  <a:gd name="connsiteY5" fmla="*/ 38100 h 54769"/>
                  <a:gd name="connsiteX6" fmla="*/ 104775 w 157162"/>
                  <a:gd name="connsiteY6" fmla="*/ 40482 h 54769"/>
                  <a:gd name="connsiteX7" fmla="*/ 52387 w 157162"/>
                  <a:gd name="connsiteY7" fmla="*/ 54769 h 54769"/>
                  <a:gd name="connsiteX8" fmla="*/ 0 w 157162"/>
                  <a:gd name="connsiteY8" fmla="*/ 21432 h 54769"/>
                  <a:gd name="connsiteX0" fmla="*/ 0 w 157162"/>
                  <a:gd name="connsiteY0" fmla="*/ 21432 h 61913"/>
                  <a:gd name="connsiteX1" fmla="*/ 54769 w 157162"/>
                  <a:gd name="connsiteY1" fmla="*/ 21432 h 61913"/>
                  <a:gd name="connsiteX2" fmla="*/ 111919 w 157162"/>
                  <a:gd name="connsiteY2" fmla="*/ 11907 h 61913"/>
                  <a:gd name="connsiteX3" fmla="*/ 145256 w 157162"/>
                  <a:gd name="connsiteY3" fmla="*/ 0 h 61913"/>
                  <a:gd name="connsiteX4" fmla="*/ 157162 w 157162"/>
                  <a:gd name="connsiteY4" fmla="*/ 16669 h 61913"/>
                  <a:gd name="connsiteX5" fmla="*/ 152400 w 157162"/>
                  <a:gd name="connsiteY5" fmla="*/ 38100 h 61913"/>
                  <a:gd name="connsiteX6" fmla="*/ 104775 w 157162"/>
                  <a:gd name="connsiteY6" fmla="*/ 40482 h 61913"/>
                  <a:gd name="connsiteX7" fmla="*/ 7144 w 157162"/>
                  <a:gd name="connsiteY7" fmla="*/ 61913 h 61913"/>
                  <a:gd name="connsiteX8" fmla="*/ 0 w 157162"/>
                  <a:gd name="connsiteY8" fmla="*/ 21432 h 61913"/>
                  <a:gd name="connsiteX0" fmla="*/ 0 w 157162"/>
                  <a:gd name="connsiteY0" fmla="*/ 21432 h 47625"/>
                  <a:gd name="connsiteX1" fmla="*/ 54769 w 157162"/>
                  <a:gd name="connsiteY1" fmla="*/ 21432 h 47625"/>
                  <a:gd name="connsiteX2" fmla="*/ 111919 w 157162"/>
                  <a:gd name="connsiteY2" fmla="*/ 11907 h 47625"/>
                  <a:gd name="connsiteX3" fmla="*/ 145256 w 157162"/>
                  <a:gd name="connsiteY3" fmla="*/ 0 h 47625"/>
                  <a:gd name="connsiteX4" fmla="*/ 157162 w 157162"/>
                  <a:gd name="connsiteY4" fmla="*/ 16669 h 47625"/>
                  <a:gd name="connsiteX5" fmla="*/ 152400 w 157162"/>
                  <a:gd name="connsiteY5" fmla="*/ 38100 h 47625"/>
                  <a:gd name="connsiteX6" fmla="*/ 104775 w 157162"/>
                  <a:gd name="connsiteY6" fmla="*/ 40482 h 47625"/>
                  <a:gd name="connsiteX7" fmla="*/ 0 w 157162"/>
                  <a:gd name="connsiteY7" fmla="*/ 47625 h 47625"/>
                  <a:gd name="connsiteX8" fmla="*/ 0 w 157162"/>
                  <a:gd name="connsiteY8" fmla="*/ 21432 h 47625"/>
                  <a:gd name="connsiteX0" fmla="*/ 0 w 157162"/>
                  <a:gd name="connsiteY0" fmla="*/ 21432 h 47625"/>
                  <a:gd name="connsiteX1" fmla="*/ 54769 w 157162"/>
                  <a:gd name="connsiteY1" fmla="*/ 21432 h 47625"/>
                  <a:gd name="connsiteX2" fmla="*/ 111919 w 157162"/>
                  <a:gd name="connsiteY2" fmla="*/ 11907 h 47625"/>
                  <a:gd name="connsiteX3" fmla="*/ 145256 w 157162"/>
                  <a:gd name="connsiteY3" fmla="*/ 0 h 47625"/>
                  <a:gd name="connsiteX4" fmla="*/ 157162 w 157162"/>
                  <a:gd name="connsiteY4" fmla="*/ 16669 h 47625"/>
                  <a:gd name="connsiteX5" fmla="*/ 150019 w 157162"/>
                  <a:gd name="connsiteY5" fmla="*/ 33338 h 47625"/>
                  <a:gd name="connsiteX6" fmla="*/ 104775 w 157162"/>
                  <a:gd name="connsiteY6" fmla="*/ 40482 h 47625"/>
                  <a:gd name="connsiteX7" fmla="*/ 0 w 157162"/>
                  <a:gd name="connsiteY7" fmla="*/ 47625 h 47625"/>
                  <a:gd name="connsiteX8" fmla="*/ 0 w 157162"/>
                  <a:gd name="connsiteY8" fmla="*/ 21432 h 47625"/>
                  <a:gd name="connsiteX0" fmla="*/ 10205 w 167367"/>
                  <a:gd name="connsiteY0" fmla="*/ 21432 h 47625"/>
                  <a:gd name="connsiteX1" fmla="*/ 64974 w 167367"/>
                  <a:gd name="connsiteY1" fmla="*/ 21432 h 47625"/>
                  <a:gd name="connsiteX2" fmla="*/ 122124 w 167367"/>
                  <a:gd name="connsiteY2" fmla="*/ 11907 h 47625"/>
                  <a:gd name="connsiteX3" fmla="*/ 155461 w 167367"/>
                  <a:gd name="connsiteY3" fmla="*/ 0 h 47625"/>
                  <a:gd name="connsiteX4" fmla="*/ 167367 w 167367"/>
                  <a:gd name="connsiteY4" fmla="*/ 16669 h 47625"/>
                  <a:gd name="connsiteX5" fmla="*/ 160224 w 167367"/>
                  <a:gd name="connsiteY5" fmla="*/ 33338 h 47625"/>
                  <a:gd name="connsiteX6" fmla="*/ 114980 w 167367"/>
                  <a:gd name="connsiteY6" fmla="*/ 40482 h 47625"/>
                  <a:gd name="connsiteX7" fmla="*/ 10205 w 167367"/>
                  <a:gd name="connsiteY7" fmla="*/ 47625 h 47625"/>
                  <a:gd name="connsiteX8" fmla="*/ 10205 w 167367"/>
                  <a:gd name="connsiteY8" fmla="*/ 21432 h 47625"/>
                  <a:gd name="connsiteX0" fmla="*/ 10205 w 167367"/>
                  <a:gd name="connsiteY0" fmla="*/ 21432 h 48364"/>
                  <a:gd name="connsiteX1" fmla="*/ 64974 w 167367"/>
                  <a:gd name="connsiteY1" fmla="*/ 21432 h 48364"/>
                  <a:gd name="connsiteX2" fmla="*/ 122124 w 167367"/>
                  <a:gd name="connsiteY2" fmla="*/ 11907 h 48364"/>
                  <a:gd name="connsiteX3" fmla="*/ 155461 w 167367"/>
                  <a:gd name="connsiteY3" fmla="*/ 0 h 48364"/>
                  <a:gd name="connsiteX4" fmla="*/ 167367 w 167367"/>
                  <a:gd name="connsiteY4" fmla="*/ 16669 h 48364"/>
                  <a:gd name="connsiteX5" fmla="*/ 160224 w 167367"/>
                  <a:gd name="connsiteY5" fmla="*/ 33338 h 48364"/>
                  <a:gd name="connsiteX6" fmla="*/ 114980 w 167367"/>
                  <a:gd name="connsiteY6" fmla="*/ 40482 h 48364"/>
                  <a:gd name="connsiteX7" fmla="*/ 10205 w 167367"/>
                  <a:gd name="connsiteY7" fmla="*/ 47625 h 48364"/>
                  <a:gd name="connsiteX8" fmla="*/ 10205 w 167367"/>
                  <a:gd name="connsiteY8" fmla="*/ 21432 h 48364"/>
                  <a:gd name="connsiteX0" fmla="*/ 10205 w 167367"/>
                  <a:gd name="connsiteY0" fmla="*/ 21480 h 48412"/>
                  <a:gd name="connsiteX1" fmla="*/ 64974 w 167367"/>
                  <a:gd name="connsiteY1" fmla="*/ 21480 h 48412"/>
                  <a:gd name="connsiteX2" fmla="*/ 122124 w 167367"/>
                  <a:gd name="connsiteY2" fmla="*/ 11955 h 48412"/>
                  <a:gd name="connsiteX3" fmla="*/ 155461 w 167367"/>
                  <a:gd name="connsiteY3" fmla="*/ 48 h 48412"/>
                  <a:gd name="connsiteX4" fmla="*/ 167367 w 167367"/>
                  <a:gd name="connsiteY4" fmla="*/ 16717 h 48412"/>
                  <a:gd name="connsiteX5" fmla="*/ 160224 w 167367"/>
                  <a:gd name="connsiteY5" fmla="*/ 33386 h 48412"/>
                  <a:gd name="connsiteX6" fmla="*/ 114980 w 167367"/>
                  <a:gd name="connsiteY6" fmla="*/ 40530 h 48412"/>
                  <a:gd name="connsiteX7" fmla="*/ 10205 w 167367"/>
                  <a:gd name="connsiteY7" fmla="*/ 47673 h 48412"/>
                  <a:gd name="connsiteX8" fmla="*/ 10205 w 167367"/>
                  <a:gd name="connsiteY8" fmla="*/ 21480 h 48412"/>
                  <a:gd name="connsiteX0" fmla="*/ 10205 w 167367"/>
                  <a:gd name="connsiteY0" fmla="*/ 21480 h 48412"/>
                  <a:gd name="connsiteX1" fmla="*/ 64974 w 167367"/>
                  <a:gd name="connsiteY1" fmla="*/ 21480 h 48412"/>
                  <a:gd name="connsiteX2" fmla="*/ 122124 w 167367"/>
                  <a:gd name="connsiteY2" fmla="*/ 11955 h 48412"/>
                  <a:gd name="connsiteX3" fmla="*/ 155461 w 167367"/>
                  <a:gd name="connsiteY3" fmla="*/ 48 h 48412"/>
                  <a:gd name="connsiteX4" fmla="*/ 167367 w 167367"/>
                  <a:gd name="connsiteY4" fmla="*/ 16717 h 48412"/>
                  <a:gd name="connsiteX5" fmla="*/ 160224 w 167367"/>
                  <a:gd name="connsiteY5" fmla="*/ 33386 h 48412"/>
                  <a:gd name="connsiteX6" fmla="*/ 114980 w 167367"/>
                  <a:gd name="connsiteY6" fmla="*/ 40530 h 48412"/>
                  <a:gd name="connsiteX7" fmla="*/ 10205 w 167367"/>
                  <a:gd name="connsiteY7" fmla="*/ 47673 h 48412"/>
                  <a:gd name="connsiteX8" fmla="*/ 10205 w 167367"/>
                  <a:gd name="connsiteY8" fmla="*/ 21480 h 4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7367" h="48412">
                    <a:moveTo>
                      <a:pt x="10205" y="21480"/>
                    </a:moveTo>
                    <a:cubicBezTo>
                      <a:pt x="19333" y="17115"/>
                      <a:pt x="46321" y="23068"/>
                      <a:pt x="64974" y="21480"/>
                    </a:cubicBezTo>
                    <a:lnTo>
                      <a:pt x="122124" y="11955"/>
                    </a:lnTo>
                    <a:cubicBezTo>
                      <a:pt x="137205" y="8383"/>
                      <a:pt x="147921" y="-746"/>
                      <a:pt x="155461" y="48"/>
                    </a:cubicBezTo>
                    <a:cubicBezTo>
                      <a:pt x="163001" y="842"/>
                      <a:pt x="166573" y="11161"/>
                      <a:pt x="167367" y="16717"/>
                    </a:cubicBezTo>
                    <a:lnTo>
                      <a:pt x="160224" y="33386"/>
                    </a:lnTo>
                    <a:cubicBezTo>
                      <a:pt x="157843" y="38942"/>
                      <a:pt x="139983" y="38149"/>
                      <a:pt x="114980" y="40530"/>
                    </a:cubicBezTo>
                    <a:cubicBezTo>
                      <a:pt x="89977" y="42911"/>
                      <a:pt x="27668" y="50848"/>
                      <a:pt x="10205" y="47673"/>
                    </a:cubicBezTo>
                    <a:cubicBezTo>
                      <a:pt x="-7258" y="44498"/>
                      <a:pt x="1077" y="25845"/>
                      <a:pt x="10205" y="21480"/>
                    </a:cubicBezTo>
                    <a:close/>
                  </a:path>
                </a:pathLst>
              </a:custGeom>
              <a:solidFill>
                <a:srgbClr val="2F494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" name="任意多边形 9"/>
          <p:cNvSpPr/>
          <p:nvPr/>
        </p:nvSpPr>
        <p:spPr>
          <a:xfrm>
            <a:off x="3874095" y="1256790"/>
            <a:ext cx="4359774" cy="4224227"/>
          </a:xfrm>
          <a:custGeom>
            <a:avLst/>
            <a:gdLst>
              <a:gd name="connsiteX0" fmla="*/ 121920 w 1158240"/>
              <a:gd name="connsiteY0" fmla="*/ 304800 h 1135380"/>
              <a:gd name="connsiteX1" fmla="*/ 45720 w 1158240"/>
              <a:gd name="connsiteY1" fmla="*/ 441960 h 1135380"/>
              <a:gd name="connsiteX2" fmla="*/ 83820 w 1158240"/>
              <a:gd name="connsiteY2" fmla="*/ 617220 h 1135380"/>
              <a:gd name="connsiteX3" fmla="*/ 0 w 1158240"/>
              <a:gd name="connsiteY3" fmla="*/ 640080 h 1135380"/>
              <a:gd name="connsiteX4" fmla="*/ 22860 w 1158240"/>
              <a:gd name="connsiteY4" fmla="*/ 708660 h 1135380"/>
              <a:gd name="connsiteX5" fmla="*/ 60960 w 1158240"/>
              <a:gd name="connsiteY5" fmla="*/ 716280 h 1135380"/>
              <a:gd name="connsiteX6" fmla="*/ 152400 w 1158240"/>
              <a:gd name="connsiteY6" fmla="*/ 876300 h 1135380"/>
              <a:gd name="connsiteX7" fmla="*/ 274320 w 1158240"/>
              <a:gd name="connsiteY7" fmla="*/ 1013460 h 1135380"/>
              <a:gd name="connsiteX8" fmla="*/ 487680 w 1158240"/>
              <a:gd name="connsiteY8" fmla="*/ 1135380 h 1135380"/>
              <a:gd name="connsiteX9" fmla="*/ 685800 w 1158240"/>
              <a:gd name="connsiteY9" fmla="*/ 1104900 h 1135380"/>
              <a:gd name="connsiteX10" fmla="*/ 883920 w 1158240"/>
              <a:gd name="connsiteY10" fmla="*/ 1036320 h 1135380"/>
              <a:gd name="connsiteX11" fmla="*/ 982980 w 1158240"/>
              <a:gd name="connsiteY11" fmla="*/ 876300 h 1135380"/>
              <a:gd name="connsiteX12" fmla="*/ 1051560 w 1158240"/>
              <a:gd name="connsiteY12" fmla="*/ 731520 h 1135380"/>
              <a:gd name="connsiteX13" fmla="*/ 1051560 w 1158240"/>
              <a:gd name="connsiteY13" fmla="*/ 708660 h 1135380"/>
              <a:gd name="connsiteX14" fmla="*/ 1051560 w 1158240"/>
              <a:gd name="connsiteY14" fmla="*/ 708660 h 1135380"/>
              <a:gd name="connsiteX15" fmla="*/ 1135380 w 1158240"/>
              <a:gd name="connsiteY15" fmla="*/ 701040 h 1135380"/>
              <a:gd name="connsiteX16" fmla="*/ 1158240 w 1158240"/>
              <a:gd name="connsiteY16" fmla="*/ 632460 h 1135380"/>
              <a:gd name="connsiteX17" fmla="*/ 1143000 w 1158240"/>
              <a:gd name="connsiteY17" fmla="*/ 579120 h 1135380"/>
              <a:gd name="connsiteX18" fmla="*/ 1082040 w 1158240"/>
              <a:gd name="connsiteY18" fmla="*/ 594360 h 1135380"/>
              <a:gd name="connsiteX19" fmla="*/ 1051560 w 1158240"/>
              <a:gd name="connsiteY19" fmla="*/ 571500 h 1135380"/>
              <a:gd name="connsiteX20" fmla="*/ 1127760 w 1158240"/>
              <a:gd name="connsiteY20" fmla="*/ 335280 h 1135380"/>
              <a:gd name="connsiteX21" fmla="*/ 1127760 w 1158240"/>
              <a:gd name="connsiteY21" fmla="*/ 144780 h 1135380"/>
              <a:gd name="connsiteX22" fmla="*/ 1036320 w 1158240"/>
              <a:gd name="connsiteY22" fmla="*/ 30480 h 1135380"/>
              <a:gd name="connsiteX23" fmla="*/ 655320 w 1158240"/>
              <a:gd name="connsiteY23" fmla="*/ 0 h 1135380"/>
              <a:gd name="connsiteX24" fmla="*/ 312420 w 1158240"/>
              <a:gd name="connsiteY24" fmla="*/ 45720 h 1135380"/>
              <a:gd name="connsiteX25" fmla="*/ 175260 w 1158240"/>
              <a:gd name="connsiteY25" fmla="*/ 198120 h 1135380"/>
              <a:gd name="connsiteX26" fmla="*/ 121920 w 1158240"/>
              <a:gd name="connsiteY26" fmla="*/ 304800 h 1135380"/>
              <a:gd name="connsiteX0" fmla="*/ 121920 w 1158240"/>
              <a:gd name="connsiteY0" fmla="*/ 304800 h 1135380"/>
              <a:gd name="connsiteX1" fmla="*/ 45720 w 1158240"/>
              <a:gd name="connsiteY1" fmla="*/ 441960 h 1135380"/>
              <a:gd name="connsiteX2" fmla="*/ 83820 w 1158240"/>
              <a:gd name="connsiteY2" fmla="*/ 617220 h 1135380"/>
              <a:gd name="connsiteX3" fmla="*/ 0 w 1158240"/>
              <a:gd name="connsiteY3" fmla="*/ 640080 h 1135380"/>
              <a:gd name="connsiteX4" fmla="*/ 22860 w 1158240"/>
              <a:gd name="connsiteY4" fmla="*/ 708660 h 1135380"/>
              <a:gd name="connsiteX5" fmla="*/ 60960 w 1158240"/>
              <a:gd name="connsiteY5" fmla="*/ 716280 h 1135380"/>
              <a:gd name="connsiteX6" fmla="*/ 152400 w 1158240"/>
              <a:gd name="connsiteY6" fmla="*/ 876300 h 1135380"/>
              <a:gd name="connsiteX7" fmla="*/ 274320 w 1158240"/>
              <a:gd name="connsiteY7" fmla="*/ 1013460 h 1135380"/>
              <a:gd name="connsiteX8" fmla="*/ 487680 w 1158240"/>
              <a:gd name="connsiteY8" fmla="*/ 1135380 h 1135380"/>
              <a:gd name="connsiteX9" fmla="*/ 685800 w 1158240"/>
              <a:gd name="connsiteY9" fmla="*/ 1104900 h 1135380"/>
              <a:gd name="connsiteX10" fmla="*/ 883920 w 1158240"/>
              <a:gd name="connsiteY10" fmla="*/ 1036320 h 1135380"/>
              <a:gd name="connsiteX11" fmla="*/ 982980 w 1158240"/>
              <a:gd name="connsiteY11" fmla="*/ 876300 h 1135380"/>
              <a:gd name="connsiteX12" fmla="*/ 1051560 w 1158240"/>
              <a:gd name="connsiteY12" fmla="*/ 731520 h 1135380"/>
              <a:gd name="connsiteX13" fmla="*/ 1051560 w 1158240"/>
              <a:gd name="connsiteY13" fmla="*/ 708660 h 1135380"/>
              <a:gd name="connsiteX14" fmla="*/ 1051560 w 1158240"/>
              <a:gd name="connsiteY14" fmla="*/ 708660 h 1135380"/>
              <a:gd name="connsiteX15" fmla="*/ 1135380 w 1158240"/>
              <a:gd name="connsiteY15" fmla="*/ 701040 h 1135380"/>
              <a:gd name="connsiteX16" fmla="*/ 1158240 w 1158240"/>
              <a:gd name="connsiteY16" fmla="*/ 632460 h 1135380"/>
              <a:gd name="connsiteX17" fmla="*/ 1143000 w 1158240"/>
              <a:gd name="connsiteY17" fmla="*/ 579120 h 1135380"/>
              <a:gd name="connsiteX18" fmla="*/ 1082040 w 1158240"/>
              <a:gd name="connsiteY18" fmla="*/ 594360 h 1135380"/>
              <a:gd name="connsiteX19" fmla="*/ 1103948 w 1158240"/>
              <a:gd name="connsiteY19" fmla="*/ 519113 h 1135380"/>
              <a:gd name="connsiteX20" fmla="*/ 1127760 w 1158240"/>
              <a:gd name="connsiteY20" fmla="*/ 335280 h 1135380"/>
              <a:gd name="connsiteX21" fmla="*/ 1127760 w 1158240"/>
              <a:gd name="connsiteY21" fmla="*/ 144780 h 1135380"/>
              <a:gd name="connsiteX22" fmla="*/ 1036320 w 1158240"/>
              <a:gd name="connsiteY22" fmla="*/ 30480 h 1135380"/>
              <a:gd name="connsiteX23" fmla="*/ 655320 w 1158240"/>
              <a:gd name="connsiteY23" fmla="*/ 0 h 1135380"/>
              <a:gd name="connsiteX24" fmla="*/ 312420 w 1158240"/>
              <a:gd name="connsiteY24" fmla="*/ 45720 h 1135380"/>
              <a:gd name="connsiteX25" fmla="*/ 175260 w 1158240"/>
              <a:gd name="connsiteY25" fmla="*/ 198120 h 1135380"/>
              <a:gd name="connsiteX26" fmla="*/ 121920 w 1158240"/>
              <a:gd name="connsiteY26" fmla="*/ 304800 h 1135380"/>
              <a:gd name="connsiteX0" fmla="*/ 121920 w 1158240"/>
              <a:gd name="connsiteY0" fmla="*/ 304800 h 1135380"/>
              <a:gd name="connsiteX1" fmla="*/ 45720 w 1158240"/>
              <a:gd name="connsiteY1" fmla="*/ 441960 h 1135380"/>
              <a:gd name="connsiteX2" fmla="*/ 83820 w 1158240"/>
              <a:gd name="connsiteY2" fmla="*/ 617220 h 1135380"/>
              <a:gd name="connsiteX3" fmla="*/ 0 w 1158240"/>
              <a:gd name="connsiteY3" fmla="*/ 640080 h 1135380"/>
              <a:gd name="connsiteX4" fmla="*/ 22860 w 1158240"/>
              <a:gd name="connsiteY4" fmla="*/ 708660 h 1135380"/>
              <a:gd name="connsiteX5" fmla="*/ 60960 w 1158240"/>
              <a:gd name="connsiteY5" fmla="*/ 716280 h 1135380"/>
              <a:gd name="connsiteX6" fmla="*/ 152400 w 1158240"/>
              <a:gd name="connsiteY6" fmla="*/ 876300 h 1135380"/>
              <a:gd name="connsiteX7" fmla="*/ 274320 w 1158240"/>
              <a:gd name="connsiteY7" fmla="*/ 1013460 h 1135380"/>
              <a:gd name="connsiteX8" fmla="*/ 487680 w 1158240"/>
              <a:gd name="connsiteY8" fmla="*/ 1135380 h 1135380"/>
              <a:gd name="connsiteX9" fmla="*/ 685800 w 1158240"/>
              <a:gd name="connsiteY9" fmla="*/ 1104900 h 1135380"/>
              <a:gd name="connsiteX10" fmla="*/ 883920 w 1158240"/>
              <a:gd name="connsiteY10" fmla="*/ 1036320 h 1135380"/>
              <a:gd name="connsiteX11" fmla="*/ 982980 w 1158240"/>
              <a:gd name="connsiteY11" fmla="*/ 876300 h 1135380"/>
              <a:gd name="connsiteX12" fmla="*/ 1051560 w 1158240"/>
              <a:gd name="connsiteY12" fmla="*/ 731520 h 1135380"/>
              <a:gd name="connsiteX13" fmla="*/ 1051560 w 1158240"/>
              <a:gd name="connsiteY13" fmla="*/ 708660 h 1135380"/>
              <a:gd name="connsiteX14" fmla="*/ 1051560 w 1158240"/>
              <a:gd name="connsiteY14" fmla="*/ 708660 h 1135380"/>
              <a:gd name="connsiteX15" fmla="*/ 1135380 w 1158240"/>
              <a:gd name="connsiteY15" fmla="*/ 701040 h 1135380"/>
              <a:gd name="connsiteX16" fmla="*/ 1158240 w 1158240"/>
              <a:gd name="connsiteY16" fmla="*/ 632460 h 1135380"/>
              <a:gd name="connsiteX17" fmla="*/ 1143000 w 1158240"/>
              <a:gd name="connsiteY17" fmla="*/ 579120 h 1135380"/>
              <a:gd name="connsiteX18" fmla="*/ 1115377 w 1158240"/>
              <a:gd name="connsiteY18" fmla="*/ 565785 h 1135380"/>
              <a:gd name="connsiteX19" fmla="*/ 1103948 w 1158240"/>
              <a:gd name="connsiteY19" fmla="*/ 519113 h 1135380"/>
              <a:gd name="connsiteX20" fmla="*/ 1127760 w 1158240"/>
              <a:gd name="connsiteY20" fmla="*/ 335280 h 1135380"/>
              <a:gd name="connsiteX21" fmla="*/ 1127760 w 1158240"/>
              <a:gd name="connsiteY21" fmla="*/ 144780 h 1135380"/>
              <a:gd name="connsiteX22" fmla="*/ 1036320 w 1158240"/>
              <a:gd name="connsiteY22" fmla="*/ 30480 h 1135380"/>
              <a:gd name="connsiteX23" fmla="*/ 655320 w 1158240"/>
              <a:gd name="connsiteY23" fmla="*/ 0 h 1135380"/>
              <a:gd name="connsiteX24" fmla="*/ 312420 w 1158240"/>
              <a:gd name="connsiteY24" fmla="*/ 45720 h 1135380"/>
              <a:gd name="connsiteX25" fmla="*/ 175260 w 1158240"/>
              <a:gd name="connsiteY25" fmla="*/ 198120 h 1135380"/>
              <a:gd name="connsiteX26" fmla="*/ 121920 w 1158240"/>
              <a:gd name="connsiteY26" fmla="*/ 304800 h 1135380"/>
              <a:gd name="connsiteX0" fmla="*/ 121920 w 1158240"/>
              <a:gd name="connsiteY0" fmla="*/ 304800 h 1135380"/>
              <a:gd name="connsiteX1" fmla="*/ 45720 w 1158240"/>
              <a:gd name="connsiteY1" fmla="*/ 441960 h 1135380"/>
              <a:gd name="connsiteX2" fmla="*/ 83820 w 1158240"/>
              <a:gd name="connsiteY2" fmla="*/ 617220 h 1135380"/>
              <a:gd name="connsiteX3" fmla="*/ 0 w 1158240"/>
              <a:gd name="connsiteY3" fmla="*/ 640080 h 1135380"/>
              <a:gd name="connsiteX4" fmla="*/ 22860 w 1158240"/>
              <a:gd name="connsiteY4" fmla="*/ 708660 h 1135380"/>
              <a:gd name="connsiteX5" fmla="*/ 60960 w 1158240"/>
              <a:gd name="connsiteY5" fmla="*/ 716280 h 1135380"/>
              <a:gd name="connsiteX6" fmla="*/ 152400 w 1158240"/>
              <a:gd name="connsiteY6" fmla="*/ 876300 h 1135380"/>
              <a:gd name="connsiteX7" fmla="*/ 274320 w 1158240"/>
              <a:gd name="connsiteY7" fmla="*/ 1013460 h 1135380"/>
              <a:gd name="connsiteX8" fmla="*/ 487680 w 1158240"/>
              <a:gd name="connsiteY8" fmla="*/ 1135380 h 1135380"/>
              <a:gd name="connsiteX9" fmla="*/ 685800 w 1158240"/>
              <a:gd name="connsiteY9" fmla="*/ 1104900 h 1135380"/>
              <a:gd name="connsiteX10" fmla="*/ 883920 w 1158240"/>
              <a:gd name="connsiteY10" fmla="*/ 1036320 h 1135380"/>
              <a:gd name="connsiteX11" fmla="*/ 982980 w 1158240"/>
              <a:gd name="connsiteY11" fmla="*/ 876300 h 1135380"/>
              <a:gd name="connsiteX12" fmla="*/ 1051560 w 1158240"/>
              <a:gd name="connsiteY12" fmla="*/ 731520 h 1135380"/>
              <a:gd name="connsiteX13" fmla="*/ 1051560 w 1158240"/>
              <a:gd name="connsiteY13" fmla="*/ 708660 h 1135380"/>
              <a:gd name="connsiteX14" fmla="*/ 1051560 w 1158240"/>
              <a:gd name="connsiteY14" fmla="*/ 708660 h 1135380"/>
              <a:gd name="connsiteX15" fmla="*/ 1135380 w 1158240"/>
              <a:gd name="connsiteY15" fmla="*/ 701040 h 1135380"/>
              <a:gd name="connsiteX16" fmla="*/ 1158240 w 1158240"/>
              <a:gd name="connsiteY16" fmla="*/ 632460 h 1135380"/>
              <a:gd name="connsiteX17" fmla="*/ 1143000 w 1158240"/>
              <a:gd name="connsiteY17" fmla="*/ 579120 h 1135380"/>
              <a:gd name="connsiteX18" fmla="*/ 1115377 w 1158240"/>
              <a:gd name="connsiteY18" fmla="*/ 565785 h 1135380"/>
              <a:gd name="connsiteX19" fmla="*/ 1103948 w 1158240"/>
              <a:gd name="connsiteY19" fmla="*/ 519113 h 1135380"/>
              <a:gd name="connsiteX20" fmla="*/ 1127760 w 1158240"/>
              <a:gd name="connsiteY20" fmla="*/ 335280 h 1135380"/>
              <a:gd name="connsiteX21" fmla="*/ 1127760 w 1158240"/>
              <a:gd name="connsiteY21" fmla="*/ 144780 h 1135380"/>
              <a:gd name="connsiteX22" fmla="*/ 1036320 w 1158240"/>
              <a:gd name="connsiteY22" fmla="*/ 30480 h 1135380"/>
              <a:gd name="connsiteX23" fmla="*/ 655320 w 1158240"/>
              <a:gd name="connsiteY23" fmla="*/ 0 h 1135380"/>
              <a:gd name="connsiteX24" fmla="*/ 312420 w 1158240"/>
              <a:gd name="connsiteY24" fmla="*/ 45720 h 1135380"/>
              <a:gd name="connsiteX25" fmla="*/ 175260 w 1158240"/>
              <a:gd name="connsiteY25" fmla="*/ 198120 h 1135380"/>
              <a:gd name="connsiteX26" fmla="*/ 121920 w 1158240"/>
              <a:gd name="connsiteY26" fmla="*/ 304800 h 1135380"/>
              <a:gd name="connsiteX0" fmla="*/ 121920 w 1158240"/>
              <a:gd name="connsiteY0" fmla="*/ 304800 h 1136182"/>
              <a:gd name="connsiteX1" fmla="*/ 45720 w 1158240"/>
              <a:gd name="connsiteY1" fmla="*/ 441960 h 1136182"/>
              <a:gd name="connsiteX2" fmla="*/ 83820 w 1158240"/>
              <a:gd name="connsiteY2" fmla="*/ 617220 h 1136182"/>
              <a:gd name="connsiteX3" fmla="*/ 0 w 1158240"/>
              <a:gd name="connsiteY3" fmla="*/ 640080 h 1136182"/>
              <a:gd name="connsiteX4" fmla="*/ 22860 w 1158240"/>
              <a:gd name="connsiteY4" fmla="*/ 708660 h 1136182"/>
              <a:gd name="connsiteX5" fmla="*/ 60960 w 1158240"/>
              <a:gd name="connsiteY5" fmla="*/ 716280 h 1136182"/>
              <a:gd name="connsiteX6" fmla="*/ 152400 w 1158240"/>
              <a:gd name="connsiteY6" fmla="*/ 876300 h 1136182"/>
              <a:gd name="connsiteX7" fmla="*/ 274320 w 1158240"/>
              <a:gd name="connsiteY7" fmla="*/ 1013460 h 1136182"/>
              <a:gd name="connsiteX8" fmla="*/ 487680 w 1158240"/>
              <a:gd name="connsiteY8" fmla="*/ 1135380 h 1136182"/>
              <a:gd name="connsiteX9" fmla="*/ 685800 w 1158240"/>
              <a:gd name="connsiteY9" fmla="*/ 1104900 h 1136182"/>
              <a:gd name="connsiteX10" fmla="*/ 883920 w 1158240"/>
              <a:gd name="connsiteY10" fmla="*/ 1036320 h 1136182"/>
              <a:gd name="connsiteX11" fmla="*/ 982980 w 1158240"/>
              <a:gd name="connsiteY11" fmla="*/ 876300 h 1136182"/>
              <a:gd name="connsiteX12" fmla="*/ 1051560 w 1158240"/>
              <a:gd name="connsiteY12" fmla="*/ 731520 h 1136182"/>
              <a:gd name="connsiteX13" fmla="*/ 1051560 w 1158240"/>
              <a:gd name="connsiteY13" fmla="*/ 708660 h 1136182"/>
              <a:gd name="connsiteX14" fmla="*/ 1051560 w 1158240"/>
              <a:gd name="connsiteY14" fmla="*/ 708660 h 1136182"/>
              <a:gd name="connsiteX15" fmla="*/ 1135380 w 1158240"/>
              <a:gd name="connsiteY15" fmla="*/ 701040 h 1136182"/>
              <a:gd name="connsiteX16" fmla="*/ 1158240 w 1158240"/>
              <a:gd name="connsiteY16" fmla="*/ 632460 h 1136182"/>
              <a:gd name="connsiteX17" fmla="*/ 1143000 w 1158240"/>
              <a:gd name="connsiteY17" fmla="*/ 579120 h 1136182"/>
              <a:gd name="connsiteX18" fmla="*/ 1115377 w 1158240"/>
              <a:gd name="connsiteY18" fmla="*/ 565785 h 1136182"/>
              <a:gd name="connsiteX19" fmla="*/ 1103948 w 1158240"/>
              <a:gd name="connsiteY19" fmla="*/ 519113 h 1136182"/>
              <a:gd name="connsiteX20" fmla="*/ 1127760 w 1158240"/>
              <a:gd name="connsiteY20" fmla="*/ 335280 h 1136182"/>
              <a:gd name="connsiteX21" fmla="*/ 1127760 w 1158240"/>
              <a:gd name="connsiteY21" fmla="*/ 144780 h 1136182"/>
              <a:gd name="connsiteX22" fmla="*/ 1036320 w 1158240"/>
              <a:gd name="connsiteY22" fmla="*/ 30480 h 1136182"/>
              <a:gd name="connsiteX23" fmla="*/ 655320 w 1158240"/>
              <a:gd name="connsiteY23" fmla="*/ 0 h 1136182"/>
              <a:gd name="connsiteX24" fmla="*/ 312420 w 1158240"/>
              <a:gd name="connsiteY24" fmla="*/ 45720 h 1136182"/>
              <a:gd name="connsiteX25" fmla="*/ 175260 w 1158240"/>
              <a:gd name="connsiteY25" fmla="*/ 198120 h 1136182"/>
              <a:gd name="connsiteX26" fmla="*/ 121920 w 1158240"/>
              <a:gd name="connsiteY26" fmla="*/ 304800 h 1136182"/>
              <a:gd name="connsiteX0" fmla="*/ 121920 w 1158240"/>
              <a:gd name="connsiteY0" fmla="*/ 304800 h 1136182"/>
              <a:gd name="connsiteX1" fmla="*/ 45720 w 1158240"/>
              <a:gd name="connsiteY1" fmla="*/ 441960 h 1136182"/>
              <a:gd name="connsiteX2" fmla="*/ 83820 w 1158240"/>
              <a:gd name="connsiteY2" fmla="*/ 617220 h 1136182"/>
              <a:gd name="connsiteX3" fmla="*/ 0 w 1158240"/>
              <a:gd name="connsiteY3" fmla="*/ 640080 h 1136182"/>
              <a:gd name="connsiteX4" fmla="*/ 22860 w 1158240"/>
              <a:gd name="connsiteY4" fmla="*/ 708660 h 1136182"/>
              <a:gd name="connsiteX5" fmla="*/ 60960 w 1158240"/>
              <a:gd name="connsiteY5" fmla="*/ 716280 h 1136182"/>
              <a:gd name="connsiteX6" fmla="*/ 152400 w 1158240"/>
              <a:gd name="connsiteY6" fmla="*/ 876300 h 1136182"/>
              <a:gd name="connsiteX7" fmla="*/ 274320 w 1158240"/>
              <a:gd name="connsiteY7" fmla="*/ 1013460 h 1136182"/>
              <a:gd name="connsiteX8" fmla="*/ 487680 w 1158240"/>
              <a:gd name="connsiteY8" fmla="*/ 1135380 h 1136182"/>
              <a:gd name="connsiteX9" fmla="*/ 685800 w 1158240"/>
              <a:gd name="connsiteY9" fmla="*/ 1104900 h 1136182"/>
              <a:gd name="connsiteX10" fmla="*/ 883920 w 1158240"/>
              <a:gd name="connsiteY10" fmla="*/ 1036320 h 1136182"/>
              <a:gd name="connsiteX11" fmla="*/ 982980 w 1158240"/>
              <a:gd name="connsiteY11" fmla="*/ 876300 h 1136182"/>
              <a:gd name="connsiteX12" fmla="*/ 1051560 w 1158240"/>
              <a:gd name="connsiteY12" fmla="*/ 731520 h 1136182"/>
              <a:gd name="connsiteX13" fmla="*/ 1051560 w 1158240"/>
              <a:gd name="connsiteY13" fmla="*/ 708660 h 1136182"/>
              <a:gd name="connsiteX14" fmla="*/ 1051560 w 1158240"/>
              <a:gd name="connsiteY14" fmla="*/ 708660 h 1136182"/>
              <a:gd name="connsiteX15" fmla="*/ 1135380 w 1158240"/>
              <a:gd name="connsiteY15" fmla="*/ 701040 h 1136182"/>
              <a:gd name="connsiteX16" fmla="*/ 1158240 w 1158240"/>
              <a:gd name="connsiteY16" fmla="*/ 632460 h 1136182"/>
              <a:gd name="connsiteX17" fmla="*/ 1143000 w 1158240"/>
              <a:gd name="connsiteY17" fmla="*/ 579120 h 1136182"/>
              <a:gd name="connsiteX18" fmla="*/ 1115377 w 1158240"/>
              <a:gd name="connsiteY18" fmla="*/ 565785 h 1136182"/>
              <a:gd name="connsiteX19" fmla="*/ 1103948 w 1158240"/>
              <a:gd name="connsiteY19" fmla="*/ 519113 h 1136182"/>
              <a:gd name="connsiteX20" fmla="*/ 1127760 w 1158240"/>
              <a:gd name="connsiteY20" fmla="*/ 335280 h 1136182"/>
              <a:gd name="connsiteX21" fmla="*/ 1127760 w 1158240"/>
              <a:gd name="connsiteY21" fmla="*/ 144780 h 1136182"/>
              <a:gd name="connsiteX22" fmla="*/ 1036320 w 1158240"/>
              <a:gd name="connsiteY22" fmla="*/ 30480 h 1136182"/>
              <a:gd name="connsiteX23" fmla="*/ 655320 w 1158240"/>
              <a:gd name="connsiteY23" fmla="*/ 0 h 1136182"/>
              <a:gd name="connsiteX24" fmla="*/ 312420 w 1158240"/>
              <a:gd name="connsiteY24" fmla="*/ 45720 h 1136182"/>
              <a:gd name="connsiteX25" fmla="*/ 175260 w 1158240"/>
              <a:gd name="connsiteY25" fmla="*/ 198120 h 1136182"/>
              <a:gd name="connsiteX26" fmla="*/ 121920 w 1158240"/>
              <a:gd name="connsiteY26" fmla="*/ 304800 h 1136182"/>
              <a:gd name="connsiteX0" fmla="*/ 121920 w 1158240"/>
              <a:gd name="connsiteY0" fmla="*/ 304800 h 1109294"/>
              <a:gd name="connsiteX1" fmla="*/ 45720 w 1158240"/>
              <a:gd name="connsiteY1" fmla="*/ 441960 h 1109294"/>
              <a:gd name="connsiteX2" fmla="*/ 83820 w 1158240"/>
              <a:gd name="connsiteY2" fmla="*/ 617220 h 1109294"/>
              <a:gd name="connsiteX3" fmla="*/ 0 w 1158240"/>
              <a:gd name="connsiteY3" fmla="*/ 640080 h 1109294"/>
              <a:gd name="connsiteX4" fmla="*/ 22860 w 1158240"/>
              <a:gd name="connsiteY4" fmla="*/ 708660 h 1109294"/>
              <a:gd name="connsiteX5" fmla="*/ 60960 w 1158240"/>
              <a:gd name="connsiteY5" fmla="*/ 716280 h 1109294"/>
              <a:gd name="connsiteX6" fmla="*/ 152400 w 1158240"/>
              <a:gd name="connsiteY6" fmla="*/ 876300 h 1109294"/>
              <a:gd name="connsiteX7" fmla="*/ 274320 w 1158240"/>
              <a:gd name="connsiteY7" fmla="*/ 1013460 h 1109294"/>
              <a:gd name="connsiteX8" fmla="*/ 492442 w 1158240"/>
              <a:gd name="connsiteY8" fmla="*/ 1102042 h 1109294"/>
              <a:gd name="connsiteX9" fmla="*/ 685800 w 1158240"/>
              <a:gd name="connsiteY9" fmla="*/ 1104900 h 1109294"/>
              <a:gd name="connsiteX10" fmla="*/ 883920 w 1158240"/>
              <a:gd name="connsiteY10" fmla="*/ 1036320 h 1109294"/>
              <a:gd name="connsiteX11" fmla="*/ 982980 w 1158240"/>
              <a:gd name="connsiteY11" fmla="*/ 876300 h 1109294"/>
              <a:gd name="connsiteX12" fmla="*/ 1051560 w 1158240"/>
              <a:gd name="connsiteY12" fmla="*/ 731520 h 1109294"/>
              <a:gd name="connsiteX13" fmla="*/ 1051560 w 1158240"/>
              <a:gd name="connsiteY13" fmla="*/ 708660 h 1109294"/>
              <a:gd name="connsiteX14" fmla="*/ 1051560 w 1158240"/>
              <a:gd name="connsiteY14" fmla="*/ 708660 h 1109294"/>
              <a:gd name="connsiteX15" fmla="*/ 1135380 w 1158240"/>
              <a:gd name="connsiteY15" fmla="*/ 701040 h 1109294"/>
              <a:gd name="connsiteX16" fmla="*/ 1158240 w 1158240"/>
              <a:gd name="connsiteY16" fmla="*/ 632460 h 1109294"/>
              <a:gd name="connsiteX17" fmla="*/ 1143000 w 1158240"/>
              <a:gd name="connsiteY17" fmla="*/ 579120 h 1109294"/>
              <a:gd name="connsiteX18" fmla="*/ 1115377 w 1158240"/>
              <a:gd name="connsiteY18" fmla="*/ 565785 h 1109294"/>
              <a:gd name="connsiteX19" fmla="*/ 1103948 w 1158240"/>
              <a:gd name="connsiteY19" fmla="*/ 519113 h 1109294"/>
              <a:gd name="connsiteX20" fmla="*/ 1127760 w 1158240"/>
              <a:gd name="connsiteY20" fmla="*/ 335280 h 1109294"/>
              <a:gd name="connsiteX21" fmla="*/ 1127760 w 1158240"/>
              <a:gd name="connsiteY21" fmla="*/ 144780 h 1109294"/>
              <a:gd name="connsiteX22" fmla="*/ 1036320 w 1158240"/>
              <a:gd name="connsiteY22" fmla="*/ 30480 h 1109294"/>
              <a:gd name="connsiteX23" fmla="*/ 655320 w 1158240"/>
              <a:gd name="connsiteY23" fmla="*/ 0 h 1109294"/>
              <a:gd name="connsiteX24" fmla="*/ 312420 w 1158240"/>
              <a:gd name="connsiteY24" fmla="*/ 45720 h 1109294"/>
              <a:gd name="connsiteX25" fmla="*/ 175260 w 1158240"/>
              <a:gd name="connsiteY25" fmla="*/ 198120 h 1109294"/>
              <a:gd name="connsiteX26" fmla="*/ 121920 w 1158240"/>
              <a:gd name="connsiteY26" fmla="*/ 304800 h 1109294"/>
              <a:gd name="connsiteX0" fmla="*/ 121920 w 1158240"/>
              <a:gd name="connsiteY0" fmla="*/ 304800 h 1109294"/>
              <a:gd name="connsiteX1" fmla="*/ 45720 w 1158240"/>
              <a:gd name="connsiteY1" fmla="*/ 441960 h 1109294"/>
              <a:gd name="connsiteX2" fmla="*/ 83820 w 1158240"/>
              <a:gd name="connsiteY2" fmla="*/ 617220 h 1109294"/>
              <a:gd name="connsiteX3" fmla="*/ 0 w 1158240"/>
              <a:gd name="connsiteY3" fmla="*/ 640080 h 1109294"/>
              <a:gd name="connsiteX4" fmla="*/ 22860 w 1158240"/>
              <a:gd name="connsiteY4" fmla="*/ 708660 h 1109294"/>
              <a:gd name="connsiteX5" fmla="*/ 60960 w 1158240"/>
              <a:gd name="connsiteY5" fmla="*/ 716280 h 1109294"/>
              <a:gd name="connsiteX6" fmla="*/ 152400 w 1158240"/>
              <a:gd name="connsiteY6" fmla="*/ 876300 h 1109294"/>
              <a:gd name="connsiteX7" fmla="*/ 274320 w 1158240"/>
              <a:gd name="connsiteY7" fmla="*/ 1013460 h 1109294"/>
              <a:gd name="connsiteX8" fmla="*/ 492442 w 1158240"/>
              <a:gd name="connsiteY8" fmla="*/ 1102042 h 1109294"/>
              <a:gd name="connsiteX9" fmla="*/ 685800 w 1158240"/>
              <a:gd name="connsiteY9" fmla="*/ 1104900 h 1109294"/>
              <a:gd name="connsiteX10" fmla="*/ 883920 w 1158240"/>
              <a:gd name="connsiteY10" fmla="*/ 1036320 h 1109294"/>
              <a:gd name="connsiteX11" fmla="*/ 982980 w 1158240"/>
              <a:gd name="connsiteY11" fmla="*/ 876300 h 1109294"/>
              <a:gd name="connsiteX12" fmla="*/ 1051560 w 1158240"/>
              <a:gd name="connsiteY12" fmla="*/ 731520 h 1109294"/>
              <a:gd name="connsiteX13" fmla="*/ 1051560 w 1158240"/>
              <a:gd name="connsiteY13" fmla="*/ 708660 h 1109294"/>
              <a:gd name="connsiteX14" fmla="*/ 1051560 w 1158240"/>
              <a:gd name="connsiteY14" fmla="*/ 708660 h 1109294"/>
              <a:gd name="connsiteX15" fmla="*/ 1135380 w 1158240"/>
              <a:gd name="connsiteY15" fmla="*/ 701040 h 1109294"/>
              <a:gd name="connsiteX16" fmla="*/ 1158240 w 1158240"/>
              <a:gd name="connsiteY16" fmla="*/ 632460 h 1109294"/>
              <a:gd name="connsiteX17" fmla="*/ 1143000 w 1158240"/>
              <a:gd name="connsiteY17" fmla="*/ 579120 h 1109294"/>
              <a:gd name="connsiteX18" fmla="*/ 1115377 w 1158240"/>
              <a:gd name="connsiteY18" fmla="*/ 565785 h 1109294"/>
              <a:gd name="connsiteX19" fmla="*/ 1103948 w 1158240"/>
              <a:gd name="connsiteY19" fmla="*/ 519113 h 1109294"/>
              <a:gd name="connsiteX20" fmla="*/ 1127760 w 1158240"/>
              <a:gd name="connsiteY20" fmla="*/ 335280 h 1109294"/>
              <a:gd name="connsiteX21" fmla="*/ 1127760 w 1158240"/>
              <a:gd name="connsiteY21" fmla="*/ 144780 h 1109294"/>
              <a:gd name="connsiteX22" fmla="*/ 1036320 w 1158240"/>
              <a:gd name="connsiteY22" fmla="*/ 30480 h 1109294"/>
              <a:gd name="connsiteX23" fmla="*/ 655320 w 1158240"/>
              <a:gd name="connsiteY23" fmla="*/ 0 h 1109294"/>
              <a:gd name="connsiteX24" fmla="*/ 312420 w 1158240"/>
              <a:gd name="connsiteY24" fmla="*/ 45720 h 1109294"/>
              <a:gd name="connsiteX25" fmla="*/ 175260 w 1158240"/>
              <a:gd name="connsiteY25" fmla="*/ 198120 h 1109294"/>
              <a:gd name="connsiteX26" fmla="*/ 121920 w 1158240"/>
              <a:gd name="connsiteY26" fmla="*/ 304800 h 1109294"/>
              <a:gd name="connsiteX0" fmla="*/ 121920 w 1158240"/>
              <a:gd name="connsiteY0" fmla="*/ 304800 h 1111746"/>
              <a:gd name="connsiteX1" fmla="*/ 45720 w 1158240"/>
              <a:gd name="connsiteY1" fmla="*/ 441960 h 1111746"/>
              <a:gd name="connsiteX2" fmla="*/ 83820 w 1158240"/>
              <a:gd name="connsiteY2" fmla="*/ 617220 h 1111746"/>
              <a:gd name="connsiteX3" fmla="*/ 0 w 1158240"/>
              <a:gd name="connsiteY3" fmla="*/ 640080 h 1111746"/>
              <a:gd name="connsiteX4" fmla="*/ 22860 w 1158240"/>
              <a:gd name="connsiteY4" fmla="*/ 708660 h 1111746"/>
              <a:gd name="connsiteX5" fmla="*/ 60960 w 1158240"/>
              <a:gd name="connsiteY5" fmla="*/ 716280 h 1111746"/>
              <a:gd name="connsiteX6" fmla="*/ 152400 w 1158240"/>
              <a:gd name="connsiteY6" fmla="*/ 876300 h 1111746"/>
              <a:gd name="connsiteX7" fmla="*/ 274320 w 1158240"/>
              <a:gd name="connsiteY7" fmla="*/ 1013460 h 1111746"/>
              <a:gd name="connsiteX8" fmla="*/ 492442 w 1158240"/>
              <a:gd name="connsiteY8" fmla="*/ 1102042 h 1111746"/>
              <a:gd name="connsiteX9" fmla="*/ 685800 w 1158240"/>
              <a:gd name="connsiteY9" fmla="*/ 1104900 h 1111746"/>
              <a:gd name="connsiteX10" fmla="*/ 879158 w 1158240"/>
              <a:gd name="connsiteY10" fmla="*/ 1002983 h 1111746"/>
              <a:gd name="connsiteX11" fmla="*/ 982980 w 1158240"/>
              <a:gd name="connsiteY11" fmla="*/ 876300 h 1111746"/>
              <a:gd name="connsiteX12" fmla="*/ 1051560 w 1158240"/>
              <a:gd name="connsiteY12" fmla="*/ 731520 h 1111746"/>
              <a:gd name="connsiteX13" fmla="*/ 1051560 w 1158240"/>
              <a:gd name="connsiteY13" fmla="*/ 708660 h 1111746"/>
              <a:gd name="connsiteX14" fmla="*/ 1051560 w 1158240"/>
              <a:gd name="connsiteY14" fmla="*/ 708660 h 1111746"/>
              <a:gd name="connsiteX15" fmla="*/ 1135380 w 1158240"/>
              <a:gd name="connsiteY15" fmla="*/ 701040 h 1111746"/>
              <a:gd name="connsiteX16" fmla="*/ 1158240 w 1158240"/>
              <a:gd name="connsiteY16" fmla="*/ 632460 h 1111746"/>
              <a:gd name="connsiteX17" fmla="*/ 1143000 w 1158240"/>
              <a:gd name="connsiteY17" fmla="*/ 579120 h 1111746"/>
              <a:gd name="connsiteX18" fmla="*/ 1115377 w 1158240"/>
              <a:gd name="connsiteY18" fmla="*/ 565785 h 1111746"/>
              <a:gd name="connsiteX19" fmla="*/ 1103948 w 1158240"/>
              <a:gd name="connsiteY19" fmla="*/ 519113 h 1111746"/>
              <a:gd name="connsiteX20" fmla="*/ 1127760 w 1158240"/>
              <a:gd name="connsiteY20" fmla="*/ 335280 h 1111746"/>
              <a:gd name="connsiteX21" fmla="*/ 1127760 w 1158240"/>
              <a:gd name="connsiteY21" fmla="*/ 144780 h 1111746"/>
              <a:gd name="connsiteX22" fmla="*/ 1036320 w 1158240"/>
              <a:gd name="connsiteY22" fmla="*/ 30480 h 1111746"/>
              <a:gd name="connsiteX23" fmla="*/ 655320 w 1158240"/>
              <a:gd name="connsiteY23" fmla="*/ 0 h 1111746"/>
              <a:gd name="connsiteX24" fmla="*/ 312420 w 1158240"/>
              <a:gd name="connsiteY24" fmla="*/ 45720 h 1111746"/>
              <a:gd name="connsiteX25" fmla="*/ 175260 w 1158240"/>
              <a:gd name="connsiteY25" fmla="*/ 198120 h 1111746"/>
              <a:gd name="connsiteX26" fmla="*/ 121920 w 1158240"/>
              <a:gd name="connsiteY26" fmla="*/ 304800 h 1111746"/>
              <a:gd name="connsiteX0" fmla="*/ 121920 w 1158240"/>
              <a:gd name="connsiteY0" fmla="*/ 304800 h 1111746"/>
              <a:gd name="connsiteX1" fmla="*/ 45720 w 1158240"/>
              <a:gd name="connsiteY1" fmla="*/ 441960 h 1111746"/>
              <a:gd name="connsiteX2" fmla="*/ 83820 w 1158240"/>
              <a:gd name="connsiteY2" fmla="*/ 617220 h 1111746"/>
              <a:gd name="connsiteX3" fmla="*/ 0 w 1158240"/>
              <a:gd name="connsiteY3" fmla="*/ 640080 h 1111746"/>
              <a:gd name="connsiteX4" fmla="*/ 22860 w 1158240"/>
              <a:gd name="connsiteY4" fmla="*/ 708660 h 1111746"/>
              <a:gd name="connsiteX5" fmla="*/ 60960 w 1158240"/>
              <a:gd name="connsiteY5" fmla="*/ 716280 h 1111746"/>
              <a:gd name="connsiteX6" fmla="*/ 152400 w 1158240"/>
              <a:gd name="connsiteY6" fmla="*/ 876300 h 1111746"/>
              <a:gd name="connsiteX7" fmla="*/ 274320 w 1158240"/>
              <a:gd name="connsiteY7" fmla="*/ 1013460 h 1111746"/>
              <a:gd name="connsiteX8" fmla="*/ 492442 w 1158240"/>
              <a:gd name="connsiteY8" fmla="*/ 1102042 h 1111746"/>
              <a:gd name="connsiteX9" fmla="*/ 685800 w 1158240"/>
              <a:gd name="connsiteY9" fmla="*/ 1104900 h 1111746"/>
              <a:gd name="connsiteX10" fmla="*/ 879158 w 1158240"/>
              <a:gd name="connsiteY10" fmla="*/ 1002983 h 1111746"/>
              <a:gd name="connsiteX11" fmla="*/ 982980 w 1158240"/>
              <a:gd name="connsiteY11" fmla="*/ 876300 h 1111746"/>
              <a:gd name="connsiteX12" fmla="*/ 1051560 w 1158240"/>
              <a:gd name="connsiteY12" fmla="*/ 731520 h 1111746"/>
              <a:gd name="connsiteX13" fmla="*/ 1051560 w 1158240"/>
              <a:gd name="connsiteY13" fmla="*/ 708660 h 1111746"/>
              <a:gd name="connsiteX14" fmla="*/ 1051560 w 1158240"/>
              <a:gd name="connsiteY14" fmla="*/ 708660 h 1111746"/>
              <a:gd name="connsiteX15" fmla="*/ 1135380 w 1158240"/>
              <a:gd name="connsiteY15" fmla="*/ 701040 h 1111746"/>
              <a:gd name="connsiteX16" fmla="*/ 1158240 w 1158240"/>
              <a:gd name="connsiteY16" fmla="*/ 632460 h 1111746"/>
              <a:gd name="connsiteX17" fmla="*/ 1143000 w 1158240"/>
              <a:gd name="connsiteY17" fmla="*/ 579120 h 1111746"/>
              <a:gd name="connsiteX18" fmla="*/ 1115377 w 1158240"/>
              <a:gd name="connsiteY18" fmla="*/ 565785 h 1111746"/>
              <a:gd name="connsiteX19" fmla="*/ 1103948 w 1158240"/>
              <a:gd name="connsiteY19" fmla="*/ 519113 h 1111746"/>
              <a:gd name="connsiteX20" fmla="*/ 1127760 w 1158240"/>
              <a:gd name="connsiteY20" fmla="*/ 335280 h 1111746"/>
              <a:gd name="connsiteX21" fmla="*/ 1127760 w 1158240"/>
              <a:gd name="connsiteY21" fmla="*/ 144780 h 1111746"/>
              <a:gd name="connsiteX22" fmla="*/ 1036320 w 1158240"/>
              <a:gd name="connsiteY22" fmla="*/ 30480 h 1111746"/>
              <a:gd name="connsiteX23" fmla="*/ 655320 w 1158240"/>
              <a:gd name="connsiteY23" fmla="*/ 0 h 1111746"/>
              <a:gd name="connsiteX24" fmla="*/ 312420 w 1158240"/>
              <a:gd name="connsiteY24" fmla="*/ 45720 h 1111746"/>
              <a:gd name="connsiteX25" fmla="*/ 175260 w 1158240"/>
              <a:gd name="connsiteY25" fmla="*/ 198120 h 1111746"/>
              <a:gd name="connsiteX26" fmla="*/ 121920 w 1158240"/>
              <a:gd name="connsiteY26" fmla="*/ 304800 h 1111746"/>
              <a:gd name="connsiteX0" fmla="*/ 124465 w 1160785"/>
              <a:gd name="connsiteY0" fmla="*/ 304800 h 1111746"/>
              <a:gd name="connsiteX1" fmla="*/ 48265 w 1160785"/>
              <a:gd name="connsiteY1" fmla="*/ 441960 h 1111746"/>
              <a:gd name="connsiteX2" fmla="*/ 86365 w 1160785"/>
              <a:gd name="connsiteY2" fmla="*/ 617220 h 1111746"/>
              <a:gd name="connsiteX3" fmla="*/ 2545 w 1160785"/>
              <a:gd name="connsiteY3" fmla="*/ 640080 h 1111746"/>
              <a:gd name="connsiteX4" fmla="*/ 25405 w 1160785"/>
              <a:gd name="connsiteY4" fmla="*/ 708660 h 1111746"/>
              <a:gd name="connsiteX5" fmla="*/ 63505 w 1160785"/>
              <a:gd name="connsiteY5" fmla="*/ 716280 h 1111746"/>
              <a:gd name="connsiteX6" fmla="*/ 154945 w 1160785"/>
              <a:gd name="connsiteY6" fmla="*/ 876300 h 1111746"/>
              <a:gd name="connsiteX7" fmla="*/ 276865 w 1160785"/>
              <a:gd name="connsiteY7" fmla="*/ 1013460 h 1111746"/>
              <a:gd name="connsiteX8" fmla="*/ 494987 w 1160785"/>
              <a:gd name="connsiteY8" fmla="*/ 1102042 h 1111746"/>
              <a:gd name="connsiteX9" fmla="*/ 688345 w 1160785"/>
              <a:gd name="connsiteY9" fmla="*/ 1104900 h 1111746"/>
              <a:gd name="connsiteX10" fmla="*/ 881703 w 1160785"/>
              <a:gd name="connsiteY10" fmla="*/ 1002983 h 1111746"/>
              <a:gd name="connsiteX11" fmla="*/ 985525 w 1160785"/>
              <a:gd name="connsiteY11" fmla="*/ 876300 h 1111746"/>
              <a:gd name="connsiteX12" fmla="*/ 1054105 w 1160785"/>
              <a:gd name="connsiteY12" fmla="*/ 731520 h 1111746"/>
              <a:gd name="connsiteX13" fmla="*/ 1054105 w 1160785"/>
              <a:gd name="connsiteY13" fmla="*/ 708660 h 1111746"/>
              <a:gd name="connsiteX14" fmla="*/ 1054105 w 1160785"/>
              <a:gd name="connsiteY14" fmla="*/ 708660 h 1111746"/>
              <a:gd name="connsiteX15" fmla="*/ 1137925 w 1160785"/>
              <a:gd name="connsiteY15" fmla="*/ 701040 h 1111746"/>
              <a:gd name="connsiteX16" fmla="*/ 1160785 w 1160785"/>
              <a:gd name="connsiteY16" fmla="*/ 632460 h 1111746"/>
              <a:gd name="connsiteX17" fmla="*/ 1145545 w 1160785"/>
              <a:gd name="connsiteY17" fmla="*/ 579120 h 1111746"/>
              <a:gd name="connsiteX18" fmla="*/ 1117922 w 1160785"/>
              <a:gd name="connsiteY18" fmla="*/ 565785 h 1111746"/>
              <a:gd name="connsiteX19" fmla="*/ 1106493 w 1160785"/>
              <a:gd name="connsiteY19" fmla="*/ 519113 h 1111746"/>
              <a:gd name="connsiteX20" fmla="*/ 1130305 w 1160785"/>
              <a:gd name="connsiteY20" fmla="*/ 335280 h 1111746"/>
              <a:gd name="connsiteX21" fmla="*/ 1130305 w 1160785"/>
              <a:gd name="connsiteY21" fmla="*/ 144780 h 1111746"/>
              <a:gd name="connsiteX22" fmla="*/ 1038865 w 1160785"/>
              <a:gd name="connsiteY22" fmla="*/ 30480 h 1111746"/>
              <a:gd name="connsiteX23" fmla="*/ 657865 w 1160785"/>
              <a:gd name="connsiteY23" fmla="*/ 0 h 1111746"/>
              <a:gd name="connsiteX24" fmla="*/ 314965 w 1160785"/>
              <a:gd name="connsiteY24" fmla="*/ 45720 h 1111746"/>
              <a:gd name="connsiteX25" fmla="*/ 177805 w 1160785"/>
              <a:gd name="connsiteY25" fmla="*/ 198120 h 1111746"/>
              <a:gd name="connsiteX26" fmla="*/ 124465 w 1160785"/>
              <a:gd name="connsiteY26" fmla="*/ 304800 h 1111746"/>
              <a:gd name="connsiteX0" fmla="*/ 123645 w 1159965"/>
              <a:gd name="connsiteY0" fmla="*/ 304800 h 1111746"/>
              <a:gd name="connsiteX1" fmla="*/ 47445 w 1159965"/>
              <a:gd name="connsiteY1" fmla="*/ 441960 h 1111746"/>
              <a:gd name="connsiteX2" fmla="*/ 71258 w 1159965"/>
              <a:gd name="connsiteY2" fmla="*/ 593407 h 1111746"/>
              <a:gd name="connsiteX3" fmla="*/ 1725 w 1159965"/>
              <a:gd name="connsiteY3" fmla="*/ 640080 h 1111746"/>
              <a:gd name="connsiteX4" fmla="*/ 24585 w 1159965"/>
              <a:gd name="connsiteY4" fmla="*/ 708660 h 1111746"/>
              <a:gd name="connsiteX5" fmla="*/ 62685 w 1159965"/>
              <a:gd name="connsiteY5" fmla="*/ 716280 h 1111746"/>
              <a:gd name="connsiteX6" fmla="*/ 154125 w 1159965"/>
              <a:gd name="connsiteY6" fmla="*/ 876300 h 1111746"/>
              <a:gd name="connsiteX7" fmla="*/ 276045 w 1159965"/>
              <a:gd name="connsiteY7" fmla="*/ 1013460 h 1111746"/>
              <a:gd name="connsiteX8" fmla="*/ 494167 w 1159965"/>
              <a:gd name="connsiteY8" fmla="*/ 1102042 h 1111746"/>
              <a:gd name="connsiteX9" fmla="*/ 687525 w 1159965"/>
              <a:gd name="connsiteY9" fmla="*/ 1104900 h 1111746"/>
              <a:gd name="connsiteX10" fmla="*/ 880883 w 1159965"/>
              <a:gd name="connsiteY10" fmla="*/ 1002983 h 1111746"/>
              <a:gd name="connsiteX11" fmla="*/ 984705 w 1159965"/>
              <a:gd name="connsiteY11" fmla="*/ 876300 h 1111746"/>
              <a:gd name="connsiteX12" fmla="*/ 1053285 w 1159965"/>
              <a:gd name="connsiteY12" fmla="*/ 731520 h 1111746"/>
              <a:gd name="connsiteX13" fmla="*/ 1053285 w 1159965"/>
              <a:gd name="connsiteY13" fmla="*/ 708660 h 1111746"/>
              <a:gd name="connsiteX14" fmla="*/ 1053285 w 1159965"/>
              <a:gd name="connsiteY14" fmla="*/ 708660 h 1111746"/>
              <a:gd name="connsiteX15" fmla="*/ 1137105 w 1159965"/>
              <a:gd name="connsiteY15" fmla="*/ 701040 h 1111746"/>
              <a:gd name="connsiteX16" fmla="*/ 1159965 w 1159965"/>
              <a:gd name="connsiteY16" fmla="*/ 632460 h 1111746"/>
              <a:gd name="connsiteX17" fmla="*/ 1144725 w 1159965"/>
              <a:gd name="connsiteY17" fmla="*/ 579120 h 1111746"/>
              <a:gd name="connsiteX18" fmla="*/ 1117102 w 1159965"/>
              <a:gd name="connsiteY18" fmla="*/ 565785 h 1111746"/>
              <a:gd name="connsiteX19" fmla="*/ 1105673 w 1159965"/>
              <a:gd name="connsiteY19" fmla="*/ 519113 h 1111746"/>
              <a:gd name="connsiteX20" fmla="*/ 1129485 w 1159965"/>
              <a:gd name="connsiteY20" fmla="*/ 335280 h 1111746"/>
              <a:gd name="connsiteX21" fmla="*/ 1129485 w 1159965"/>
              <a:gd name="connsiteY21" fmla="*/ 144780 h 1111746"/>
              <a:gd name="connsiteX22" fmla="*/ 1038045 w 1159965"/>
              <a:gd name="connsiteY22" fmla="*/ 30480 h 1111746"/>
              <a:gd name="connsiteX23" fmla="*/ 657045 w 1159965"/>
              <a:gd name="connsiteY23" fmla="*/ 0 h 1111746"/>
              <a:gd name="connsiteX24" fmla="*/ 314145 w 1159965"/>
              <a:gd name="connsiteY24" fmla="*/ 45720 h 1111746"/>
              <a:gd name="connsiteX25" fmla="*/ 176985 w 1159965"/>
              <a:gd name="connsiteY25" fmla="*/ 198120 h 1111746"/>
              <a:gd name="connsiteX26" fmla="*/ 123645 w 1159965"/>
              <a:gd name="connsiteY26" fmla="*/ 304800 h 1111746"/>
              <a:gd name="connsiteX0" fmla="*/ 127288 w 1163608"/>
              <a:gd name="connsiteY0" fmla="*/ 304800 h 1111746"/>
              <a:gd name="connsiteX1" fmla="*/ 51088 w 1163608"/>
              <a:gd name="connsiteY1" fmla="*/ 441960 h 1111746"/>
              <a:gd name="connsiteX2" fmla="*/ 74901 w 1163608"/>
              <a:gd name="connsiteY2" fmla="*/ 593407 h 1111746"/>
              <a:gd name="connsiteX3" fmla="*/ 5368 w 1163608"/>
              <a:gd name="connsiteY3" fmla="*/ 640080 h 1111746"/>
              <a:gd name="connsiteX4" fmla="*/ 11559 w 1163608"/>
              <a:gd name="connsiteY4" fmla="*/ 694373 h 1111746"/>
              <a:gd name="connsiteX5" fmla="*/ 66328 w 1163608"/>
              <a:gd name="connsiteY5" fmla="*/ 716280 h 1111746"/>
              <a:gd name="connsiteX6" fmla="*/ 157768 w 1163608"/>
              <a:gd name="connsiteY6" fmla="*/ 876300 h 1111746"/>
              <a:gd name="connsiteX7" fmla="*/ 279688 w 1163608"/>
              <a:gd name="connsiteY7" fmla="*/ 1013460 h 1111746"/>
              <a:gd name="connsiteX8" fmla="*/ 497810 w 1163608"/>
              <a:gd name="connsiteY8" fmla="*/ 1102042 h 1111746"/>
              <a:gd name="connsiteX9" fmla="*/ 691168 w 1163608"/>
              <a:gd name="connsiteY9" fmla="*/ 1104900 h 1111746"/>
              <a:gd name="connsiteX10" fmla="*/ 884526 w 1163608"/>
              <a:gd name="connsiteY10" fmla="*/ 1002983 h 1111746"/>
              <a:gd name="connsiteX11" fmla="*/ 988348 w 1163608"/>
              <a:gd name="connsiteY11" fmla="*/ 876300 h 1111746"/>
              <a:gd name="connsiteX12" fmla="*/ 1056928 w 1163608"/>
              <a:gd name="connsiteY12" fmla="*/ 731520 h 1111746"/>
              <a:gd name="connsiteX13" fmla="*/ 1056928 w 1163608"/>
              <a:gd name="connsiteY13" fmla="*/ 708660 h 1111746"/>
              <a:gd name="connsiteX14" fmla="*/ 1056928 w 1163608"/>
              <a:gd name="connsiteY14" fmla="*/ 708660 h 1111746"/>
              <a:gd name="connsiteX15" fmla="*/ 1140748 w 1163608"/>
              <a:gd name="connsiteY15" fmla="*/ 701040 h 1111746"/>
              <a:gd name="connsiteX16" fmla="*/ 1163608 w 1163608"/>
              <a:gd name="connsiteY16" fmla="*/ 632460 h 1111746"/>
              <a:gd name="connsiteX17" fmla="*/ 1148368 w 1163608"/>
              <a:gd name="connsiteY17" fmla="*/ 579120 h 1111746"/>
              <a:gd name="connsiteX18" fmla="*/ 1120745 w 1163608"/>
              <a:gd name="connsiteY18" fmla="*/ 565785 h 1111746"/>
              <a:gd name="connsiteX19" fmla="*/ 1109316 w 1163608"/>
              <a:gd name="connsiteY19" fmla="*/ 519113 h 1111746"/>
              <a:gd name="connsiteX20" fmla="*/ 1133128 w 1163608"/>
              <a:gd name="connsiteY20" fmla="*/ 335280 h 1111746"/>
              <a:gd name="connsiteX21" fmla="*/ 1133128 w 1163608"/>
              <a:gd name="connsiteY21" fmla="*/ 144780 h 1111746"/>
              <a:gd name="connsiteX22" fmla="*/ 1041688 w 1163608"/>
              <a:gd name="connsiteY22" fmla="*/ 30480 h 1111746"/>
              <a:gd name="connsiteX23" fmla="*/ 660688 w 1163608"/>
              <a:gd name="connsiteY23" fmla="*/ 0 h 1111746"/>
              <a:gd name="connsiteX24" fmla="*/ 317788 w 1163608"/>
              <a:gd name="connsiteY24" fmla="*/ 45720 h 1111746"/>
              <a:gd name="connsiteX25" fmla="*/ 180628 w 1163608"/>
              <a:gd name="connsiteY25" fmla="*/ 198120 h 1111746"/>
              <a:gd name="connsiteX26" fmla="*/ 127288 w 1163608"/>
              <a:gd name="connsiteY26" fmla="*/ 304800 h 1111746"/>
              <a:gd name="connsiteX0" fmla="*/ 129701 w 1166021"/>
              <a:gd name="connsiteY0" fmla="*/ 304800 h 1111746"/>
              <a:gd name="connsiteX1" fmla="*/ 53501 w 1166021"/>
              <a:gd name="connsiteY1" fmla="*/ 441960 h 1111746"/>
              <a:gd name="connsiteX2" fmla="*/ 77314 w 1166021"/>
              <a:gd name="connsiteY2" fmla="*/ 593407 h 1111746"/>
              <a:gd name="connsiteX3" fmla="*/ 7781 w 1166021"/>
              <a:gd name="connsiteY3" fmla="*/ 640080 h 1111746"/>
              <a:gd name="connsiteX4" fmla="*/ 13972 w 1166021"/>
              <a:gd name="connsiteY4" fmla="*/ 694373 h 1111746"/>
              <a:gd name="connsiteX5" fmla="*/ 68741 w 1166021"/>
              <a:gd name="connsiteY5" fmla="*/ 716280 h 1111746"/>
              <a:gd name="connsiteX6" fmla="*/ 160181 w 1166021"/>
              <a:gd name="connsiteY6" fmla="*/ 876300 h 1111746"/>
              <a:gd name="connsiteX7" fmla="*/ 282101 w 1166021"/>
              <a:gd name="connsiteY7" fmla="*/ 1013460 h 1111746"/>
              <a:gd name="connsiteX8" fmla="*/ 500223 w 1166021"/>
              <a:gd name="connsiteY8" fmla="*/ 1102042 h 1111746"/>
              <a:gd name="connsiteX9" fmla="*/ 693581 w 1166021"/>
              <a:gd name="connsiteY9" fmla="*/ 1104900 h 1111746"/>
              <a:gd name="connsiteX10" fmla="*/ 886939 w 1166021"/>
              <a:gd name="connsiteY10" fmla="*/ 1002983 h 1111746"/>
              <a:gd name="connsiteX11" fmla="*/ 990761 w 1166021"/>
              <a:gd name="connsiteY11" fmla="*/ 876300 h 1111746"/>
              <a:gd name="connsiteX12" fmla="*/ 1059341 w 1166021"/>
              <a:gd name="connsiteY12" fmla="*/ 731520 h 1111746"/>
              <a:gd name="connsiteX13" fmla="*/ 1059341 w 1166021"/>
              <a:gd name="connsiteY13" fmla="*/ 708660 h 1111746"/>
              <a:gd name="connsiteX14" fmla="*/ 1059341 w 1166021"/>
              <a:gd name="connsiteY14" fmla="*/ 708660 h 1111746"/>
              <a:gd name="connsiteX15" fmla="*/ 1143161 w 1166021"/>
              <a:gd name="connsiteY15" fmla="*/ 701040 h 1111746"/>
              <a:gd name="connsiteX16" fmla="*/ 1166021 w 1166021"/>
              <a:gd name="connsiteY16" fmla="*/ 632460 h 1111746"/>
              <a:gd name="connsiteX17" fmla="*/ 1150781 w 1166021"/>
              <a:gd name="connsiteY17" fmla="*/ 579120 h 1111746"/>
              <a:gd name="connsiteX18" fmla="*/ 1123158 w 1166021"/>
              <a:gd name="connsiteY18" fmla="*/ 565785 h 1111746"/>
              <a:gd name="connsiteX19" fmla="*/ 1111729 w 1166021"/>
              <a:gd name="connsiteY19" fmla="*/ 519113 h 1111746"/>
              <a:gd name="connsiteX20" fmla="*/ 1135541 w 1166021"/>
              <a:gd name="connsiteY20" fmla="*/ 335280 h 1111746"/>
              <a:gd name="connsiteX21" fmla="*/ 1135541 w 1166021"/>
              <a:gd name="connsiteY21" fmla="*/ 144780 h 1111746"/>
              <a:gd name="connsiteX22" fmla="*/ 1044101 w 1166021"/>
              <a:gd name="connsiteY22" fmla="*/ 30480 h 1111746"/>
              <a:gd name="connsiteX23" fmla="*/ 663101 w 1166021"/>
              <a:gd name="connsiteY23" fmla="*/ 0 h 1111746"/>
              <a:gd name="connsiteX24" fmla="*/ 320201 w 1166021"/>
              <a:gd name="connsiteY24" fmla="*/ 45720 h 1111746"/>
              <a:gd name="connsiteX25" fmla="*/ 183041 w 1166021"/>
              <a:gd name="connsiteY25" fmla="*/ 198120 h 1111746"/>
              <a:gd name="connsiteX26" fmla="*/ 129701 w 1166021"/>
              <a:gd name="connsiteY26" fmla="*/ 304800 h 1111746"/>
              <a:gd name="connsiteX0" fmla="*/ 124286 w 1160606"/>
              <a:gd name="connsiteY0" fmla="*/ 304800 h 1111746"/>
              <a:gd name="connsiteX1" fmla="*/ 48086 w 1160606"/>
              <a:gd name="connsiteY1" fmla="*/ 441960 h 1111746"/>
              <a:gd name="connsiteX2" fmla="*/ 71899 w 1160606"/>
              <a:gd name="connsiteY2" fmla="*/ 593407 h 1111746"/>
              <a:gd name="connsiteX3" fmla="*/ 2366 w 1160606"/>
              <a:gd name="connsiteY3" fmla="*/ 640080 h 1111746"/>
              <a:gd name="connsiteX4" fmla="*/ 25226 w 1160606"/>
              <a:gd name="connsiteY4" fmla="*/ 703898 h 1111746"/>
              <a:gd name="connsiteX5" fmla="*/ 63326 w 1160606"/>
              <a:gd name="connsiteY5" fmla="*/ 716280 h 1111746"/>
              <a:gd name="connsiteX6" fmla="*/ 154766 w 1160606"/>
              <a:gd name="connsiteY6" fmla="*/ 876300 h 1111746"/>
              <a:gd name="connsiteX7" fmla="*/ 276686 w 1160606"/>
              <a:gd name="connsiteY7" fmla="*/ 1013460 h 1111746"/>
              <a:gd name="connsiteX8" fmla="*/ 494808 w 1160606"/>
              <a:gd name="connsiteY8" fmla="*/ 1102042 h 1111746"/>
              <a:gd name="connsiteX9" fmla="*/ 688166 w 1160606"/>
              <a:gd name="connsiteY9" fmla="*/ 1104900 h 1111746"/>
              <a:gd name="connsiteX10" fmla="*/ 881524 w 1160606"/>
              <a:gd name="connsiteY10" fmla="*/ 1002983 h 1111746"/>
              <a:gd name="connsiteX11" fmla="*/ 985346 w 1160606"/>
              <a:gd name="connsiteY11" fmla="*/ 876300 h 1111746"/>
              <a:gd name="connsiteX12" fmla="*/ 1053926 w 1160606"/>
              <a:gd name="connsiteY12" fmla="*/ 731520 h 1111746"/>
              <a:gd name="connsiteX13" fmla="*/ 1053926 w 1160606"/>
              <a:gd name="connsiteY13" fmla="*/ 708660 h 1111746"/>
              <a:gd name="connsiteX14" fmla="*/ 1053926 w 1160606"/>
              <a:gd name="connsiteY14" fmla="*/ 708660 h 1111746"/>
              <a:gd name="connsiteX15" fmla="*/ 1137746 w 1160606"/>
              <a:gd name="connsiteY15" fmla="*/ 701040 h 1111746"/>
              <a:gd name="connsiteX16" fmla="*/ 1160606 w 1160606"/>
              <a:gd name="connsiteY16" fmla="*/ 632460 h 1111746"/>
              <a:gd name="connsiteX17" fmla="*/ 1145366 w 1160606"/>
              <a:gd name="connsiteY17" fmla="*/ 579120 h 1111746"/>
              <a:gd name="connsiteX18" fmla="*/ 1117743 w 1160606"/>
              <a:gd name="connsiteY18" fmla="*/ 565785 h 1111746"/>
              <a:gd name="connsiteX19" fmla="*/ 1106314 w 1160606"/>
              <a:gd name="connsiteY19" fmla="*/ 519113 h 1111746"/>
              <a:gd name="connsiteX20" fmla="*/ 1130126 w 1160606"/>
              <a:gd name="connsiteY20" fmla="*/ 335280 h 1111746"/>
              <a:gd name="connsiteX21" fmla="*/ 1130126 w 1160606"/>
              <a:gd name="connsiteY21" fmla="*/ 144780 h 1111746"/>
              <a:gd name="connsiteX22" fmla="*/ 1038686 w 1160606"/>
              <a:gd name="connsiteY22" fmla="*/ 30480 h 1111746"/>
              <a:gd name="connsiteX23" fmla="*/ 657686 w 1160606"/>
              <a:gd name="connsiteY23" fmla="*/ 0 h 1111746"/>
              <a:gd name="connsiteX24" fmla="*/ 314786 w 1160606"/>
              <a:gd name="connsiteY24" fmla="*/ 45720 h 1111746"/>
              <a:gd name="connsiteX25" fmla="*/ 177626 w 1160606"/>
              <a:gd name="connsiteY25" fmla="*/ 198120 h 1111746"/>
              <a:gd name="connsiteX26" fmla="*/ 124286 w 1160606"/>
              <a:gd name="connsiteY26" fmla="*/ 304800 h 1111746"/>
              <a:gd name="connsiteX0" fmla="*/ 116990 w 1153310"/>
              <a:gd name="connsiteY0" fmla="*/ 304800 h 1111746"/>
              <a:gd name="connsiteX1" fmla="*/ 40790 w 1153310"/>
              <a:gd name="connsiteY1" fmla="*/ 441960 h 1111746"/>
              <a:gd name="connsiteX2" fmla="*/ 64603 w 1153310"/>
              <a:gd name="connsiteY2" fmla="*/ 593407 h 1111746"/>
              <a:gd name="connsiteX3" fmla="*/ 2214 w 1153310"/>
              <a:gd name="connsiteY3" fmla="*/ 632936 h 1111746"/>
              <a:gd name="connsiteX4" fmla="*/ 17930 w 1153310"/>
              <a:gd name="connsiteY4" fmla="*/ 703898 h 1111746"/>
              <a:gd name="connsiteX5" fmla="*/ 56030 w 1153310"/>
              <a:gd name="connsiteY5" fmla="*/ 716280 h 1111746"/>
              <a:gd name="connsiteX6" fmla="*/ 147470 w 1153310"/>
              <a:gd name="connsiteY6" fmla="*/ 876300 h 1111746"/>
              <a:gd name="connsiteX7" fmla="*/ 269390 w 1153310"/>
              <a:gd name="connsiteY7" fmla="*/ 1013460 h 1111746"/>
              <a:gd name="connsiteX8" fmla="*/ 487512 w 1153310"/>
              <a:gd name="connsiteY8" fmla="*/ 1102042 h 1111746"/>
              <a:gd name="connsiteX9" fmla="*/ 680870 w 1153310"/>
              <a:gd name="connsiteY9" fmla="*/ 1104900 h 1111746"/>
              <a:gd name="connsiteX10" fmla="*/ 874228 w 1153310"/>
              <a:gd name="connsiteY10" fmla="*/ 1002983 h 1111746"/>
              <a:gd name="connsiteX11" fmla="*/ 978050 w 1153310"/>
              <a:gd name="connsiteY11" fmla="*/ 876300 h 1111746"/>
              <a:gd name="connsiteX12" fmla="*/ 1046630 w 1153310"/>
              <a:gd name="connsiteY12" fmla="*/ 731520 h 1111746"/>
              <a:gd name="connsiteX13" fmla="*/ 1046630 w 1153310"/>
              <a:gd name="connsiteY13" fmla="*/ 708660 h 1111746"/>
              <a:gd name="connsiteX14" fmla="*/ 1046630 w 1153310"/>
              <a:gd name="connsiteY14" fmla="*/ 708660 h 1111746"/>
              <a:gd name="connsiteX15" fmla="*/ 1130450 w 1153310"/>
              <a:gd name="connsiteY15" fmla="*/ 701040 h 1111746"/>
              <a:gd name="connsiteX16" fmla="*/ 1153310 w 1153310"/>
              <a:gd name="connsiteY16" fmla="*/ 632460 h 1111746"/>
              <a:gd name="connsiteX17" fmla="*/ 1138070 w 1153310"/>
              <a:gd name="connsiteY17" fmla="*/ 579120 h 1111746"/>
              <a:gd name="connsiteX18" fmla="*/ 1110447 w 1153310"/>
              <a:gd name="connsiteY18" fmla="*/ 565785 h 1111746"/>
              <a:gd name="connsiteX19" fmla="*/ 1099018 w 1153310"/>
              <a:gd name="connsiteY19" fmla="*/ 519113 h 1111746"/>
              <a:gd name="connsiteX20" fmla="*/ 1122830 w 1153310"/>
              <a:gd name="connsiteY20" fmla="*/ 335280 h 1111746"/>
              <a:gd name="connsiteX21" fmla="*/ 1122830 w 1153310"/>
              <a:gd name="connsiteY21" fmla="*/ 144780 h 1111746"/>
              <a:gd name="connsiteX22" fmla="*/ 1031390 w 1153310"/>
              <a:gd name="connsiteY22" fmla="*/ 30480 h 1111746"/>
              <a:gd name="connsiteX23" fmla="*/ 650390 w 1153310"/>
              <a:gd name="connsiteY23" fmla="*/ 0 h 1111746"/>
              <a:gd name="connsiteX24" fmla="*/ 307490 w 1153310"/>
              <a:gd name="connsiteY24" fmla="*/ 45720 h 1111746"/>
              <a:gd name="connsiteX25" fmla="*/ 170330 w 1153310"/>
              <a:gd name="connsiteY25" fmla="*/ 198120 h 1111746"/>
              <a:gd name="connsiteX26" fmla="*/ 116990 w 1153310"/>
              <a:gd name="connsiteY26" fmla="*/ 304800 h 1111746"/>
              <a:gd name="connsiteX0" fmla="*/ 108751 w 1145071"/>
              <a:gd name="connsiteY0" fmla="*/ 304800 h 1111746"/>
              <a:gd name="connsiteX1" fmla="*/ 32551 w 1145071"/>
              <a:gd name="connsiteY1" fmla="*/ 441960 h 1111746"/>
              <a:gd name="connsiteX2" fmla="*/ 56364 w 1145071"/>
              <a:gd name="connsiteY2" fmla="*/ 593407 h 1111746"/>
              <a:gd name="connsiteX3" fmla="*/ 3500 w 1145071"/>
              <a:gd name="connsiteY3" fmla="*/ 632936 h 1111746"/>
              <a:gd name="connsiteX4" fmla="*/ 9691 w 1145071"/>
              <a:gd name="connsiteY4" fmla="*/ 703898 h 1111746"/>
              <a:gd name="connsiteX5" fmla="*/ 47791 w 1145071"/>
              <a:gd name="connsiteY5" fmla="*/ 716280 h 1111746"/>
              <a:gd name="connsiteX6" fmla="*/ 139231 w 1145071"/>
              <a:gd name="connsiteY6" fmla="*/ 876300 h 1111746"/>
              <a:gd name="connsiteX7" fmla="*/ 261151 w 1145071"/>
              <a:gd name="connsiteY7" fmla="*/ 1013460 h 1111746"/>
              <a:gd name="connsiteX8" fmla="*/ 479273 w 1145071"/>
              <a:gd name="connsiteY8" fmla="*/ 1102042 h 1111746"/>
              <a:gd name="connsiteX9" fmla="*/ 672631 w 1145071"/>
              <a:gd name="connsiteY9" fmla="*/ 1104900 h 1111746"/>
              <a:gd name="connsiteX10" fmla="*/ 865989 w 1145071"/>
              <a:gd name="connsiteY10" fmla="*/ 1002983 h 1111746"/>
              <a:gd name="connsiteX11" fmla="*/ 969811 w 1145071"/>
              <a:gd name="connsiteY11" fmla="*/ 876300 h 1111746"/>
              <a:gd name="connsiteX12" fmla="*/ 1038391 w 1145071"/>
              <a:gd name="connsiteY12" fmla="*/ 731520 h 1111746"/>
              <a:gd name="connsiteX13" fmla="*/ 1038391 w 1145071"/>
              <a:gd name="connsiteY13" fmla="*/ 708660 h 1111746"/>
              <a:gd name="connsiteX14" fmla="*/ 1038391 w 1145071"/>
              <a:gd name="connsiteY14" fmla="*/ 708660 h 1111746"/>
              <a:gd name="connsiteX15" fmla="*/ 1122211 w 1145071"/>
              <a:gd name="connsiteY15" fmla="*/ 701040 h 1111746"/>
              <a:gd name="connsiteX16" fmla="*/ 1145071 w 1145071"/>
              <a:gd name="connsiteY16" fmla="*/ 632460 h 1111746"/>
              <a:gd name="connsiteX17" fmla="*/ 1129831 w 1145071"/>
              <a:gd name="connsiteY17" fmla="*/ 579120 h 1111746"/>
              <a:gd name="connsiteX18" fmla="*/ 1102208 w 1145071"/>
              <a:gd name="connsiteY18" fmla="*/ 565785 h 1111746"/>
              <a:gd name="connsiteX19" fmla="*/ 1090779 w 1145071"/>
              <a:gd name="connsiteY19" fmla="*/ 519113 h 1111746"/>
              <a:gd name="connsiteX20" fmla="*/ 1114591 w 1145071"/>
              <a:gd name="connsiteY20" fmla="*/ 335280 h 1111746"/>
              <a:gd name="connsiteX21" fmla="*/ 1114591 w 1145071"/>
              <a:gd name="connsiteY21" fmla="*/ 144780 h 1111746"/>
              <a:gd name="connsiteX22" fmla="*/ 1023151 w 1145071"/>
              <a:gd name="connsiteY22" fmla="*/ 30480 h 1111746"/>
              <a:gd name="connsiteX23" fmla="*/ 642151 w 1145071"/>
              <a:gd name="connsiteY23" fmla="*/ 0 h 1111746"/>
              <a:gd name="connsiteX24" fmla="*/ 299251 w 1145071"/>
              <a:gd name="connsiteY24" fmla="*/ 45720 h 1111746"/>
              <a:gd name="connsiteX25" fmla="*/ 162091 w 1145071"/>
              <a:gd name="connsiteY25" fmla="*/ 198120 h 1111746"/>
              <a:gd name="connsiteX26" fmla="*/ 108751 w 1145071"/>
              <a:gd name="connsiteY26" fmla="*/ 304800 h 1111746"/>
              <a:gd name="connsiteX0" fmla="*/ 108751 w 1145071"/>
              <a:gd name="connsiteY0" fmla="*/ 304800 h 1111746"/>
              <a:gd name="connsiteX1" fmla="*/ 32551 w 1145071"/>
              <a:gd name="connsiteY1" fmla="*/ 441960 h 1111746"/>
              <a:gd name="connsiteX2" fmla="*/ 56364 w 1145071"/>
              <a:gd name="connsiteY2" fmla="*/ 593407 h 1111746"/>
              <a:gd name="connsiteX3" fmla="*/ 3500 w 1145071"/>
              <a:gd name="connsiteY3" fmla="*/ 632936 h 1111746"/>
              <a:gd name="connsiteX4" fmla="*/ 9691 w 1145071"/>
              <a:gd name="connsiteY4" fmla="*/ 703898 h 1111746"/>
              <a:gd name="connsiteX5" fmla="*/ 47791 w 1145071"/>
              <a:gd name="connsiteY5" fmla="*/ 716280 h 1111746"/>
              <a:gd name="connsiteX6" fmla="*/ 139231 w 1145071"/>
              <a:gd name="connsiteY6" fmla="*/ 876300 h 1111746"/>
              <a:gd name="connsiteX7" fmla="*/ 261151 w 1145071"/>
              <a:gd name="connsiteY7" fmla="*/ 1013460 h 1111746"/>
              <a:gd name="connsiteX8" fmla="*/ 479273 w 1145071"/>
              <a:gd name="connsiteY8" fmla="*/ 1102042 h 1111746"/>
              <a:gd name="connsiteX9" fmla="*/ 672631 w 1145071"/>
              <a:gd name="connsiteY9" fmla="*/ 1104900 h 1111746"/>
              <a:gd name="connsiteX10" fmla="*/ 865989 w 1145071"/>
              <a:gd name="connsiteY10" fmla="*/ 1002983 h 1111746"/>
              <a:gd name="connsiteX11" fmla="*/ 969811 w 1145071"/>
              <a:gd name="connsiteY11" fmla="*/ 876300 h 1111746"/>
              <a:gd name="connsiteX12" fmla="*/ 1038391 w 1145071"/>
              <a:gd name="connsiteY12" fmla="*/ 731520 h 1111746"/>
              <a:gd name="connsiteX13" fmla="*/ 1038391 w 1145071"/>
              <a:gd name="connsiteY13" fmla="*/ 708660 h 1111746"/>
              <a:gd name="connsiteX14" fmla="*/ 1038391 w 1145071"/>
              <a:gd name="connsiteY14" fmla="*/ 708660 h 1111746"/>
              <a:gd name="connsiteX15" fmla="*/ 1122211 w 1145071"/>
              <a:gd name="connsiteY15" fmla="*/ 701040 h 1111746"/>
              <a:gd name="connsiteX16" fmla="*/ 1145071 w 1145071"/>
              <a:gd name="connsiteY16" fmla="*/ 632460 h 1111746"/>
              <a:gd name="connsiteX17" fmla="*/ 1129831 w 1145071"/>
              <a:gd name="connsiteY17" fmla="*/ 579120 h 1111746"/>
              <a:gd name="connsiteX18" fmla="*/ 1102208 w 1145071"/>
              <a:gd name="connsiteY18" fmla="*/ 565785 h 1111746"/>
              <a:gd name="connsiteX19" fmla="*/ 1090779 w 1145071"/>
              <a:gd name="connsiteY19" fmla="*/ 519113 h 1111746"/>
              <a:gd name="connsiteX20" fmla="*/ 1114591 w 1145071"/>
              <a:gd name="connsiteY20" fmla="*/ 335280 h 1111746"/>
              <a:gd name="connsiteX21" fmla="*/ 1114591 w 1145071"/>
              <a:gd name="connsiteY21" fmla="*/ 144780 h 1111746"/>
              <a:gd name="connsiteX22" fmla="*/ 1023151 w 1145071"/>
              <a:gd name="connsiteY22" fmla="*/ 30480 h 1111746"/>
              <a:gd name="connsiteX23" fmla="*/ 642151 w 1145071"/>
              <a:gd name="connsiteY23" fmla="*/ 0 h 1111746"/>
              <a:gd name="connsiteX24" fmla="*/ 299251 w 1145071"/>
              <a:gd name="connsiteY24" fmla="*/ 45720 h 1111746"/>
              <a:gd name="connsiteX25" fmla="*/ 162091 w 1145071"/>
              <a:gd name="connsiteY25" fmla="*/ 198120 h 1111746"/>
              <a:gd name="connsiteX26" fmla="*/ 108751 w 1145071"/>
              <a:gd name="connsiteY26" fmla="*/ 304800 h 1111746"/>
              <a:gd name="connsiteX0" fmla="*/ 110864 w 1147184"/>
              <a:gd name="connsiteY0" fmla="*/ 304800 h 1111746"/>
              <a:gd name="connsiteX1" fmla="*/ 34664 w 1147184"/>
              <a:gd name="connsiteY1" fmla="*/ 441960 h 1111746"/>
              <a:gd name="connsiteX2" fmla="*/ 58477 w 1147184"/>
              <a:gd name="connsiteY2" fmla="*/ 593407 h 1111746"/>
              <a:gd name="connsiteX3" fmla="*/ 5613 w 1147184"/>
              <a:gd name="connsiteY3" fmla="*/ 632936 h 1111746"/>
              <a:gd name="connsiteX4" fmla="*/ 11804 w 1147184"/>
              <a:gd name="connsiteY4" fmla="*/ 703898 h 1111746"/>
              <a:gd name="connsiteX5" fmla="*/ 49904 w 1147184"/>
              <a:gd name="connsiteY5" fmla="*/ 716280 h 1111746"/>
              <a:gd name="connsiteX6" fmla="*/ 141344 w 1147184"/>
              <a:gd name="connsiteY6" fmla="*/ 876300 h 1111746"/>
              <a:gd name="connsiteX7" fmla="*/ 263264 w 1147184"/>
              <a:gd name="connsiteY7" fmla="*/ 1013460 h 1111746"/>
              <a:gd name="connsiteX8" fmla="*/ 481386 w 1147184"/>
              <a:gd name="connsiteY8" fmla="*/ 1102042 h 1111746"/>
              <a:gd name="connsiteX9" fmla="*/ 674744 w 1147184"/>
              <a:gd name="connsiteY9" fmla="*/ 1104900 h 1111746"/>
              <a:gd name="connsiteX10" fmla="*/ 868102 w 1147184"/>
              <a:gd name="connsiteY10" fmla="*/ 1002983 h 1111746"/>
              <a:gd name="connsiteX11" fmla="*/ 971924 w 1147184"/>
              <a:gd name="connsiteY11" fmla="*/ 876300 h 1111746"/>
              <a:gd name="connsiteX12" fmla="*/ 1040504 w 1147184"/>
              <a:gd name="connsiteY12" fmla="*/ 731520 h 1111746"/>
              <a:gd name="connsiteX13" fmla="*/ 1040504 w 1147184"/>
              <a:gd name="connsiteY13" fmla="*/ 708660 h 1111746"/>
              <a:gd name="connsiteX14" fmla="*/ 1040504 w 1147184"/>
              <a:gd name="connsiteY14" fmla="*/ 708660 h 1111746"/>
              <a:gd name="connsiteX15" fmla="*/ 1124324 w 1147184"/>
              <a:gd name="connsiteY15" fmla="*/ 701040 h 1111746"/>
              <a:gd name="connsiteX16" fmla="*/ 1147184 w 1147184"/>
              <a:gd name="connsiteY16" fmla="*/ 632460 h 1111746"/>
              <a:gd name="connsiteX17" fmla="*/ 1131944 w 1147184"/>
              <a:gd name="connsiteY17" fmla="*/ 579120 h 1111746"/>
              <a:gd name="connsiteX18" fmla="*/ 1104321 w 1147184"/>
              <a:gd name="connsiteY18" fmla="*/ 565785 h 1111746"/>
              <a:gd name="connsiteX19" fmla="*/ 1092892 w 1147184"/>
              <a:gd name="connsiteY19" fmla="*/ 519113 h 1111746"/>
              <a:gd name="connsiteX20" fmla="*/ 1116704 w 1147184"/>
              <a:gd name="connsiteY20" fmla="*/ 335280 h 1111746"/>
              <a:gd name="connsiteX21" fmla="*/ 1116704 w 1147184"/>
              <a:gd name="connsiteY21" fmla="*/ 144780 h 1111746"/>
              <a:gd name="connsiteX22" fmla="*/ 1025264 w 1147184"/>
              <a:gd name="connsiteY22" fmla="*/ 30480 h 1111746"/>
              <a:gd name="connsiteX23" fmla="*/ 644264 w 1147184"/>
              <a:gd name="connsiteY23" fmla="*/ 0 h 1111746"/>
              <a:gd name="connsiteX24" fmla="*/ 301364 w 1147184"/>
              <a:gd name="connsiteY24" fmla="*/ 45720 h 1111746"/>
              <a:gd name="connsiteX25" fmla="*/ 164204 w 1147184"/>
              <a:gd name="connsiteY25" fmla="*/ 198120 h 1111746"/>
              <a:gd name="connsiteX26" fmla="*/ 110864 w 1147184"/>
              <a:gd name="connsiteY26" fmla="*/ 304800 h 1111746"/>
              <a:gd name="connsiteX0" fmla="*/ 110864 w 1147184"/>
              <a:gd name="connsiteY0" fmla="*/ 304800 h 1112784"/>
              <a:gd name="connsiteX1" fmla="*/ 34664 w 1147184"/>
              <a:gd name="connsiteY1" fmla="*/ 441960 h 1112784"/>
              <a:gd name="connsiteX2" fmla="*/ 58477 w 1147184"/>
              <a:gd name="connsiteY2" fmla="*/ 593407 h 1112784"/>
              <a:gd name="connsiteX3" fmla="*/ 5613 w 1147184"/>
              <a:gd name="connsiteY3" fmla="*/ 632936 h 1112784"/>
              <a:gd name="connsiteX4" fmla="*/ 11804 w 1147184"/>
              <a:gd name="connsiteY4" fmla="*/ 703898 h 1112784"/>
              <a:gd name="connsiteX5" fmla="*/ 49904 w 1147184"/>
              <a:gd name="connsiteY5" fmla="*/ 716280 h 1112784"/>
              <a:gd name="connsiteX6" fmla="*/ 141344 w 1147184"/>
              <a:gd name="connsiteY6" fmla="*/ 876300 h 1112784"/>
              <a:gd name="connsiteX7" fmla="*/ 263264 w 1147184"/>
              <a:gd name="connsiteY7" fmla="*/ 1013460 h 1112784"/>
              <a:gd name="connsiteX8" fmla="*/ 481386 w 1147184"/>
              <a:gd name="connsiteY8" fmla="*/ 1102042 h 1112784"/>
              <a:gd name="connsiteX9" fmla="*/ 674744 w 1147184"/>
              <a:gd name="connsiteY9" fmla="*/ 1104900 h 1112784"/>
              <a:gd name="connsiteX10" fmla="*/ 868102 w 1147184"/>
              <a:gd name="connsiteY10" fmla="*/ 1002983 h 1112784"/>
              <a:gd name="connsiteX11" fmla="*/ 971924 w 1147184"/>
              <a:gd name="connsiteY11" fmla="*/ 876300 h 1112784"/>
              <a:gd name="connsiteX12" fmla="*/ 1040504 w 1147184"/>
              <a:gd name="connsiteY12" fmla="*/ 731520 h 1112784"/>
              <a:gd name="connsiteX13" fmla="*/ 1040504 w 1147184"/>
              <a:gd name="connsiteY13" fmla="*/ 708660 h 1112784"/>
              <a:gd name="connsiteX14" fmla="*/ 1040504 w 1147184"/>
              <a:gd name="connsiteY14" fmla="*/ 708660 h 1112784"/>
              <a:gd name="connsiteX15" fmla="*/ 1124324 w 1147184"/>
              <a:gd name="connsiteY15" fmla="*/ 701040 h 1112784"/>
              <a:gd name="connsiteX16" fmla="*/ 1147184 w 1147184"/>
              <a:gd name="connsiteY16" fmla="*/ 632460 h 1112784"/>
              <a:gd name="connsiteX17" fmla="*/ 1131944 w 1147184"/>
              <a:gd name="connsiteY17" fmla="*/ 579120 h 1112784"/>
              <a:gd name="connsiteX18" fmla="*/ 1104321 w 1147184"/>
              <a:gd name="connsiteY18" fmla="*/ 565785 h 1112784"/>
              <a:gd name="connsiteX19" fmla="*/ 1092892 w 1147184"/>
              <a:gd name="connsiteY19" fmla="*/ 519113 h 1112784"/>
              <a:gd name="connsiteX20" fmla="*/ 1116704 w 1147184"/>
              <a:gd name="connsiteY20" fmla="*/ 335280 h 1112784"/>
              <a:gd name="connsiteX21" fmla="*/ 1116704 w 1147184"/>
              <a:gd name="connsiteY21" fmla="*/ 144780 h 1112784"/>
              <a:gd name="connsiteX22" fmla="*/ 1025264 w 1147184"/>
              <a:gd name="connsiteY22" fmla="*/ 30480 h 1112784"/>
              <a:gd name="connsiteX23" fmla="*/ 644264 w 1147184"/>
              <a:gd name="connsiteY23" fmla="*/ 0 h 1112784"/>
              <a:gd name="connsiteX24" fmla="*/ 301364 w 1147184"/>
              <a:gd name="connsiteY24" fmla="*/ 45720 h 1112784"/>
              <a:gd name="connsiteX25" fmla="*/ 164204 w 1147184"/>
              <a:gd name="connsiteY25" fmla="*/ 198120 h 1112784"/>
              <a:gd name="connsiteX26" fmla="*/ 110864 w 1147184"/>
              <a:gd name="connsiteY26" fmla="*/ 304800 h 1112784"/>
              <a:gd name="connsiteX0" fmla="*/ 110864 w 1147184"/>
              <a:gd name="connsiteY0" fmla="*/ 304800 h 1112784"/>
              <a:gd name="connsiteX1" fmla="*/ 34664 w 1147184"/>
              <a:gd name="connsiteY1" fmla="*/ 441960 h 1112784"/>
              <a:gd name="connsiteX2" fmla="*/ 58477 w 1147184"/>
              <a:gd name="connsiteY2" fmla="*/ 593407 h 1112784"/>
              <a:gd name="connsiteX3" fmla="*/ 5613 w 1147184"/>
              <a:gd name="connsiteY3" fmla="*/ 632936 h 1112784"/>
              <a:gd name="connsiteX4" fmla="*/ 11804 w 1147184"/>
              <a:gd name="connsiteY4" fmla="*/ 703898 h 1112784"/>
              <a:gd name="connsiteX5" fmla="*/ 49904 w 1147184"/>
              <a:gd name="connsiteY5" fmla="*/ 716280 h 1112784"/>
              <a:gd name="connsiteX6" fmla="*/ 141344 w 1147184"/>
              <a:gd name="connsiteY6" fmla="*/ 876300 h 1112784"/>
              <a:gd name="connsiteX7" fmla="*/ 263264 w 1147184"/>
              <a:gd name="connsiteY7" fmla="*/ 1013460 h 1112784"/>
              <a:gd name="connsiteX8" fmla="*/ 481386 w 1147184"/>
              <a:gd name="connsiteY8" fmla="*/ 1102042 h 1112784"/>
              <a:gd name="connsiteX9" fmla="*/ 674744 w 1147184"/>
              <a:gd name="connsiteY9" fmla="*/ 1104900 h 1112784"/>
              <a:gd name="connsiteX10" fmla="*/ 868102 w 1147184"/>
              <a:gd name="connsiteY10" fmla="*/ 1002983 h 1112784"/>
              <a:gd name="connsiteX11" fmla="*/ 971924 w 1147184"/>
              <a:gd name="connsiteY11" fmla="*/ 876300 h 1112784"/>
              <a:gd name="connsiteX12" fmla="*/ 1040504 w 1147184"/>
              <a:gd name="connsiteY12" fmla="*/ 731520 h 1112784"/>
              <a:gd name="connsiteX13" fmla="*/ 1040504 w 1147184"/>
              <a:gd name="connsiteY13" fmla="*/ 708660 h 1112784"/>
              <a:gd name="connsiteX14" fmla="*/ 1040504 w 1147184"/>
              <a:gd name="connsiteY14" fmla="*/ 708660 h 1112784"/>
              <a:gd name="connsiteX15" fmla="*/ 1124324 w 1147184"/>
              <a:gd name="connsiteY15" fmla="*/ 701040 h 1112784"/>
              <a:gd name="connsiteX16" fmla="*/ 1147184 w 1147184"/>
              <a:gd name="connsiteY16" fmla="*/ 632460 h 1112784"/>
              <a:gd name="connsiteX17" fmla="*/ 1131944 w 1147184"/>
              <a:gd name="connsiteY17" fmla="*/ 579120 h 1112784"/>
              <a:gd name="connsiteX18" fmla="*/ 1104321 w 1147184"/>
              <a:gd name="connsiteY18" fmla="*/ 565785 h 1112784"/>
              <a:gd name="connsiteX19" fmla="*/ 1092892 w 1147184"/>
              <a:gd name="connsiteY19" fmla="*/ 519113 h 1112784"/>
              <a:gd name="connsiteX20" fmla="*/ 1116704 w 1147184"/>
              <a:gd name="connsiteY20" fmla="*/ 335280 h 1112784"/>
              <a:gd name="connsiteX21" fmla="*/ 1116704 w 1147184"/>
              <a:gd name="connsiteY21" fmla="*/ 144780 h 1112784"/>
              <a:gd name="connsiteX22" fmla="*/ 1025264 w 1147184"/>
              <a:gd name="connsiteY22" fmla="*/ 30480 h 1112784"/>
              <a:gd name="connsiteX23" fmla="*/ 644264 w 1147184"/>
              <a:gd name="connsiteY23" fmla="*/ 0 h 1112784"/>
              <a:gd name="connsiteX24" fmla="*/ 301364 w 1147184"/>
              <a:gd name="connsiteY24" fmla="*/ 45720 h 1112784"/>
              <a:gd name="connsiteX25" fmla="*/ 164204 w 1147184"/>
              <a:gd name="connsiteY25" fmla="*/ 198120 h 1112784"/>
              <a:gd name="connsiteX26" fmla="*/ 110864 w 1147184"/>
              <a:gd name="connsiteY26" fmla="*/ 304800 h 1112784"/>
              <a:gd name="connsiteX0" fmla="*/ 110864 w 1148491"/>
              <a:gd name="connsiteY0" fmla="*/ 304800 h 1112784"/>
              <a:gd name="connsiteX1" fmla="*/ 34664 w 1148491"/>
              <a:gd name="connsiteY1" fmla="*/ 441960 h 1112784"/>
              <a:gd name="connsiteX2" fmla="*/ 58477 w 1148491"/>
              <a:gd name="connsiteY2" fmla="*/ 593407 h 1112784"/>
              <a:gd name="connsiteX3" fmla="*/ 5613 w 1148491"/>
              <a:gd name="connsiteY3" fmla="*/ 632936 h 1112784"/>
              <a:gd name="connsiteX4" fmla="*/ 11804 w 1148491"/>
              <a:gd name="connsiteY4" fmla="*/ 703898 h 1112784"/>
              <a:gd name="connsiteX5" fmla="*/ 49904 w 1148491"/>
              <a:gd name="connsiteY5" fmla="*/ 716280 h 1112784"/>
              <a:gd name="connsiteX6" fmla="*/ 141344 w 1148491"/>
              <a:gd name="connsiteY6" fmla="*/ 876300 h 1112784"/>
              <a:gd name="connsiteX7" fmla="*/ 263264 w 1148491"/>
              <a:gd name="connsiteY7" fmla="*/ 1013460 h 1112784"/>
              <a:gd name="connsiteX8" fmla="*/ 481386 w 1148491"/>
              <a:gd name="connsiteY8" fmla="*/ 1102042 h 1112784"/>
              <a:gd name="connsiteX9" fmla="*/ 674744 w 1148491"/>
              <a:gd name="connsiteY9" fmla="*/ 1104900 h 1112784"/>
              <a:gd name="connsiteX10" fmla="*/ 868102 w 1148491"/>
              <a:gd name="connsiteY10" fmla="*/ 1002983 h 1112784"/>
              <a:gd name="connsiteX11" fmla="*/ 971924 w 1148491"/>
              <a:gd name="connsiteY11" fmla="*/ 876300 h 1112784"/>
              <a:gd name="connsiteX12" fmla="*/ 1040504 w 1148491"/>
              <a:gd name="connsiteY12" fmla="*/ 731520 h 1112784"/>
              <a:gd name="connsiteX13" fmla="*/ 1040504 w 1148491"/>
              <a:gd name="connsiteY13" fmla="*/ 708660 h 1112784"/>
              <a:gd name="connsiteX14" fmla="*/ 1040504 w 1148491"/>
              <a:gd name="connsiteY14" fmla="*/ 708660 h 1112784"/>
              <a:gd name="connsiteX15" fmla="*/ 1124324 w 1148491"/>
              <a:gd name="connsiteY15" fmla="*/ 701040 h 1112784"/>
              <a:gd name="connsiteX16" fmla="*/ 1147184 w 1148491"/>
              <a:gd name="connsiteY16" fmla="*/ 632460 h 1112784"/>
              <a:gd name="connsiteX17" fmla="*/ 1131944 w 1148491"/>
              <a:gd name="connsiteY17" fmla="*/ 579120 h 1112784"/>
              <a:gd name="connsiteX18" fmla="*/ 1104321 w 1148491"/>
              <a:gd name="connsiteY18" fmla="*/ 565785 h 1112784"/>
              <a:gd name="connsiteX19" fmla="*/ 1092892 w 1148491"/>
              <a:gd name="connsiteY19" fmla="*/ 519113 h 1112784"/>
              <a:gd name="connsiteX20" fmla="*/ 1116704 w 1148491"/>
              <a:gd name="connsiteY20" fmla="*/ 335280 h 1112784"/>
              <a:gd name="connsiteX21" fmla="*/ 1116704 w 1148491"/>
              <a:gd name="connsiteY21" fmla="*/ 144780 h 1112784"/>
              <a:gd name="connsiteX22" fmla="*/ 1025264 w 1148491"/>
              <a:gd name="connsiteY22" fmla="*/ 30480 h 1112784"/>
              <a:gd name="connsiteX23" fmla="*/ 644264 w 1148491"/>
              <a:gd name="connsiteY23" fmla="*/ 0 h 1112784"/>
              <a:gd name="connsiteX24" fmla="*/ 301364 w 1148491"/>
              <a:gd name="connsiteY24" fmla="*/ 45720 h 1112784"/>
              <a:gd name="connsiteX25" fmla="*/ 164204 w 1148491"/>
              <a:gd name="connsiteY25" fmla="*/ 198120 h 1112784"/>
              <a:gd name="connsiteX26" fmla="*/ 110864 w 1148491"/>
              <a:gd name="connsiteY26" fmla="*/ 304800 h 111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48491" h="1112784">
                <a:moveTo>
                  <a:pt x="110864" y="304800"/>
                </a:moveTo>
                <a:lnTo>
                  <a:pt x="34664" y="441960"/>
                </a:lnTo>
                <a:lnTo>
                  <a:pt x="58477" y="593407"/>
                </a:lnTo>
                <a:cubicBezTo>
                  <a:pt x="53635" y="625236"/>
                  <a:pt x="18155" y="602615"/>
                  <a:pt x="5613" y="632936"/>
                </a:cubicBezTo>
                <a:cubicBezTo>
                  <a:pt x="-6929" y="663257"/>
                  <a:pt x="4422" y="690007"/>
                  <a:pt x="11804" y="703898"/>
                </a:cubicBezTo>
                <a:cubicBezTo>
                  <a:pt x="19186" y="717789"/>
                  <a:pt x="37204" y="712153"/>
                  <a:pt x="49904" y="716280"/>
                </a:cubicBezTo>
                <a:lnTo>
                  <a:pt x="141344" y="876300"/>
                </a:lnTo>
                <a:cubicBezTo>
                  <a:pt x="176904" y="925830"/>
                  <a:pt x="206590" y="975836"/>
                  <a:pt x="263264" y="1013460"/>
                </a:cubicBezTo>
                <a:cubicBezTo>
                  <a:pt x="319938" y="1051084"/>
                  <a:pt x="393120" y="1096327"/>
                  <a:pt x="481386" y="1102042"/>
                </a:cubicBezTo>
                <a:cubicBezTo>
                  <a:pt x="569652" y="1107757"/>
                  <a:pt x="610291" y="1121410"/>
                  <a:pt x="674744" y="1104900"/>
                </a:cubicBezTo>
                <a:cubicBezTo>
                  <a:pt x="739197" y="1088390"/>
                  <a:pt x="835082" y="1056323"/>
                  <a:pt x="868102" y="1002983"/>
                </a:cubicBezTo>
                <a:lnTo>
                  <a:pt x="971924" y="876300"/>
                </a:lnTo>
                <a:cubicBezTo>
                  <a:pt x="1006531" y="834072"/>
                  <a:pt x="1029074" y="759460"/>
                  <a:pt x="1040504" y="731520"/>
                </a:cubicBezTo>
                <a:lnTo>
                  <a:pt x="1040504" y="708660"/>
                </a:lnTo>
                <a:lnTo>
                  <a:pt x="1040504" y="708660"/>
                </a:lnTo>
                <a:cubicBezTo>
                  <a:pt x="1054474" y="707390"/>
                  <a:pt x="1106544" y="713740"/>
                  <a:pt x="1124324" y="701040"/>
                </a:cubicBezTo>
                <a:cubicBezTo>
                  <a:pt x="1142104" y="688340"/>
                  <a:pt x="1152264" y="650240"/>
                  <a:pt x="1147184" y="632460"/>
                </a:cubicBezTo>
                <a:lnTo>
                  <a:pt x="1131944" y="579120"/>
                </a:lnTo>
                <a:lnTo>
                  <a:pt x="1104321" y="565785"/>
                </a:lnTo>
                <a:lnTo>
                  <a:pt x="1092892" y="519113"/>
                </a:lnTo>
                <a:lnTo>
                  <a:pt x="1116704" y="335280"/>
                </a:lnTo>
                <a:lnTo>
                  <a:pt x="1116704" y="144780"/>
                </a:lnTo>
                <a:lnTo>
                  <a:pt x="1025264" y="30480"/>
                </a:lnTo>
                <a:lnTo>
                  <a:pt x="644264" y="0"/>
                </a:lnTo>
                <a:lnTo>
                  <a:pt x="301364" y="45720"/>
                </a:lnTo>
                <a:lnTo>
                  <a:pt x="164204" y="198120"/>
                </a:lnTo>
                <a:lnTo>
                  <a:pt x="110864" y="304800"/>
                </a:lnTo>
                <a:close/>
              </a:path>
            </a:pathLst>
          </a:custGeom>
          <a:solidFill>
            <a:srgbClr val="FFE1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5741258" y="4166898"/>
            <a:ext cx="231410" cy="665303"/>
          </a:xfrm>
          <a:custGeom>
            <a:avLst/>
            <a:gdLst>
              <a:gd name="connsiteX0" fmla="*/ 53340 w 60960"/>
              <a:gd name="connsiteY0" fmla="*/ 0 h 175260"/>
              <a:gd name="connsiteX1" fmla="*/ 0 w 60960"/>
              <a:gd name="connsiteY1" fmla="*/ 106680 h 175260"/>
              <a:gd name="connsiteX2" fmla="*/ 60960 w 60960"/>
              <a:gd name="connsiteY2" fmla="*/ 175260 h 17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" h="175260">
                <a:moveTo>
                  <a:pt x="53340" y="0"/>
                </a:moveTo>
                <a:lnTo>
                  <a:pt x="0" y="106680"/>
                </a:lnTo>
                <a:lnTo>
                  <a:pt x="60960" y="175260"/>
                </a:lnTo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5240125" y="5137782"/>
            <a:ext cx="1441056" cy="61254"/>
          </a:xfrm>
          <a:custGeom>
            <a:avLst/>
            <a:gdLst>
              <a:gd name="connsiteX0" fmla="*/ 0 w 525780"/>
              <a:gd name="connsiteY0" fmla="*/ 38100 h 38100"/>
              <a:gd name="connsiteX1" fmla="*/ 274320 w 525780"/>
              <a:gd name="connsiteY1" fmla="*/ 0 h 38100"/>
              <a:gd name="connsiteX2" fmla="*/ 525780 w 525780"/>
              <a:gd name="connsiteY2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780" h="38100">
                <a:moveTo>
                  <a:pt x="0" y="38100"/>
                </a:moveTo>
                <a:lnTo>
                  <a:pt x="274320" y="0"/>
                </a:lnTo>
                <a:lnTo>
                  <a:pt x="525780" y="38100"/>
                </a:lnTo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5846961" y="5258669"/>
            <a:ext cx="253104" cy="24105"/>
          </a:xfrm>
          <a:custGeom>
            <a:avLst/>
            <a:gdLst>
              <a:gd name="connsiteX0" fmla="*/ 0 w 66675"/>
              <a:gd name="connsiteY0" fmla="*/ 0 h 6350"/>
              <a:gd name="connsiteX1" fmla="*/ 66675 w 66675"/>
              <a:gd name="connsiteY1" fmla="*/ 635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6350">
                <a:moveTo>
                  <a:pt x="0" y="0"/>
                </a:moveTo>
                <a:lnTo>
                  <a:pt x="66675" y="6350"/>
                </a:lnTo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921683" y="4166898"/>
            <a:ext cx="192841" cy="19284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780191" y="4156102"/>
            <a:ext cx="192841" cy="19284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4572872" y="3592037"/>
            <a:ext cx="946483" cy="362079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6226790" y="3599018"/>
            <a:ext cx="946483" cy="362079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944585" y="4499550"/>
            <a:ext cx="421840" cy="421840"/>
          </a:xfrm>
          <a:prstGeom prst="ellipse">
            <a:avLst/>
          </a:prstGeom>
          <a:solidFill>
            <a:srgbClr val="EBC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47608" y="4499550"/>
            <a:ext cx="421840" cy="421840"/>
          </a:xfrm>
          <a:prstGeom prst="ellipse">
            <a:avLst/>
          </a:prstGeom>
          <a:solidFill>
            <a:srgbClr val="EBC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3328995" y="698237"/>
            <a:ext cx="5177790" cy="3331945"/>
            <a:chOff x="8628734" y="497711"/>
            <a:chExt cx="5177790" cy="3331945"/>
          </a:xfrm>
        </p:grpSpPr>
        <p:sp>
          <p:nvSpPr>
            <p:cNvPr id="37" name="任意多边形 36"/>
            <p:cNvSpPr/>
            <p:nvPr/>
          </p:nvSpPr>
          <p:spPr>
            <a:xfrm>
              <a:off x="8628734" y="497711"/>
              <a:ext cx="5177790" cy="3331945"/>
            </a:xfrm>
            <a:custGeom>
              <a:avLst/>
              <a:gdLst>
                <a:gd name="connsiteX0" fmla="*/ 0 w 1363980"/>
                <a:gd name="connsiteY0" fmla="*/ 708660 h 876300"/>
                <a:gd name="connsiteX1" fmla="*/ 320040 w 1363980"/>
                <a:gd name="connsiteY1" fmla="*/ 609600 h 876300"/>
                <a:gd name="connsiteX2" fmla="*/ 480060 w 1363980"/>
                <a:gd name="connsiteY2" fmla="*/ 449580 h 876300"/>
                <a:gd name="connsiteX3" fmla="*/ 419100 w 1363980"/>
                <a:gd name="connsiteY3" fmla="*/ 609600 h 876300"/>
                <a:gd name="connsiteX4" fmla="*/ 320040 w 1363980"/>
                <a:gd name="connsiteY4" fmla="*/ 678180 h 876300"/>
                <a:gd name="connsiteX5" fmla="*/ 685800 w 1363980"/>
                <a:gd name="connsiteY5" fmla="*/ 586740 h 876300"/>
                <a:gd name="connsiteX6" fmla="*/ 891540 w 1363980"/>
                <a:gd name="connsiteY6" fmla="*/ 419100 h 876300"/>
                <a:gd name="connsiteX7" fmla="*/ 830580 w 1363980"/>
                <a:gd name="connsiteY7" fmla="*/ 601980 h 876300"/>
                <a:gd name="connsiteX8" fmla="*/ 975360 w 1363980"/>
                <a:gd name="connsiteY8" fmla="*/ 548640 h 876300"/>
                <a:gd name="connsiteX9" fmla="*/ 1089660 w 1363980"/>
                <a:gd name="connsiteY9" fmla="*/ 457200 h 876300"/>
                <a:gd name="connsiteX10" fmla="*/ 1165860 w 1363980"/>
                <a:gd name="connsiteY10" fmla="*/ 403860 h 876300"/>
                <a:gd name="connsiteX11" fmla="*/ 1173480 w 1363980"/>
                <a:gd name="connsiteY11" fmla="*/ 495300 h 876300"/>
                <a:gd name="connsiteX12" fmla="*/ 1143000 w 1363980"/>
                <a:gd name="connsiteY12" fmla="*/ 601980 h 876300"/>
                <a:gd name="connsiteX13" fmla="*/ 1158240 w 1363980"/>
                <a:gd name="connsiteY13" fmla="*/ 716280 h 876300"/>
                <a:gd name="connsiteX14" fmla="*/ 1211580 w 1363980"/>
                <a:gd name="connsiteY14" fmla="*/ 815340 h 876300"/>
                <a:gd name="connsiteX15" fmla="*/ 1196340 w 1363980"/>
                <a:gd name="connsiteY15" fmla="*/ 876300 h 876300"/>
                <a:gd name="connsiteX16" fmla="*/ 1310640 w 1363980"/>
                <a:gd name="connsiteY16" fmla="*/ 792480 h 876300"/>
                <a:gd name="connsiteX17" fmla="*/ 1318260 w 1363980"/>
                <a:gd name="connsiteY17" fmla="*/ 487680 h 876300"/>
                <a:gd name="connsiteX18" fmla="*/ 1356360 w 1363980"/>
                <a:gd name="connsiteY18" fmla="*/ 365760 h 876300"/>
                <a:gd name="connsiteX19" fmla="*/ 1287780 w 1363980"/>
                <a:gd name="connsiteY19" fmla="*/ 335280 h 876300"/>
                <a:gd name="connsiteX20" fmla="*/ 1363980 w 1363980"/>
                <a:gd name="connsiteY20" fmla="*/ 236220 h 876300"/>
                <a:gd name="connsiteX21" fmla="*/ 1257300 w 1363980"/>
                <a:gd name="connsiteY21" fmla="*/ 259080 h 876300"/>
                <a:gd name="connsiteX22" fmla="*/ 1143000 w 1363980"/>
                <a:gd name="connsiteY22" fmla="*/ 129540 h 876300"/>
                <a:gd name="connsiteX23" fmla="*/ 876300 w 1363980"/>
                <a:gd name="connsiteY23" fmla="*/ 15240 h 876300"/>
                <a:gd name="connsiteX24" fmla="*/ 640080 w 1363980"/>
                <a:gd name="connsiteY24" fmla="*/ 0 h 876300"/>
                <a:gd name="connsiteX25" fmla="*/ 487680 w 1363980"/>
                <a:gd name="connsiteY25" fmla="*/ 22860 h 876300"/>
                <a:gd name="connsiteX26" fmla="*/ 259080 w 1363980"/>
                <a:gd name="connsiteY26" fmla="*/ 45720 h 876300"/>
                <a:gd name="connsiteX27" fmla="*/ 403860 w 1363980"/>
                <a:gd name="connsiteY27" fmla="*/ 83820 h 876300"/>
                <a:gd name="connsiteX28" fmla="*/ 320040 w 1363980"/>
                <a:gd name="connsiteY28" fmla="*/ 160020 h 876300"/>
                <a:gd name="connsiteX29" fmla="*/ 236220 w 1363980"/>
                <a:gd name="connsiteY29" fmla="*/ 198120 h 876300"/>
                <a:gd name="connsiteX30" fmla="*/ 76200 w 1363980"/>
                <a:gd name="connsiteY30" fmla="*/ 304800 h 876300"/>
                <a:gd name="connsiteX31" fmla="*/ 213360 w 1363980"/>
                <a:gd name="connsiteY31" fmla="*/ 297180 h 876300"/>
                <a:gd name="connsiteX32" fmla="*/ 167640 w 1363980"/>
                <a:gd name="connsiteY32" fmla="*/ 396240 h 876300"/>
                <a:gd name="connsiteX33" fmla="*/ 99060 w 1363980"/>
                <a:gd name="connsiteY33" fmla="*/ 457200 h 876300"/>
                <a:gd name="connsiteX34" fmla="*/ 91440 w 1363980"/>
                <a:gd name="connsiteY34" fmla="*/ 556260 h 876300"/>
                <a:gd name="connsiteX35" fmla="*/ 76200 w 1363980"/>
                <a:gd name="connsiteY35" fmla="*/ 647700 h 876300"/>
                <a:gd name="connsiteX36" fmla="*/ 0 w 1363980"/>
                <a:gd name="connsiteY36" fmla="*/ 708660 h 876300"/>
                <a:gd name="connsiteX0" fmla="*/ 0 w 1363980"/>
                <a:gd name="connsiteY0" fmla="*/ 710091 h 877731"/>
                <a:gd name="connsiteX1" fmla="*/ 320040 w 1363980"/>
                <a:gd name="connsiteY1" fmla="*/ 611031 h 877731"/>
                <a:gd name="connsiteX2" fmla="*/ 480060 w 1363980"/>
                <a:gd name="connsiteY2" fmla="*/ 451011 h 877731"/>
                <a:gd name="connsiteX3" fmla="*/ 419100 w 1363980"/>
                <a:gd name="connsiteY3" fmla="*/ 611031 h 877731"/>
                <a:gd name="connsiteX4" fmla="*/ 320040 w 1363980"/>
                <a:gd name="connsiteY4" fmla="*/ 679611 h 877731"/>
                <a:gd name="connsiteX5" fmla="*/ 685800 w 1363980"/>
                <a:gd name="connsiteY5" fmla="*/ 588171 h 877731"/>
                <a:gd name="connsiteX6" fmla="*/ 891540 w 1363980"/>
                <a:gd name="connsiteY6" fmla="*/ 420531 h 877731"/>
                <a:gd name="connsiteX7" fmla="*/ 830580 w 1363980"/>
                <a:gd name="connsiteY7" fmla="*/ 603411 h 877731"/>
                <a:gd name="connsiteX8" fmla="*/ 975360 w 1363980"/>
                <a:gd name="connsiteY8" fmla="*/ 550071 h 877731"/>
                <a:gd name="connsiteX9" fmla="*/ 1089660 w 1363980"/>
                <a:gd name="connsiteY9" fmla="*/ 458631 h 877731"/>
                <a:gd name="connsiteX10" fmla="*/ 1165860 w 1363980"/>
                <a:gd name="connsiteY10" fmla="*/ 405291 h 877731"/>
                <a:gd name="connsiteX11" fmla="*/ 1173480 w 1363980"/>
                <a:gd name="connsiteY11" fmla="*/ 496731 h 877731"/>
                <a:gd name="connsiteX12" fmla="*/ 1143000 w 1363980"/>
                <a:gd name="connsiteY12" fmla="*/ 603411 h 877731"/>
                <a:gd name="connsiteX13" fmla="*/ 1158240 w 1363980"/>
                <a:gd name="connsiteY13" fmla="*/ 717711 h 877731"/>
                <a:gd name="connsiteX14" fmla="*/ 1211580 w 1363980"/>
                <a:gd name="connsiteY14" fmla="*/ 816771 h 877731"/>
                <a:gd name="connsiteX15" fmla="*/ 1196340 w 1363980"/>
                <a:gd name="connsiteY15" fmla="*/ 877731 h 877731"/>
                <a:gd name="connsiteX16" fmla="*/ 1310640 w 1363980"/>
                <a:gd name="connsiteY16" fmla="*/ 793911 h 877731"/>
                <a:gd name="connsiteX17" fmla="*/ 1318260 w 1363980"/>
                <a:gd name="connsiteY17" fmla="*/ 489111 h 877731"/>
                <a:gd name="connsiteX18" fmla="*/ 1356360 w 1363980"/>
                <a:gd name="connsiteY18" fmla="*/ 367191 h 877731"/>
                <a:gd name="connsiteX19" fmla="*/ 1287780 w 1363980"/>
                <a:gd name="connsiteY19" fmla="*/ 336711 h 877731"/>
                <a:gd name="connsiteX20" fmla="*/ 1363980 w 1363980"/>
                <a:gd name="connsiteY20" fmla="*/ 237651 h 877731"/>
                <a:gd name="connsiteX21" fmla="*/ 1257300 w 1363980"/>
                <a:gd name="connsiteY21" fmla="*/ 260511 h 877731"/>
                <a:gd name="connsiteX22" fmla="*/ 1143000 w 1363980"/>
                <a:gd name="connsiteY22" fmla="*/ 130971 h 877731"/>
                <a:gd name="connsiteX23" fmla="*/ 876300 w 1363980"/>
                <a:gd name="connsiteY23" fmla="*/ 16671 h 877731"/>
                <a:gd name="connsiteX24" fmla="*/ 640080 w 1363980"/>
                <a:gd name="connsiteY24" fmla="*/ 1431 h 877731"/>
                <a:gd name="connsiteX25" fmla="*/ 487680 w 1363980"/>
                <a:gd name="connsiteY25" fmla="*/ 24291 h 877731"/>
                <a:gd name="connsiteX26" fmla="*/ 259080 w 1363980"/>
                <a:gd name="connsiteY26" fmla="*/ 47151 h 877731"/>
                <a:gd name="connsiteX27" fmla="*/ 403860 w 1363980"/>
                <a:gd name="connsiteY27" fmla="*/ 85251 h 877731"/>
                <a:gd name="connsiteX28" fmla="*/ 320040 w 1363980"/>
                <a:gd name="connsiteY28" fmla="*/ 161451 h 877731"/>
                <a:gd name="connsiteX29" fmla="*/ 236220 w 1363980"/>
                <a:gd name="connsiteY29" fmla="*/ 199551 h 877731"/>
                <a:gd name="connsiteX30" fmla="*/ 76200 w 1363980"/>
                <a:gd name="connsiteY30" fmla="*/ 306231 h 877731"/>
                <a:gd name="connsiteX31" fmla="*/ 213360 w 1363980"/>
                <a:gd name="connsiteY31" fmla="*/ 298611 h 877731"/>
                <a:gd name="connsiteX32" fmla="*/ 167640 w 1363980"/>
                <a:gd name="connsiteY32" fmla="*/ 397671 h 877731"/>
                <a:gd name="connsiteX33" fmla="*/ 99060 w 1363980"/>
                <a:gd name="connsiteY33" fmla="*/ 458631 h 877731"/>
                <a:gd name="connsiteX34" fmla="*/ 91440 w 1363980"/>
                <a:gd name="connsiteY34" fmla="*/ 557691 h 877731"/>
                <a:gd name="connsiteX35" fmla="*/ 76200 w 1363980"/>
                <a:gd name="connsiteY35" fmla="*/ 649131 h 877731"/>
                <a:gd name="connsiteX36" fmla="*/ 0 w 1363980"/>
                <a:gd name="connsiteY36" fmla="*/ 710091 h 877731"/>
                <a:gd name="connsiteX0" fmla="*/ 0 w 1363980"/>
                <a:gd name="connsiteY0" fmla="*/ 710091 h 877731"/>
                <a:gd name="connsiteX1" fmla="*/ 320040 w 1363980"/>
                <a:gd name="connsiteY1" fmla="*/ 611031 h 877731"/>
                <a:gd name="connsiteX2" fmla="*/ 480060 w 1363980"/>
                <a:gd name="connsiteY2" fmla="*/ 451011 h 877731"/>
                <a:gd name="connsiteX3" fmla="*/ 419100 w 1363980"/>
                <a:gd name="connsiteY3" fmla="*/ 611031 h 877731"/>
                <a:gd name="connsiteX4" fmla="*/ 320040 w 1363980"/>
                <a:gd name="connsiteY4" fmla="*/ 679611 h 877731"/>
                <a:gd name="connsiteX5" fmla="*/ 685800 w 1363980"/>
                <a:gd name="connsiteY5" fmla="*/ 588171 h 877731"/>
                <a:gd name="connsiteX6" fmla="*/ 891540 w 1363980"/>
                <a:gd name="connsiteY6" fmla="*/ 420531 h 877731"/>
                <a:gd name="connsiteX7" fmla="*/ 830580 w 1363980"/>
                <a:gd name="connsiteY7" fmla="*/ 603411 h 877731"/>
                <a:gd name="connsiteX8" fmla="*/ 975360 w 1363980"/>
                <a:gd name="connsiteY8" fmla="*/ 550071 h 877731"/>
                <a:gd name="connsiteX9" fmla="*/ 1089660 w 1363980"/>
                <a:gd name="connsiteY9" fmla="*/ 458631 h 877731"/>
                <a:gd name="connsiteX10" fmla="*/ 1165860 w 1363980"/>
                <a:gd name="connsiteY10" fmla="*/ 405291 h 877731"/>
                <a:gd name="connsiteX11" fmla="*/ 1173480 w 1363980"/>
                <a:gd name="connsiteY11" fmla="*/ 496731 h 877731"/>
                <a:gd name="connsiteX12" fmla="*/ 1143000 w 1363980"/>
                <a:gd name="connsiteY12" fmla="*/ 603411 h 877731"/>
                <a:gd name="connsiteX13" fmla="*/ 1158240 w 1363980"/>
                <a:gd name="connsiteY13" fmla="*/ 717711 h 877731"/>
                <a:gd name="connsiteX14" fmla="*/ 1211580 w 1363980"/>
                <a:gd name="connsiteY14" fmla="*/ 816771 h 877731"/>
                <a:gd name="connsiteX15" fmla="*/ 1196340 w 1363980"/>
                <a:gd name="connsiteY15" fmla="*/ 877731 h 877731"/>
                <a:gd name="connsiteX16" fmla="*/ 1310640 w 1363980"/>
                <a:gd name="connsiteY16" fmla="*/ 793911 h 877731"/>
                <a:gd name="connsiteX17" fmla="*/ 1318260 w 1363980"/>
                <a:gd name="connsiteY17" fmla="*/ 489111 h 877731"/>
                <a:gd name="connsiteX18" fmla="*/ 1356360 w 1363980"/>
                <a:gd name="connsiteY18" fmla="*/ 367191 h 877731"/>
                <a:gd name="connsiteX19" fmla="*/ 1287780 w 1363980"/>
                <a:gd name="connsiteY19" fmla="*/ 336711 h 877731"/>
                <a:gd name="connsiteX20" fmla="*/ 1363980 w 1363980"/>
                <a:gd name="connsiteY20" fmla="*/ 237651 h 877731"/>
                <a:gd name="connsiteX21" fmla="*/ 1257300 w 1363980"/>
                <a:gd name="connsiteY21" fmla="*/ 260511 h 877731"/>
                <a:gd name="connsiteX22" fmla="*/ 1143000 w 1363980"/>
                <a:gd name="connsiteY22" fmla="*/ 130971 h 877731"/>
                <a:gd name="connsiteX23" fmla="*/ 876300 w 1363980"/>
                <a:gd name="connsiteY23" fmla="*/ 16671 h 877731"/>
                <a:gd name="connsiteX24" fmla="*/ 640080 w 1363980"/>
                <a:gd name="connsiteY24" fmla="*/ 1431 h 877731"/>
                <a:gd name="connsiteX25" fmla="*/ 487680 w 1363980"/>
                <a:gd name="connsiteY25" fmla="*/ 24291 h 877731"/>
                <a:gd name="connsiteX26" fmla="*/ 259080 w 1363980"/>
                <a:gd name="connsiteY26" fmla="*/ 47151 h 877731"/>
                <a:gd name="connsiteX27" fmla="*/ 403860 w 1363980"/>
                <a:gd name="connsiteY27" fmla="*/ 85251 h 877731"/>
                <a:gd name="connsiteX28" fmla="*/ 320040 w 1363980"/>
                <a:gd name="connsiteY28" fmla="*/ 161451 h 877731"/>
                <a:gd name="connsiteX29" fmla="*/ 236220 w 1363980"/>
                <a:gd name="connsiteY29" fmla="*/ 199551 h 877731"/>
                <a:gd name="connsiteX30" fmla="*/ 76200 w 1363980"/>
                <a:gd name="connsiteY30" fmla="*/ 306231 h 877731"/>
                <a:gd name="connsiteX31" fmla="*/ 213360 w 1363980"/>
                <a:gd name="connsiteY31" fmla="*/ 298611 h 877731"/>
                <a:gd name="connsiteX32" fmla="*/ 167640 w 1363980"/>
                <a:gd name="connsiteY32" fmla="*/ 397671 h 877731"/>
                <a:gd name="connsiteX33" fmla="*/ 99060 w 1363980"/>
                <a:gd name="connsiteY33" fmla="*/ 458631 h 877731"/>
                <a:gd name="connsiteX34" fmla="*/ 91440 w 1363980"/>
                <a:gd name="connsiteY34" fmla="*/ 557691 h 877731"/>
                <a:gd name="connsiteX35" fmla="*/ 76200 w 1363980"/>
                <a:gd name="connsiteY35" fmla="*/ 649131 h 877731"/>
                <a:gd name="connsiteX36" fmla="*/ 0 w 1363980"/>
                <a:gd name="connsiteY36" fmla="*/ 710091 h 877731"/>
                <a:gd name="connsiteX0" fmla="*/ 0 w 1363980"/>
                <a:gd name="connsiteY0" fmla="*/ 710091 h 877731"/>
                <a:gd name="connsiteX1" fmla="*/ 320040 w 1363980"/>
                <a:gd name="connsiteY1" fmla="*/ 611031 h 877731"/>
                <a:gd name="connsiteX2" fmla="*/ 480060 w 1363980"/>
                <a:gd name="connsiteY2" fmla="*/ 451011 h 877731"/>
                <a:gd name="connsiteX3" fmla="*/ 419100 w 1363980"/>
                <a:gd name="connsiteY3" fmla="*/ 611031 h 877731"/>
                <a:gd name="connsiteX4" fmla="*/ 320040 w 1363980"/>
                <a:gd name="connsiteY4" fmla="*/ 679611 h 877731"/>
                <a:gd name="connsiteX5" fmla="*/ 685800 w 1363980"/>
                <a:gd name="connsiteY5" fmla="*/ 588171 h 877731"/>
                <a:gd name="connsiteX6" fmla="*/ 891540 w 1363980"/>
                <a:gd name="connsiteY6" fmla="*/ 420531 h 877731"/>
                <a:gd name="connsiteX7" fmla="*/ 830580 w 1363980"/>
                <a:gd name="connsiteY7" fmla="*/ 603411 h 877731"/>
                <a:gd name="connsiteX8" fmla="*/ 975360 w 1363980"/>
                <a:gd name="connsiteY8" fmla="*/ 550071 h 877731"/>
                <a:gd name="connsiteX9" fmla="*/ 1089660 w 1363980"/>
                <a:gd name="connsiteY9" fmla="*/ 458631 h 877731"/>
                <a:gd name="connsiteX10" fmla="*/ 1165860 w 1363980"/>
                <a:gd name="connsiteY10" fmla="*/ 405291 h 877731"/>
                <a:gd name="connsiteX11" fmla="*/ 1173480 w 1363980"/>
                <a:gd name="connsiteY11" fmla="*/ 496731 h 877731"/>
                <a:gd name="connsiteX12" fmla="*/ 1143000 w 1363980"/>
                <a:gd name="connsiteY12" fmla="*/ 603411 h 877731"/>
                <a:gd name="connsiteX13" fmla="*/ 1158240 w 1363980"/>
                <a:gd name="connsiteY13" fmla="*/ 717711 h 877731"/>
                <a:gd name="connsiteX14" fmla="*/ 1211580 w 1363980"/>
                <a:gd name="connsiteY14" fmla="*/ 816771 h 877731"/>
                <a:gd name="connsiteX15" fmla="*/ 1196340 w 1363980"/>
                <a:gd name="connsiteY15" fmla="*/ 877731 h 877731"/>
                <a:gd name="connsiteX16" fmla="*/ 1310640 w 1363980"/>
                <a:gd name="connsiteY16" fmla="*/ 793911 h 877731"/>
                <a:gd name="connsiteX17" fmla="*/ 1318260 w 1363980"/>
                <a:gd name="connsiteY17" fmla="*/ 489111 h 877731"/>
                <a:gd name="connsiteX18" fmla="*/ 1356360 w 1363980"/>
                <a:gd name="connsiteY18" fmla="*/ 367191 h 877731"/>
                <a:gd name="connsiteX19" fmla="*/ 1287780 w 1363980"/>
                <a:gd name="connsiteY19" fmla="*/ 336711 h 877731"/>
                <a:gd name="connsiteX20" fmla="*/ 1363980 w 1363980"/>
                <a:gd name="connsiteY20" fmla="*/ 237651 h 877731"/>
                <a:gd name="connsiteX21" fmla="*/ 1257300 w 1363980"/>
                <a:gd name="connsiteY21" fmla="*/ 260511 h 877731"/>
                <a:gd name="connsiteX22" fmla="*/ 1143000 w 1363980"/>
                <a:gd name="connsiteY22" fmla="*/ 130971 h 877731"/>
                <a:gd name="connsiteX23" fmla="*/ 876300 w 1363980"/>
                <a:gd name="connsiteY23" fmla="*/ 16671 h 877731"/>
                <a:gd name="connsiteX24" fmla="*/ 640080 w 1363980"/>
                <a:gd name="connsiteY24" fmla="*/ 1431 h 877731"/>
                <a:gd name="connsiteX25" fmla="*/ 487680 w 1363980"/>
                <a:gd name="connsiteY25" fmla="*/ 24291 h 877731"/>
                <a:gd name="connsiteX26" fmla="*/ 259080 w 1363980"/>
                <a:gd name="connsiteY26" fmla="*/ 47151 h 877731"/>
                <a:gd name="connsiteX27" fmla="*/ 403860 w 1363980"/>
                <a:gd name="connsiteY27" fmla="*/ 85251 h 877731"/>
                <a:gd name="connsiteX28" fmla="*/ 320040 w 1363980"/>
                <a:gd name="connsiteY28" fmla="*/ 161451 h 877731"/>
                <a:gd name="connsiteX29" fmla="*/ 236220 w 1363980"/>
                <a:gd name="connsiteY29" fmla="*/ 199551 h 877731"/>
                <a:gd name="connsiteX30" fmla="*/ 76200 w 1363980"/>
                <a:gd name="connsiteY30" fmla="*/ 306231 h 877731"/>
                <a:gd name="connsiteX31" fmla="*/ 213360 w 1363980"/>
                <a:gd name="connsiteY31" fmla="*/ 298611 h 877731"/>
                <a:gd name="connsiteX32" fmla="*/ 167640 w 1363980"/>
                <a:gd name="connsiteY32" fmla="*/ 397671 h 877731"/>
                <a:gd name="connsiteX33" fmla="*/ 99060 w 1363980"/>
                <a:gd name="connsiteY33" fmla="*/ 458631 h 877731"/>
                <a:gd name="connsiteX34" fmla="*/ 91440 w 1363980"/>
                <a:gd name="connsiteY34" fmla="*/ 557691 h 877731"/>
                <a:gd name="connsiteX35" fmla="*/ 76200 w 1363980"/>
                <a:gd name="connsiteY35" fmla="*/ 649131 h 877731"/>
                <a:gd name="connsiteX36" fmla="*/ 0 w 1363980"/>
                <a:gd name="connsiteY36" fmla="*/ 710091 h 877731"/>
                <a:gd name="connsiteX0" fmla="*/ 0 w 1363980"/>
                <a:gd name="connsiteY0" fmla="*/ 710091 h 877731"/>
                <a:gd name="connsiteX1" fmla="*/ 320040 w 1363980"/>
                <a:gd name="connsiteY1" fmla="*/ 611031 h 877731"/>
                <a:gd name="connsiteX2" fmla="*/ 480060 w 1363980"/>
                <a:gd name="connsiteY2" fmla="*/ 451011 h 877731"/>
                <a:gd name="connsiteX3" fmla="*/ 419100 w 1363980"/>
                <a:gd name="connsiteY3" fmla="*/ 611031 h 877731"/>
                <a:gd name="connsiteX4" fmla="*/ 320040 w 1363980"/>
                <a:gd name="connsiteY4" fmla="*/ 679611 h 877731"/>
                <a:gd name="connsiteX5" fmla="*/ 685800 w 1363980"/>
                <a:gd name="connsiteY5" fmla="*/ 588171 h 877731"/>
                <a:gd name="connsiteX6" fmla="*/ 891540 w 1363980"/>
                <a:gd name="connsiteY6" fmla="*/ 420531 h 877731"/>
                <a:gd name="connsiteX7" fmla="*/ 830580 w 1363980"/>
                <a:gd name="connsiteY7" fmla="*/ 603411 h 877731"/>
                <a:gd name="connsiteX8" fmla="*/ 975360 w 1363980"/>
                <a:gd name="connsiteY8" fmla="*/ 550071 h 877731"/>
                <a:gd name="connsiteX9" fmla="*/ 1089660 w 1363980"/>
                <a:gd name="connsiteY9" fmla="*/ 458631 h 877731"/>
                <a:gd name="connsiteX10" fmla="*/ 1165860 w 1363980"/>
                <a:gd name="connsiteY10" fmla="*/ 405291 h 877731"/>
                <a:gd name="connsiteX11" fmla="*/ 1173480 w 1363980"/>
                <a:gd name="connsiteY11" fmla="*/ 496731 h 877731"/>
                <a:gd name="connsiteX12" fmla="*/ 1143000 w 1363980"/>
                <a:gd name="connsiteY12" fmla="*/ 603411 h 877731"/>
                <a:gd name="connsiteX13" fmla="*/ 1158240 w 1363980"/>
                <a:gd name="connsiteY13" fmla="*/ 717711 h 877731"/>
                <a:gd name="connsiteX14" fmla="*/ 1211580 w 1363980"/>
                <a:gd name="connsiteY14" fmla="*/ 816771 h 877731"/>
                <a:gd name="connsiteX15" fmla="*/ 1196340 w 1363980"/>
                <a:gd name="connsiteY15" fmla="*/ 877731 h 877731"/>
                <a:gd name="connsiteX16" fmla="*/ 1310640 w 1363980"/>
                <a:gd name="connsiteY16" fmla="*/ 793911 h 877731"/>
                <a:gd name="connsiteX17" fmla="*/ 1318260 w 1363980"/>
                <a:gd name="connsiteY17" fmla="*/ 489111 h 877731"/>
                <a:gd name="connsiteX18" fmla="*/ 1356360 w 1363980"/>
                <a:gd name="connsiteY18" fmla="*/ 367191 h 877731"/>
                <a:gd name="connsiteX19" fmla="*/ 1287780 w 1363980"/>
                <a:gd name="connsiteY19" fmla="*/ 336711 h 877731"/>
                <a:gd name="connsiteX20" fmla="*/ 1363980 w 1363980"/>
                <a:gd name="connsiteY20" fmla="*/ 237651 h 877731"/>
                <a:gd name="connsiteX21" fmla="*/ 1257300 w 1363980"/>
                <a:gd name="connsiteY21" fmla="*/ 260511 h 877731"/>
                <a:gd name="connsiteX22" fmla="*/ 1143000 w 1363980"/>
                <a:gd name="connsiteY22" fmla="*/ 130971 h 877731"/>
                <a:gd name="connsiteX23" fmla="*/ 876300 w 1363980"/>
                <a:gd name="connsiteY23" fmla="*/ 16671 h 877731"/>
                <a:gd name="connsiteX24" fmla="*/ 640080 w 1363980"/>
                <a:gd name="connsiteY24" fmla="*/ 1431 h 877731"/>
                <a:gd name="connsiteX25" fmla="*/ 487680 w 1363980"/>
                <a:gd name="connsiteY25" fmla="*/ 24291 h 877731"/>
                <a:gd name="connsiteX26" fmla="*/ 259080 w 1363980"/>
                <a:gd name="connsiteY26" fmla="*/ 47151 h 877731"/>
                <a:gd name="connsiteX27" fmla="*/ 403860 w 1363980"/>
                <a:gd name="connsiteY27" fmla="*/ 85251 h 877731"/>
                <a:gd name="connsiteX28" fmla="*/ 320040 w 1363980"/>
                <a:gd name="connsiteY28" fmla="*/ 161451 h 877731"/>
                <a:gd name="connsiteX29" fmla="*/ 236220 w 1363980"/>
                <a:gd name="connsiteY29" fmla="*/ 199551 h 877731"/>
                <a:gd name="connsiteX30" fmla="*/ 76200 w 1363980"/>
                <a:gd name="connsiteY30" fmla="*/ 306231 h 877731"/>
                <a:gd name="connsiteX31" fmla="*/ 213360 w 1363980"/>
                <a:gd name="connsiteY31" fmla="*/ 298611 h 877731"/>
                <a:gd name="connsiteX32" fmla="*/ 167640 w 1363980"/>
                <a:gd name="connsiteY32" fmla="*/ 397671 h 877731"/>
                <a:gd name="connsiteX33" fmla="*/ 99060 w 1363980"/>
                <a:gd name="connsiteY33" fmla="*/ 458631 h 877731"/>
                <a:gd name="connsiteX34" fmla="*/ 91440 w 1363980"/>
                <a:gd name="connsiteY34" fmla="*/ 557691 h 877731"/>
                <a:gd name="connsiteX35" fmla="*/ 76200 w 1363980"/>
                <a:gd name="connsiteY35" fmla="*/ 649131 h 877731"/>
                <a:gd name="connsiteX36" fmla="*/ 0 w 1363980"/>
                <a:gd name="connsiteY36" fmla="*/ 710091 h 877731"/>
                <a:gd name="connsiteX0" fmla="*/ 0 w 1363980"/>
                <a:gd name="connsiteY0" fmla="*/ 710091 h 877731"/>
                <a:gd name="connsiteX1" fmla="*/ 320040 w 1363980"/>
                <a:gd name="connsiteY1" fmla="*/ 611031 h 877731"/>
                <a:gd name="connsiteX2" fmla="*/ 480060 w 1363980"/>
                <a:gd name="connsiteY2" fmla="*/ 451011 h 877731"/>
                <a:gd name="connsiteX3" fmla="*/ 419100 w 1363980"/>
                <a:gd name="connsiteY3" fmla="*/ 611031 h 877731"/>
                <a:gd name="connsiteX4" fmla="*/ 320040 w 1363980"/>
                <a:gd name="connsiteY4" fmla="*/ 679611 h 877731"/>
                <a:gd name="connsiteX5" fmla="*/ 685800 w 1363980"/>
                <a:gd name="connsiteY5" fmla="*/ 588171 h 877731"/>
                <a:gd name="connsiteX6" fmla="*/ 891540 w 1363980"/>
                <a:gd name="connsiteY6" fmla="*/ 420531 h 877731"/>
                <a:gd name="connsiteX7" fmla="*/ 830580 w 1363980"/>
                <a:gd name="connsiteY7" fmla="*/ 603411 h 877731"/>
                <a:gd name="connsiteX8" fmla="*/ 975360 w 1363980"/>
                <a:gd name="connsiteY8" fmla="*/ 550071 h 877731"/>
                <a:gd name="connsiteX9" fmla="*/ 1089660 w 1363980"/>
                <a:gd name="connsiteY9" fmla="*/ 458631 h 877731"/>
                <a:gd name="connsiteX10" fmla="*/ 1165860 w 1363980"/>
                <a:gd name="connsiteY10" fmla="*/ 405291 h 877731"/>
                <a:gd name="connsiteX11" fmla="*/ 1173480 w 1363980"/>
                <a:gd name="connsiteY11" fmla="*/ 496731 h 877731"/>
                <a:gd name="connsiteX12" fmla="*/ 1143000 w 1363980"/>
                <a:gd name="connsiteY12" fmla="*/ 603411 h 877731"/>
                <a:gd name="connsiteX13" fmla="*/ 1158240 w 1363980"/>
                <a:gd name="connsiteY13" fmla="*/ 717711 h 877731"/>
                <a:gd name="connsiteX14" fmla="*/ 1211580 w 1363980"/>
                <a:gd name="connsiteY14" fmla="*/ 816771 h 877731"/>
                <a:gd name="connsiteX15" fmla="*/ 1196340 w 1363980"/>
                <a:gd name="connsiteY15" fmla="*/ 877731 h 877731"/>
                <a:gd name="connsiteX16" fmla="*/ 1310640 w 1363980"/>
                <a:gd name="connsiteY16" fmla="*/ 793911 h 877731"/>
                <a:gd name="connsiteX17" fmla="*/ 1318260 w 1363980"/>
                <a:gd name="connsiteY17" fmla="*/ 489111 h 877731"/>
                <a:gd name="connsiteX18" fmla="*/ 1356360 w 1363980"/>
                <a:gd name="connsiteY18" fmla="*/ 367191 h 877731"/>
                <a:gd name="connsiteX19" fmla="*/ 1287780 w 1363980"/>
                <a:gd name="connsiteY19" fmla="*/ 336711 h 877731"/>
                <a:gd name="connsiteX20" fmla="*/ 1363980 w 1363980"/>
                <a:gd name="connsiteY20" fmla="*/ 237651 h 877731"/>
                <a:gd name="connsiteX21" fmla="*/ 1257300 w 1363980"/>
                <a:gd name="connsiteY21" fmla="*/ 260511 h 877731"/>
                <a:gd name="connsiteX22" fmla="*/ 1143000 w 1363980"/>
                <a:gd name="connsiteY22" fmla="*/ 130971 h 877731"/>
                <a:gd name="connsiteX23" fmla="*/ 876300 w 1363980"/>
                <a:gd name="connsiteY23" fmla="*/ 16671 h 877731"/>
                <a:gd name="connsiteX24" fmla="*/ 640080 w 1363980"/>
                <a:gd name="connsiteY24" fmla="*/ 1431 h 877731"/>
                <a:gd name="connsiteX25" fmla="*/ 487680 w 1363980"/>
                <a:gd name="connsiteY25" fmla="*/ 24291 h 877731"/>
                <a:gd name="connsiteX26" fmla="*/ 259080 w 1363980"/>
                <a:gd name="connsiteY26" fmla="*/ 47151 h 877731"/>
                <a:gd name="connsiteX27" fmla="*/ 403860 w 1363980"/>
                <a:gd name="connsiteY27" fmla="*/ 85251 h 877731"/>
                <a:gd name="connsiteX28" fmla="*/ 320040 w 1363980"/>
                <a:gd name="connsiteY28" fmla="*/ 161451 h 877731"/>
                <a:gd name="connsiteX29" fmla="*/ 236220 w 1363980"/>
                <a:gd name="connsiteY29" fmla="*/ 199551 h 877731"/>
                <a:gd name="connsiteX30" fmla="*/ 76200 w 1363980"/>
                <a:gd name="connsiteY30" fmla="*/ 306231 h 877731"/>
                <a:gd name="connsiteX31" fmla="*/ 213360 w 1363980"/>
                <a:gd name="connsiteY31" fmla="*/ 298611 h 877731"/>
                <a:gd name="connsiteX32" fmla="*/ 167640 w 1363980"/>
                <a:gd name="connsiteY32" fmla="*/ 397671 h 877731"/>
                <a:gd name="connsiteX33" fmla="*/ 99060 w 1363980"/>
                <a:gd name="connsiteY33" fmla="*/ 458631 h 877731"/>
                <a:gd name="connsiteX34" fmla="*/ 91440 w 1363980"/>
                <a:gd name="connsiteY34" fmla="*/ 557691 h 877731"/>
                <a:gd name="connsiteX35" fmla="*/ 76200 w 1363980"/>
                <a:gd name="connsiteY35" fmla="*/ 649131 h 877731"/>
                <a:gd name="connsiteX36" fmla="*/ 0 w 1363980"/>
                <a:gd name="connsiteY36" fmla="*/ 710091 h 877731"/>
                <a:gd name="connsiteX0" fmla="*/ 0 w 1363980"/>
                <a:gd name="connsiteY0" fmla="*/ 710091 h 877731"/>
                <a:gd name="connsiteX1" fmla="*/ 320040 w 1363980"/>
                <a:gd name="connsiteY1" fmla="*/ 611031 h 877731"/>
                <a:gd name="connsiteX2" fmla="*/ 480060 w 1363980"/>
                <a:gd name="connsiteY2" fmla="*/ 451011 h 877731"/>
                <a:gd name="connsiteX3" fmla="*/ 419100 w 1363980"/>
                <a:gd name="connsiteY3" fmla="*/ 611031 h 877731"/>
                <a:gd name="connsiteX4" fmla="*/ 320040 w 1363980"/>
                <a:gd name="connsiteY4" fmla="*/ 679611 h 877731"/>
                <a:gd name="connsiteX5" fmla="*/ 685800 w 1363980"/>
                <a:gd name="connsiteY5" fmla="*/ 588171 h 877731"/>
                <a:gd name="connsiteX6" fmla="*/ 891540 w 1363980"/>
                <a:gd name="connsiteY6" fmla="*/ 420531 h 877731"/>
                <a:gd name="connsiteX7" fmla="*/ 830580 w 1363980"/>
                <a:gd name="connsiteY7" fmla="*/ 603411 h 877731"/>
                <a:gd name="connsiteX8" fmla="*/ 975360 w 1363980"/>
                <a:gd name="connsiteY8" fmla="*/ 550071 h 877731"/>
                <a:gd name="connsiteX9" fmla="*/ 1089660 w 1363980"/>
                <a:gd name="connsiteY9" fmla="*/ 458631 h 877731"/>
                <a:gd name="connsiteX10" fmla="*/ 1165860 w 1363980"/>
                <a:gd name="connsiteY10" fmla="*/ 405291 h 877731"/>
                <a:gd name="connsiteX11" fmla="*/ 1173480 w 1363980"/>
                <a:gd name="connsiteY11" fmla="*/ 496731 h 877731"/>
                <a:gd name="connsiteX12" fmla="*/ 1143000 w 1363980"/>
                <a:gd name="connsiteY12" fmla="*/ 603411 h 877731"/>
                <a:gd name="connsiteX13" fmla="*/ 1158240 w 1363980"/>
                <a:gd name="connsiteY13" fmla="*/ 717711 h 877731"/>
                <a:gd name="connsiteX14" fmla="*/ 1211580 w 1363980"/>
                <a:gd name="connsiteY14" fmla="*/ 816771 h 877731"/>
                <a:gd name="connsiteX15" fmla="*/ 1196340 w 1363980"/>
                <a:gd name="connsiteY15" fmla="*/ 877731 h 877731"/>
                <a:gd name="connsiteX16" fmla="*/ 1310640 w 1363980"/>
                <a:gd name="connsiteY16" fmla="*/ 793911 h 877731"/>
                <a:gd name="connsiteX17" fmla="*/ 1318260 w 1363980"/>
                <a:gd name="connsiteY17" fmla="*/ 489111 h 877731"/>
                <a:gd name="connsiteX18" fmla="*/ 1356360 w 1363980"/>
                <a:gd name="connsiteY18" fmla="*/ 367191 h 877731"/>
                <a:gd name="connsiteX19" fmla="*/ 1287780 w 1363980"/>
                <a:gd name="connsiteY19" fmla="*/ 336711 h 877731"/>
                <a:gd name="connsiteX20" fmla="*/ 1363980 w 1363980"/>
                <a:gd name="connsiteY20" fmla="*/ 237651 h 877731"/>
                <a:gd name="connsiteX21" fmla="*/ 1257300 w 1363980"/>
                <a:gd name="connsiteY21" fmla="*/ 260511 h 877731"/>
                <a:gd name="connsiteX22" fmla="*/ 1143000 w 1363980"/>
                <a:gd name="connsiteY22" fmla="*/ 130971 h 877731"/>
                <a:gd name="connsiteX23" fmla="*/ 876300 w 1363980"/>
                <a:gd name="connsiteY23" fmla="*/ 16671 h 877731"/>
                <a:gd name="connsiteX24" fmla="*/ 640080 w 1363980"/>
                <a:gd name="connsiteY24" fmla="*/ 1431 h 877731"/>
                <a:gd name="connsiteX25" fmla="*/ 487680 w 1363980"/>
                <a:gd name="connsiteY25" fmla="*/ 24291 h 877731"/>
                <a:gd name="connsiteX26" fmla="*/ 259080 w 1363980"/>
                <a:gd name="connsiteY26" fmla="*/ 47151 h 877731"/>
                <a:gd name="connsiteX27" fmla="*/ 403860 w 1363980"/>
                <a:gd name="connsiteY27" fmla="*/ 85251 h 877731"/>
                <a:gd name="connsiteX28" fmla="*/ 320040 w 1363980"/>
                <a:gd name="connsiteY28" fmla="*/ 161451 h 877731"/>
                <a:gd name="connsiteX29" fmla="*/ 236220 w 1363980"/>
                <a:gd name="connsiteY29" fmla="*/ 199551 h 877731"/>
                <a:gd name="connsiteX30" fmla="*/ 76200 w 1363980"/>
                <a:gd name="connsiteY30" fmla="*/ 306231 h 877731"/>
                <a:gd name="connsiteX31" fmla="*/ 213360 w 1363980"/>
                <a:gd name="connsiteY31" fmla="*/ 298611 h 877731"/>
                <a:gd name="connsiteX32" fmla="*/ 167640 w 1363980"/>
                <a:gd name="connsiteY32" fmla="*/ 397671 h 877731"/>
                <a:gd name="connsiteX33" fmla="*/ 99060 w 1363980"/>
                <a:gd name="connsiteY33" fmla="*/ 458631 h 877731"/>
                <a:gd name="connsiteX34" fmla="*/ 91440 w 1363980"/>
                <a:gd name="connsiteY34" fmla="*/ 557691 h 877731"/>
                <a:gd name="connsiteX35" fmla="*/ 76200 w 1363980"/>
                <a:gd name="connsiteY35" fmla="*/ 649131 h 877731"/>
                <a:gd name="connsiteX36" fmla="*/ 0 w 1363980"/>
                <a:gd name="connsiteY36" fmla="*/ 710091 h 877731"/>
                <a:gd name="connsiteX0" fmla="*/ 0 w 1363980"/>
                <a:gd name="connsiteY0" fmla="*/ 710091 h 877731"/>
                <a:gd name="connsiteX1" fmla="*/ 320040 w 1363980"/>
                <a:gd name="connsiteY1" fmla="*/ 611031 h 877731"/>
                <a:gd name="connsiteX2" fmla="*/ 480060 w 1363980"/>
                <a:gd name="connsiteY2" fmla="*/ 451011 h 877731"/>
                <a:gd name="connsiteX3" fmla="*/ 419100 w 1363980"/>
                <a:gd name="connsiteY3" fmla="*/ 611031 h 877731"/>
                <a:gd name="connsiteX4" fmla="*/ 320040 w 1363980"/>
                <a:gd name="connsiteY4" fmla="*/ 679611 h 877731"/>
                <a:gd name="connsiteX5" fmla="*/ 685800 w 1363980"/>
                <a:gd name="connsiteY5" fmla="*/ 588171 h 877731"/>
                <a:gd name="connsiteX6" fmla="*/ 891540 w 1363980"/>
                <a:gd name="connsiteY6" fmla="*/ 420531 h 877731"/>
                <a:gd name="connsiteX7" fmla="*/ 830580 w 1363980"/>
                <a:gd name="connsiteY7" fmla="*/ 603411 h 877731"/>
                <a:gd name="connsiteX8" fmla="*/ 975360 w 1363980"/>
                <a:gd name="connsiteY8" fmla="*/ 550071 h 877731"/>
                <a:gd name="connsiteX9" fmla="*/ 1089660 w 1363980"/>
                <a:gd name="connsiteY9" fmla="*/ 458631 h 877731"/>
                <a:gd name="connsiteX10" fmla="*/ 1165860 w 1363980"/>
                <a:gd name="connsiteY10" fmla="*/ 405291 h 877731"/>
                <a:gd name="connsiteX11" fmla="*/ 1173480 w 1363980"/>
                <a:gd name="connsiteY11" fmla="*/ 496731 h 877731"/>
                <a:gd name="connsiteX12" fmla="*/ 1143000 w 1363980"/>
                <a:gd name="connsiteY12" fmla="*/ 603411 h 877731"/>
                <a:gd name="connsiteX13" fmla="*/ 1158240 w 1363980"/>
                <a:gd name="connsiteY13" fmla="*/ 717711 h 877731"/>
                <a:gd name="connsiteX14" fmla="*/ 1211580 w 1363980"/>
                <a:gd name="connsiteY14" fmla="*/ 816771 h 877731"/>
                <a:gd name="connsiteX15" fmla="*/ 1196340 w 1363980"/>
                <a:gd name="connsiteY15" fmla="*/ 877731 h 877731"/>
                <a:gd name="connsiteX16" fmla="*/ 1310640 w 1363980"/>
                <a:gd name="connsiteY16" fmla="*/ 793911 h 877731"/>
                <a:gd name="connsiteX17" fmla="*/ 1318260 w 1363980"/>
                <a:gd name="connsiteY17" fmla="*/ 489111 h 877731"/>
                <a:gd name="connsiteX18" fmla="*/ 1356360 w 1363980"/>
                <a:gd name="connsiteY18" fmla="*/ 367191 h 877731"/>
                <a:gd name="connsiteX19" fmla="*/ 1287780 w 1363980"/>
                <a:gd name="connsiteY19" fmla="*/ 336711 h 877731"/>
                <a:gd name="connsiteX20" fmla="*/ 1363980 w 1363980"/>
                <a:gd name="connsiteY20" fmla="*/ 237651 h 877731"/>
                <a:gd name="connsiteX21" fmla="*/ 1257300 w 1363980"/>
                <a:gd name="connsiteY21" fmla="*/ 260511 h 877731"/>
                <a:gd name="connsiteX22" fmla="*/ 1143000 w 1363980"/>
                <a:gd name="connsiteY22" fmla="*/ 130971 h 877731"/>
                <a:gd name="connsiteX23" fmla="*/ 876300 w 1363980"/>
                <a:gd name="connsiteY23" fmla="*/ 16671 h 877731"/>
                <a:gd name="connsiteX24" fmla="*/ 640080 w 1363980"/>
                <a:gd name="connsiteY24" fmla="*/ 1431 h 877731"/>
                <a:gd name="connsiteX25" fmla="*/ 487680 w 1363980"/>
                <a:gd name="connsiteY25" fmla="*/ 24291 h 877731"/>
                <a:gd name="connsiteX26" fmla="*/ 259080 w 1363980"/>
                <a:gd name="connsiteY26" fmla="*/ 47151 h 877731"/>
                <a:gd name="connsiteX27" fmla="*/ 403860 w 1363980"/>
                <a:gd name="connsiteY27" fmla="*/ 85251 h 877731"/>
                <a:gd name="connsiteX28" fmla="*/ 320040 w 1363980"/>
                <a:gd name="connsiteY28" fmla="*/ 161451 h 877731"/>
                <a:gd name="connsiteX29" fmla="*/ 236220 w 1363980"/>
                <a:gd name="connsiteY29" fmla="*/ 199551 h 877731"/>
                <a:gd name="connsiteX30" fmla="*/ 76200 w 1363980"/>
                <a:gd name="connsiteY30" fmla="*/ 306231 h 877731"/>
                <a:gd name="connsiteX31" fmla="*/ 213360 w 1363980"/>
                <a:gd name="connsiteY31" fmla="*/ 298611 h 877731"/>
                <a:gd name="connsiteX32" fmla="*/ 167640 w 1363980"/>
                <a:gd name="connsiteY32" fmla="*/ 397671 h 877731"/>
                <a:gd name="connsiteX33" fmla="*/ 99060 w 1363980"/>
                <a:gd name="connsiteY33" fmla="*/ 458631 h 877731"/>
                <a:gd name="connsiteX34" fmla="*/ 91440 w 1363980"/>
                <a:gd name="connsiteY34" fmla="*/ 557691 h 877731"/>
                <a:gd name="connsiteX35" fmla="*/ 76200 w 1363980"/>
                <a:gd name="connsiteY35" fmla="*/ 649131 h 877731"/>
                <a:gd name="connsiteX36" fmla="*/ 0 w 1363980"/>
                <a:gd name="connsiteY36" fmla="*/ 710091 h 877731"/>
                <a:gd name="connsiteX0" fmla="*/ 0 w 1363980"/>
                <a:gd name="connsiteY0" fmla="*/ 710091 h 877731"/>
                <a:gd name="connsiteX1" fmla="*/ 320040 w 1363980"/>
                <a:gd name="connsiteY1" fmla="*/ 611031 h 877731"/>
                <a:gd name="connsiteX2" fmla="*/ 480060 w 1363980"/>
                <a:gd name="connsiteY2" fmla="*/ 451011 h 877731"/>
                <a:gd name="connsiteX3" fmla="*/ 419100 w 1363980"/>
                <a:gd name="connsiteY3" fmla="*/ 611031 h 877731"/>
                <a:gd name="connsiteX4" fmla="*/ 320040 w 1363980"/>
                <a:gd name="connsiteY4" fmla="*/ 679611 h 877731"/>
                <a:gd name="connsiteX5" fmla="*/ 685800 w 1363980"/>
                <a:gd name="connsiteY5" fmla="*/ 588171 h 877731"/>
                <a:gd name="connsiteX6" fmla="*/ 891540 w 1363980"/>
                <a:gd name="connsiteY6" fmla="*/ 420531 h 877731"/>
                <a:gd name="connsiteX7" fmla="*/ 830580 w 1363980"/>
                <a:gd name="connsiteY7" fmla="*/ 603411 h 877731"/>
                <a:gd name="connsiteX8" fmla="*/ 975360 w 1363980"/>
                <a:gd name="connsiteY8" fmla="*/ 550071 h 877731"/>
                <a:gd name="connsiteX9" fmla="*/ 1089660 w 1363980"/>
                <a:gd name="connsiteY9" fmla="*/ 458631 h 877731"/>
                <a:gd name="connsiteX10" fmla="*/ 1165860 w 1363980"/>
                <a:gd name="connsiteY10" fmla="*/ 405291 h 877731"/>
                <a:gd name="connsiteX11" fmla="*/ 1173480 w 1363980"/>
                <a:gd name="connsiteY11" fmla="*/ 496731 h 877731"/>
                <a:gd name="connsiteX12" fmla="*/ 1143000 w 1363980"/>
                <a:gd name="connsiteY12" fmla="*/ 603411 h 877731"/>
                <a:gd name="connsiteX13" fmla="*/ 1158240 w 1363980"/>
                <a:gd name="connsiteY13" fmla="*/ 717711 h 877731"/>
                <a:gd name="connsiteX14" fmla="*/ 1211580 w 1363980"/>
                <a:gd name="connsiteY14" fmla="*/ 816771 h 877731"/>
                <a:gd name="connsiteX15" fmla="*/ 1196340 w 1363980"/>
                <a:gd name="connsiteY15" fmla="*/ 877731 h 877731"/>
                <a:gd name="connsiteX16" fmla="*/ 1310640 w 1363980"/>
                <a:gd name="connsiteY16" fmla="*/ 793911 h 877731"/>
                <a:gd name="connsiteX17" fmla="*/ 1325880 w 1363980"/>
                <a:gd name="connsiteY17" fmla="*/ 527211 h 877731"/>
                <a:gd name="connsiteX18" fmla="*/ 1356360 w 1363980"/>
                <a:gd name="connsiteY18" fmla="*/ 367191 h 877731"/>
                <a:gd name="connsiteX19" fmla="*/ 1287780 w 1363980"/>
                <a:gd name="connsiteY19" fmla="*/ 336711 h 877731"/>
                <a:gd name="connsiteX20" fmla="*/ 1363980 w 1363980"/>
                <a:gd name="connsiteY20" fmla="*/ 237651 h 877731"/>
                <a:gd name="connsiteX21" fmla="*/ 1257300 w 1363980"/>
                <a:gd name="connsiteY21" fmla="*/ 260511 h 877731"/>
                <a:gd name="connsiteX22" fmla="*/ 1143000 w 1363980"/>
                <a:gd name="connsiteY22" fmla="*/ 130971 h 877731"/>
                <a:gd name="connsiteX23" fmla="*/ 876300 w 1363980"/>
                <a:gd name="connsiteY23" fmla="*/ 16671 h 877731"/>
                <a:gd name="connsiteX24" fmla="*/ 640080 w 1363980"/>
                <a:gd name="connsiteY24" fmla="*/ 1431 h 877731"/>
                <a:gd name="connsiteX25" fmla="*/ 487680 w 1363980"/>
                <a:gd name="connsiteY25" fmla="*/ 24291 h 877731"/>
                <a:gd name="connsiteX26" fmla="*/ 259080 w 1363980"/>
                <a:gd name="connsiteY26" fmla="*/ 47151 h 877731"/>
                <a:gd name="connsiteX27" fmla="*/ 403860 w 1363980"/>
                <a:gd name="connsiteY27" fmla="*/ 85251 h 877731"/>
                <a:gd name="connsiteX28" fmla="*/ 320040 w 1363980"/>
                <a:gd name="connsiteY28" fmla="*/ 161451 h 877731"/>
                <a:gd name="connsiteX29" fmla="*/ 236220 w 1363980"/>
                <a:gd name="connsiteY29" fmla="*/ 199551 h 877731"/>
                <a:gd name="connsiteX30" fmla="*/ 76200 w 1363980"/>
                <a:gd name="connsiteY30" fmla="*/ 306231 h 877731"/>
                <a:gd name="connsiteX31" fmla="*/ 213360 w 1363980"/>
                <a:gd name="connsiteY31" fmla="*/ 298611 h 877731"/>
                <a:gd name="connsiteX32" fmla="*/ 167640 w 1363980"/>
                <a:gd name="connsiteY32" fmla="*/ 397671 h 877731"/>
                <a:gd name="connsiteX33" fmla="*/ 99060 w 1363980"/>
                <a:gd name="connsiteY33" fmla="*/ 458631 h 877731"/>
                <a:gd name="connsiteX34" fmla="*/ 91440 w 1363980"/>
                <a:gd name="connsiteY34" fmla="*/ 557691 h 877731"/>
                <a:gd name="connsiteX35" fmla="*/ 76200 w 1363980"/>
                <a:gd name="connsiteY35" fmla="*/ 649131 h 877731"/>
                <a:gd name="connsiteX36" fmla="*/ 0 w 1363980"/>
                <a:gd name="connsiteY36" fmla="*/ 710091 h 877731"/>
                <a:gd name="connsiteX0" fmla="*/ 0 w 1363980"/>
                <a:gd name="connsiteY0" fmla="*/ 710091 h 877731"/>
                <a:gd name="connsiteX1" fmla="*/ 320040 w 1363980"/>
                <a:gd name="connsiteY1" fmla="*/ 611031 h 877731"/>
                <a:gd name="connsiteX2" fmla="*/ 480060 w 1363980"/>
                <a:gd name="connsiteY2" fmla="*/ 451011 h 877731"/>
                <a:gd name="connsiteX3" fmla="*/ 419100 w 1363980"/>
                <a:gd name="connsiteY3" fmla="*/ 611031 h 877731"/>
                <a:gd name="connsiteX4" fmla="*/ 320040 w 1363980"/>
                <a:gd name="connsiteY4" fmla="*/ 679611 h 877731"/>
                <a:gd name="connsiteX5" fmla="*/ 685800 w 1363980"/>
                <a:gd name="connsiteY5" fmla="*/ 588171 h 877731"/>
                <a:gd name="connsiteX6" fmla="*/ 891540 w 1363980"/>
                <a:gd name="connsiteY6" fmla="*/ 420531 h 877731"/>
                <a:gd name="connsiteX7" fmla="*/ 830580 w 1363980"/>
                <a:gd name="connsiteY7" fmla="*/ 603411 h 877731"/>
                <a:gd name="connsiteX8" fmla="*/ 975360 w 1363980"/>
                <a:gd name="connsiteY8" fmla="*/ 550071 h 877731"/>
                <a:gd name="connsiteX9" fmla="*/ 1089660 w 1363980"/>
                <a:gd name="connsiteY9" fmla="*/ 458631 h 877731"/>
                <a:gd name="connsiteX10" fmla="*/ 1165860 w 1363980"/>
                <a:gd name="connsiteY10" fmla="*/ 405291 h 877731"/>
                <a:gd name="connsiteX11" fmla="*/ 1173480 w 1363980"/>
                <a:gd name="connsiteY11" fmla="*/ 496731 h 877731"/>
                <a:gd name="connsiteX12" fmla="*/ 1143000 w 1363980"/>
                <a:gd name="connsiteY12" fmla="*/ 603411 h 877731"/>
                <a:gd name="connsiteX13" fmla="*/ 1158240 w 1363980"/>
                <a:gd name="connsiteY13" fmla="*/ 717711 h 877731"/>
                <a:gd name="connsiteX14" fmla="*/ 1211580 w 1363980"/>
                <a:gd name="connsiteY14" fmla="*/ 816771 h 877731"/>
                <a:gd name="connsiteX15" fmla="*/ 1196340 w 1363980"/>
                <a:gd name="connsiteY15" fmla="*/ 877731 h 877731"/>
                <a:gd name="connsiteX16" fmla="*/ 1310640 w 1363980"/>
                <a:gd name="connsiteY16" fmla="*/ 793911 h 877731"/>
                <a:gd name="connsiteX17" fmla="*/ 1325880 w 1363980"/>
                <a:gd name="connsiteY17" fmla="*/ 527211 h 877731"/>
                <a:gd name="connsiteX18" fmla="*/ 1356360 w 1363980"/>
                <a:gd name="connsiteY18" fmla="*/ 367191 h 877731"/>
                <a:gd name="connsiteX19" fmla="*/ 1287780 w 1363980"/>
                <a:gd name="connsiteY19" fmla="*/ 336711 h 877731"/>
                <a:gd name="connsiteX20" fmla="*/ 1363980 w 1363980"/>
                <a:gd name="connsiteY20" fmla="*/ 237651 h 877731"/>
                <a:gd name="connsiteX21" fmla="*/ 1257300 w 1363980"/>
                <a:gd name="connsiteY21" fmla="*/ 260511 h 877731"/>
                <a:gd name="connsiteX22" fmla="*/ 1143000 w 1363980"/>
                <a:gd name="connsiteY22" fmla="*/ 130971 h 877731"/>
                <a:gd name="connsiteX23" fmla="*/ 876300 w 1363980"/>
                <a:gd name="connsiteY23" fmla="*/ 16671 h 877731"/>
                <a:gd name="connsiteX24" fmla="*/ 640080 w 1363980"/>
                <a:gd name="connsiteY24" fmla="*/ 1431 h 877731"/>
                <a:gd name="connsiteX25" fmla="*/ 487680 w 1363980"/>
                <a:gd name="connsiteY25" fmla="*/ 24291 h 877731"/>
                <a:gd name="connsiteX26" fmla="*/ 259080 w 1363980"/>
                <a:gd name="connsiteY26" fmla="*/ 47151 h 877731"/>
                <a:gd name="connsiteX27" fmla="*/ 403860 w 1363980"/>
                <a:gd name="connsiteY27" fmla="*/ 85251 h 877731"/>
                <a:gd name="connsiteX28" fmla="*/ 320040 w 1363980"/>
                <a:gd name="connsiteY28" fmla="*/ 161451 h 877731"/>
                <a:gd name="connsiteX29" fmla="*/ 236220 w 1363980"/>
                <a:gd name="connsiteY29" fmla="*/ 199551 h 877731"/>
                <a:gd name="connsiteX30" fmla="*/ 76200 w 1363980"/>
                <a:gd name="connsiteY30" fmla="*/ 306231 h 877731"/>
                <a:gd name="connsiteX31" fmla="*/ 213360 w 1363980"/>
                <a:gd name="connsiteY31" fmla="*/ 298611 h 877731"/>
                <a:gd name="connsiteX32" fmla="*/ 167640 w 1363980"/>
                <a:gd name="connsiteY32" fmla="*/ 397671 h 877731"/>
                <a:gd name="connsiteX33" fmla="*/ 99060 w 1363980"/>
                <a:gd name="connsiteY33" fmla="*/ 458631 h 877731"/>
                <a:gd name="connsiteX34" fmla="*/ 91440 w 1363980"/>
                <a:gd name="connsiteY34" fmla="*/ 557691 h 877731"/>
                <a:gd name="connsiteX35" fmla="*/ 76200 w 1363980"/>
                <a:gd name="connsiteY35" fmla="*/ 649131 h 877731"/>
                <a:gd name="connsiteX36" fmla="*/ 0 w 1363980"/>
                <a:gd name="connsiteY36" fmla="*/ 710091 h 877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63980" h="877731">
                  <a:moveTo>
                    <a:pt x="0" y="710091"/>
                  </a:moveTo>
                  <a:cubicBezTo>
                    <a:pt x="40640" y="703741"/>
                    <a:pt x="240030" y="654211"/>
                    <a:pt x="320040" y="611031"/>
                  </a:cubicBezTo>
                  <a:cubicBezTo>
                    <a:pt x="400050" y="567851"/>
                    <a:pt x="463550" y="451011"/>
                    <a:pt x="480060" y="451011"/>
                  </a:cubicBezTo>
                  <a:lnTo>
                    <a:pt x="419100" y="611031"/>
                  </a:lnTo>
                  <a:lnTo>
                    <a:pt x="320040" y="679611"/>
                  </a:lnTo>
                  <a:cubicBezTo>
                    <a:pt x="364490" y="675801"/>
                    <a:pt x="590550" y="631351"/>
                    <a:pt x="685800" y="588171"/>
                  </a:cubicBezTo>
                  <a:cubicBezTo>
                    <a:pt x="781050" y="544991"/>
                    <a:pt x="867410" y="417991"/>
                    <a:pt x="891540" y="420531"/>
                  </a:cubicBezTo>
                  <a:lnTo>
                    <a:pt x="830580" y="603411"/>
                  </a:lnTo>
                  <a:cubicBezTo>
                    <a:pt x="844550" y="625001"/>
                    <a:pt x="932180" y="574201"/>
                    <a:pt x="975360" y="550071"/>
                  </a:cubicBezTo>
                  <a:cubicBezTo>
                    <a:pt x="1018540" y="525941"/>
                    <a:pt x="1057910" y="482761"/>
                    <a:pt x="1089660" y="458631"/>
                  </a:cubicBezTo>
                  <a:lnTo>
                    <a:pt x="1165860" y="405291"/>
                  </a:lnTo>
                  <a:lnTo>
                    <a:pt x="1173480" y="496731"/>
                  </a:lnTo>
                  <a:lnTo>
                    <a:pt x="1143000" y="603411"/>
                  </a:lnTo>
                  <a:lnTo>
                    <a:pt x="1158240" y="717711"/>
                  </a:lnTo>
                  <a:lnTo>
                    <a:pt x="1211580" y="816771"/>
                  </a:lnTo>
                  <a:lnTo>
                    <a:pt x="1196340" y="877731"/>
                  </a:lnTo>
                  <a:lnTo>
                    <a:pt x="1310640" y="793911"/>
                  </a:lnTo>
                  <a:cubicBezTo>
                    <a:pt x="1332230" y="735491"/>
                    <a:pt x="1318260" y="598331"/>
                    <a:pt x="1325880" y="527211"/>
                  </a:cubicBezTo>
                  <a:cubicBezTo>
                    <a:pt x="1333500" y="456091"/>
                    <a:pt x="1362710" y="398941"/>
                    <a:pt x="1356360" y="367191"/>
                  </a:cubicBezTo>
                  <a:lnTo>
                    <a:pt x="1287780" y="336711"/>
                  </a:lnTo>
                  <a:lnTo>
                    <a:pt x="1363980" y="237651"/>
                  </a:lnTo>
                  <a:lnTo>
                    <a:pt x="1257300" y="260511"/>
                  </a:lnTo>
                  <a:cubicBezTo>
                    <a:pt x="1220470" y="242731"/>
                    <a:pt x="1206500" y="171611"/>
                    <a:pt x="1143000" y="130971"/>
                  </a:cubicBezTo>
                  <a:cubicBezTo>
                    <a:pt x="1079500" y="90331"/>
                    <a:pt x="960120" y="38261"/>
                    <a:pt x="876300" y="16671"/>
                  </a:cubicBezTo>
                  <a:cubicBezTo>
                    <a:pt x="792480" y="-4919"/>
                    <a:pt x="704850" y="161"/>
                    <a:pt x="640080" y="1431"/>
                  </a:cubicBezTo>
                  <a:lnTo>
                    <a:pt x="487680" y="24291"/>
                  </a:lnTo>
                  <a:lnTo>
                    <a:pt x="259080" y="47151"/>
                  </a:lnTo>
                  <a:lnTo>
                    <a:pt x="403860" y="85251"/>
                  </a:lnTo>
                  <a:cubicBezTo>
                    <a:pt x="414020" y="104301"/>
                    <a:pt x="347980" y="142401"/>
                    <a:pt x="320040" y="161451"/>
                  </a:cubicBezTo>
                  <a:cubicBezTo>
                    <a:pt x="292100" y="180501"/>
                    <a:pt x="289560" y="163991"/>
                    <a:pt x="236220" y="199551"/>
                  </a:cubicBezTo>
                  <a:lnTo>
                    <a:pt x="76200" y="306231"/>
                  </a:lnTo>
                  <a:lnTo>
                    <a:pt x="213360" y="298611"/>
                  </a:lnTo>
                  <a:lnTo>
                    <a:pt x="167640" y="397671"/>
                  </a:lnTo>
                  <a:lnTo>
                    <a:pt x="99060" y="458631"/>
                  </a:lnTo>
                  <a:lnTo>
                    <a:pt x="91440" y="557691"/>
                  </a:lnTo>
                  <a:lnTo>
                    <a:pt x="76200" y="649131"/>
                  </a:lnTo>
                  <a:lnTo>
                    <a:pt x="0" y="71009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 rot="479246">
              <a:off x="9729752" y="706234"/>
              <a:ext cx="3438718" cy="1792851"/>
            </a:xfrm>
            <a:custGeom>
              <a:avLst/>
              <a:gdLst>
                <a:gd name="connsiteX0" fmla="*/ 0 w 1363980"/>
                <a:gd name="connsiteY0" fmla="*/ 708660 h 876300"/>
                <a:gd name="connsiteX1" fmla="*/ 320040 w 1363980"/>
                <a:gd name="connsiteY1" fmla="*/ 609600 h 876300"/>
                <a:gd name="connsiteX2" fmla="*/ 480060 w 1363980"/>
                <a:gd name="connsiteY2" fmla="*/ 449580 h 876300"/>
                <a:gd name="connsiteX3" fmla="*/ 419100 w 1363980"/>
                <a:gd name="connsiteY3" fmla="*/ 609600 h 876300"/>
                <a:gd name="connsiteX4" fmla="*/ 320040 w 1363980"/>
                <a:gd name="connsiteY4" fmla="*/ 678180 h 876300"/>
                <a:gd name="connsiteX5" fmla="*/ 685800 w 1363980"/>
                <a:gd name="connsiteY5" fmla="*/ 586740 h 876300"/>
                <a:gd name="connsiteX6" fmla="*/ 891540 w 1363980"/>
                <a:gd name="connsiteY6" fmla="*/ 419100 h 876300"/>
                <a:gd name="connsiteX7" fmla="*/ 830580 w 1363980"/>
                <a:gd name="connsiteY7" fmla="*/ 601980 h 876300"/>
                <a:gd name="connsiteX8" fmla="*/ 975360 w 1363980"/>
                <a:gd name="connsiteY8" fmla="*/ 548640 h 876300"/>
                <a:gd name="connsiteX9" fmla="*/ 1089660 w 1363980"/>
                <a:gd name="connsiteY9" fmla="*/ 457200 h 876300"/>
                <a:gd name="connsiteX10" fmla="*/ 1165860 w 1363980"/>
                <a:gd name="connsiteY10" fmla="*/ 403860 h 876300"/>
                <a:gd name="connsiteX11" fmla="*/ 1173480 w 1363980"/>
                <a:gd name="connsiteY11" fmla="*/ 495300 h 876300"/>
                <a:gd name="connsiteX12" fmla="*/ 1143000 w 1363980"/>
                <a:gd name="connsiteY12" fmla="*/ 601980 h 876300"/>
                <a:gd name="connsiteX13" fmla="*/ 1158240 w 1363980"/>
                <a:gd name="connsiteY13" fmla="*/ 716280 h 876300"/>
                <a:gd name="connsiteX14" fmla="*/ 1211580 w 1363980"/>
                <a:gd name="connsiteY14" fmla="*/ 815340 h 876300"/>
                <a:gd name="connsiteX15" fmla="*/ 1196340 w 1363980"/>
                <a:gd name="connsiteY15" fmla="*/ 876300 h 876300"/>
                <a:gd name="connsiteX16" fmla="*/ 1310640 w 1363980"/>
                <a:gd name="connsiteY16" fmla="*/ 792480 h 876300"/>
                <a:gd name="connsiteX17" fmla="*/ 1318260 w 1363980"/>
                <a:gd name="connsiteY17" fmla="*/ 487680 h 876300"/>
                <a:gd name="connsiteX18" fmla="*/ 1356360 w 1363980"/>
                <a:gd name="connsiteY18" fmla="*/ 365760 h 876300"/>
                <a:gd name="connsiteX19" fmla="*/ 1287780 w 1363980"/>
                <a:gd name="connsiteY19" fmla="*/ 335280 h 876300"/>
                <a:gd name="connsiteX20" fmla="*/ 1363980 w 1363980"/>
                <a:gd name="connsiteY20" fmla="*/ 236220 h 876300"/>
                <a:gd name="connsiteX21" fmla="*/ 1257300 w 1363980"/>
                <a:gd name="connsiteY21" fmla="*/ 259080 h 876300"/>
                <a:gd name="connsiteX22" fmla="*/ 1143000 w 1363980"/>
                <a:gd name="connsiteY22" fmla="*/ 129540 h 876300"/>
                <a:gd name="connsiteX23" fmla="*/ 876300 w 1363980"/>
                <a:gd name="connsiteY23" fmla="*/ 15240 h 876300"/>
                <a:gd name="connsiteX24" fmla="*/ 640080 w 1363980"/>
                <a:gd name="connsiteY24" fmla="*/ 0 h 876300"/>
                <a:gd name="connsiteX25" fmla="*/ 487680 w 1363980"/>
                <a:gd name="connsiteY25" fmla="*/ 22860 h 876300"/>
                <a:gd name="connsiteX26" fmla="*/ 259080 w 1363980"/>
                <a:gd name="connsiteY26" fmla="*/ 45720 h 876300"/>
                <a:gd name="connsiteX27" fmla="*/ 403860 w 1363980"/>
                <a:gd name="connsiteY27" fmla="*/ 83820 h 876300"/>
                <a:gd name="connsiteX28" fmla="*/ 320040 w 1363980"/>
                <a:gd name="connsiteY28" fmla="*/ 160020 h 876300"/>
                <a:gd name="connsiteX29" fmla="*/ 236220 w 1363980"/>
                <a:gd name="connsiteY29" fmla="*/ 198120 h 876300"/>
                <a:gd name="connsiteX30" fmla="*/ 76200 w 1363980"/>
                <a:gd name="connsiteY30" fmla="*/ 304800 h 876300"/>
                <a:gd name="connsiteX31" fmla="*/ 213360 w 1363980"/>
                <a:gd name="connsiteY31" fmla="*/ 297180 h 876300"/>
                <a:gd name="connsiteX32" fmla="*/ 167640 w 1363980"/>
                <a:gd name="connsiteY32" fmla="*/ 396240 h 876300"/>
                <a:gd name="connsiteX33" fmla="*/ 99060 w 1363980"/>
                <a:gd name="connsiteY33" fmla="*/ 457200 h 876300"/>
                <a:gd name="connsiteX34" fmla="*/ 91440 w 1363980"/>
                <a:gd name="connsiteY34" fmla="*/ 556260 h 876300"/>
                <a:gd name="connsiteX35" fmla="*/ 76200 w 1363980"/>
                <a:gd name="connsiteY35" fmla="*/ 647700 h 876300"/>
                <a:gd name="connsiteX36" fmla="*/ 0 w 1363980"/>
                <a:gd name="connsiteY36" fmla="*/ 708660 h 876300"/>
                <a:gd name="connsiteX0" fmla="*/ 0 w 1363980"/>
                <a:gd name="connsiteY0" fmla="*/ 710091 h 877731"/>
                <a:gd name="connsiteX1" fmla="*/ 320040 w 1363980"/>
                <a:gd name="connsiteY1" fmla="*/ 611031 h 877731"/>
                <a:gd name="connsiteX2" fmla="*/ 480060 w 1363980"/>
                <a:gd name="connsiteY2" fmla="*/ 451011 h 877731"/>
                <a:gd name="connsiteX3" fmla="*/ 419100 w 1363980"/>
                <a:gd name="connsiteY3" fmla="*/ 611031 h 877731"/>
                <a:gd name="connsiteX4" fmla="*/ 320040 w 1363980"/>
                <a:gd name="connsiteY4" fmla="*/ 679611 h 877731"/>
                <a:gd name="connsiteX5" fmla="*/ 685800 w 1363980"/>
                <a:gd name="connsiteY5" fmla="*/ 588171 h 877731"/>
                <a:gd name="connsiteX6" fmla="*/ 891540 w 1363980"/>
                <a:gd name="connsiteY6" fmla="*/ 420531 h 877731"/>
                <a:gd name="connsiteX7" fmla="*/ 830580 w 1363980"/>
                <a:gd name="connsiteY7" fmla="*/ 603411 h 877731"/>
                <a:gd name="connsiteX8" fmla="*/ 975360 w 1363980"/>
                <a:gd name="connsiteY8" fmla="*/ 550071 h 877731"/>
                <a:gd name="connsiteX9" fmla="*/ 1089660 w 1363980"/>
                <a:gd name="connsiteY9" fmla="*/ 458631 h 877731"/>
                <a:gd name="connsiteX10" fmla="*/ 1165860 w 1363980"/>
                <a:gd name="connsiteY10" fmla="*/ 405291 h 877731"/>
                <a:gd name="connsiteX11" fmla="*/ 1173480 w 1363980"/>
                <a:gd name="connsiteY11" fmla="*/ 496731 h 877731"/>
                <a:gd name="connsiteX12" fmla="*/ 1143000 w 1363980"/>
                <a:gd name="connsiteY12" fmla="*/ 603411 h 877731"/>
                <a:gd name="connsiteX13" fmla="*/ 1158240 w 1363980"/>
                <a:gd name="connsiteY13" fmla="*/ 717711 h 877731"/>
                <a:gd name="connsiteX14" fmla="*/ 1211580 w 1363980"/>
                <a:gd name="connsiteY14" fmla="*/ 816771 h 877731"/>
                <a:gd name="connsiteX15" fmla="*/ 1196340 w 1363980"/>
                <a:gd name="connsiteY15" fmla="*/ 877731 h 877731"/>
                <a:gd name="connsiteX16" fmla="*/ 1310640 w 1363980"/>
                <a:gd name="connsiteY16" fmla="*/ 793911 h 877731"/>
                <a:gd name="connsiteX17" fmla="*/ 1318260 w 1363980"/>
                <a:gd name="connsiteY17" fmla="*/ 489111 h 877731"/>
                <a:gd name="connsiteX18" fmla="*/ 1356360 w 1363980"/>
                <a:gd name="connsiteY18" fmla="*/ 367191 h 877731"/>
                <a:gd name="connsiteX19" fmla="*/ 1287780 w 1363980"/>
                <a:gd name="connsiteY19" fmla="*/ 336711 h 877731"/>
                <a:gd name="connsiteX20" fmla="*/ 1363980 w 1363980"/>
                <a:gd name="connsiteY20" fmla="*/ 237651 h 877731"/>
                <a:gd name="connsiteX21" fmla="*/ 1257300 w 1363980"/>
                <a:gd name="connsiteY21" fmla="*/ 260511 h 877731"/>
                <a:gd name="connsiteX22" fmla="*/ 1143000 w 1363980"/>
                <a:gd name="connsiteY22" fmla="*/ 130971 h 877731"/>
                <a:gd name="connsiteX23" fmla="*/ 876300 w 1363980"/>
                <a:gd name="connsiteY23" fmla="*/ 16671 h 877731"/>
                <a:gd name="connsiteX24" fmla="*/ 640080 w 1363980"/>
                <a:gd name="connsiteY24" fmla="*/ 1431 h 877731"/>
                <a:gd name="connsiteX25" fmla="*/ 487680 w 1363980"/>
                <a:gd name="connsiteY25" fmla="*/ 24291 h 877731"/>
                <a:gd name="connsiteX26" fmla="*/ 259080 w 1363980"/>
                <a:gd name="connsiteY26" fmla="*/ 47151 h 877731"/>
                <a:gd name="connsiteX27" fmla="*/ 403860 w 1363980"/>
                <a:gd name="connsiteY27" fmla="*/ 85251 h 877731"/>
                <a:gd name="connsiteX28" fmla="*/ 320040 w 1363980"/>
                <a:gd name="connsiteY28" fmla="*/ 161451 h 877731"/>
                <a:gd name="connsiteX29" fmla="*/ 236220 w 1363980"/>
                <a:gd name="connsiteY29" fmla="*/ 199551 h 877731"/>
                <a:gd name="connsiteX30" fmla="*/ 76200 w 1363980"/>
                <a:gd name="connsiteY30" fmla="*/ 306231 h 877731"/>
                <a:gd name="connsiteX31" fmla="*/ 213360 w 1363980"/>
                <a:gd name="connsiteY31" fmla="*/ 298611 h 877731"/>
                <a:gd name="connsiteX32" fmla="*/ 167640 w 1363980"/>
                <a:gd name="connsiteY32" fmla="*/ 397671 h 877731"/>
                <a:gd name="connsiteX33" fmla="*/ 99060 w 1363980"/>
                <a:gd name="connsiteY33" fmla="*/ 458631 h 877731"/>
                <a:gd name="connsiteX34" fmla="*/ 91440 w 1363980"/>
                <a:gd name="connsiteY34" fmla="*/ 557691 h 877731"/>
                <a:gd name="connsiteX35" fmla="*/ 76200 w 1363980"/>
                <a:gd name="connsiteY35" fmla="*/ 649131 h 877731"/>
                <a:gd name="connsiteX36" fmla="*/ 0 w 1363980"/>
                <a:gd name="connsiteY36" fmla="*/ 710091 h 877731"/>
                <a:gd name="connsiteX0" fmla="*/ 0 w 1363980"/>
                <a:gd name="connsiteY0" fmla="*/ 710091 h 877731"/>
                <a:gd name="connsiteX1" fmla="*/ 320040 w 1363980"/>
                <a:gd name="connsiteY1" fmla="*/ 611031 h 877731"/>
                <a:gd name="connsiteX2" fmla="*/ 480060 w 1363980"/>
                <a:gd name="connsiteY2" fmla="*/ 451011 h 877731"/>
                <a:gd name="connsiteX3" fmla="*/ 419100 w 1363980"/>
                <a:gd name="connsiteY3" fmla="*/ 611031 h 877731"/>
                <a:gd name="connsiteX4" fmla="*/ 320040 w 1363980"/>
                <a:gd name="connsiteY4" fmla="*/ 679611 h 877731"/>
                <a:gd name="connsiteX5" fmla="*/ 685800 w 1363980"/>
                <a:gd name="connsiteY5" fmla="*/ 588171 h 877731"/>
                <a:gd name="connsiteX6" fmla="*/ 891540 w 1363980"/>
                <a:gd name="connsiteY6" fmla="*/ 420531 h 877731"/>
                <a:gd name="connsiteX7" fmla="*/ 830580 w 1363980"/>
                <a:gd name="connsiteY7" fmla="*/ 603411 h 877731"/>
                <a:gd name="connsiteX8" fmla="*/ 975360 w 1363980"/>
                <a:gd name="connsiteY8" fmla="*/ 550071 h 877731"/>
                <a:gd name="connsiteX9" fmla="*/ 1089660 w 1363980"/>
                <a:gd name="connsiteY9" fmla="*/ 458631 h 877731"/>
                <a:gd name="connsiteX10" fmla="*/ 1165860 w 1363980"/>
                <a:gd name="connsiteY10" fmla="*/ 405291 h 877731"/>
                <a:gd name="connsiteX11" fmla="*/ 1173480 w 1363980"/>
                <a:gd name="connsiteY11" fmla="*/ 496731 h 877731"/>
                <a:gd name="connsiteX12" fmla="*/ 1143000 w 1363980"/>
                <a:gd name="connsiteY12" fmla="*/ 603411 h 877731"/>
                <a:gd name="connsiteX13" fmla="*/ 1158240 w 1363980"/>
                <a:gd name="connsiteY13" fmla="*/ 717711 h 877731"/>
                <a:gd name="connsiteX14" fmla="*/ 1211580 w 1363980"/>
                <a:gd name="connsiteY14" fmla="*/ 816771 h 877731"/>
                <a:gd name="connsiteX15" fmla="*/ 1196340 w 1363980"/>
                <a:gd name="connsiteY15" fmla="*/ 877731 h 877731"/>
                <a:gd name="connsiteX16" fmla="*/ 1310640 w 1363980"/>
                <a:gd name="connsiteY16" fmla="*/ 793911 h 877731"/>
                <a:gd name="connsiteX17" fmla="*/ 1318260 w 1363980"/>
                <a:gd name="connsiteY17" fmla="*/ 489111 h 877731"/>
                <a:gd name="connsiteX18" fmla="*/ 1356360 w 1363980"/>
                <a:gd name="connsiteY18" fmla="*/ 367191 h 877731"/>
                <a:gd name="connsiteX19" fmla="*/ 1287780 w 1363980"/>
                <a:gd name="connsiteY19" fmla="*/ 336711 h 877731"/>
                <a:gd name="connsiteX20" fmla="*/ 1363980 w 1363980"/>
                <a:gd name="connsiteY20" fmla="*/ 237651 h 877731"/>
                <a:gd name="connsiteX21" fmla="*/ 1257300 w 1363980"/>
                <a:gd name="connsiteY21" fmla="*/ 260511 h 877731"/>
                <a:gd name="connsiteX22" fmla="*/ 1143000 w 1363980"/>
                <a:gd name="connsiteY22" fmla="*/ 130971 h 877731"/>
                <a:gd name="connsiteX23" fmla="*/ 876300 w 1363980"/>
                <a:gd name="connsiteY23" fmla="*/ 16671 h 877731"/>
                <a:gd name="connsiteX24" fmla="*/ 640080 w 1363980"/>
                <a:gd name="connsiteY24" fmla="*/ 1431 h 877731"/>
                <a:gd name="connsiteX25" fmla="*/ 487680 w 1363980"/>
                <a:gd name="connsiteY25" fmla="*/ 24291 h 877731"/>
                <a:gd name="connsiteX26" fmla="*/ 259080 w 1363980"/>
                <a:gd name="connsiteY26" fmla="*/ 47151 h 877731"/>
                <a:gd name="connsiteX27" fmla="*/ 403860 w 1363980"/>
                <a:gd name="connsiteY27" fmla="*/ 85251 h 877731"/>
                <a:gd name="connsiteX28" fmla="*/ 320040 w 1363980"/>
                <a:gd name="connsiteY28" fmla="*/ 161451 h 877731"/>
                <a:gd name="connsiteX29" fmla="*/ 236220 w 1363980"/>
                <a:gd name="connsiteY29" fmla="*/ 199551 h 877731"/>
                <a:gd name="connsiteX30" fmla="*/ 76200 w 1363980"/>
                <a:gd name="connsiteY30" fmla="*/ 306231 h 877731"/>
                <a:gd name="connsiteX31" fmla="*/ 213360 w 1363980"/>
                <a:gd name="connsiteY31" fmla="*/ 298611 h 877731"/>
                <a:gd name="connsiteX32" fmla="*/ 167640 w 1363980"/>
                <a:gd name="connsiteY32" fmla="*/ 397671 h 877731"/>
                <a:gd name="connsiteX33" fmla="*/ 99060 w 1363980"/>
                <a:gd name="connsiteY33" fmla="*/ 458631 h 877731"/>
                <a:gd name="connsiteX34" fmla="*/ 91440 w 1363980"/>
                <a:gd name="connsiteY34" fmla="*/ 557691 h 877731"/>
                <a:gd name="connsiteX35" fmla="*/ 76200 w 1363980"/>
                <a:gd name="connsiteY35" fmla="*/ 649131 h 877731"/>
                <a:gd name="connsiteX36" fmla="*/ 0 w 1363980"/>
                <a:gd name="connsiteY36" fmla="*/ 710091 h 877731"/>
                <a:gd name="connsiteX0" fmla="*/ 0 w 1363980"/>
                <a:gd name="connsiteY0" fmla="*/ 710091 h 877731"/>
                <a:gd name="connsiteX1" fmla="*/ 320040 w 1363980"/>
                <a:gd name="connsiteY1" fmla="*/ 611031 h 877731"/>
                <a:gd name="connsiteX2" fmla="*/ 480060 w 1363980"/>
                <a:gd name="connsiteY2" fmla="*/ 451011 h 877731"/>
                <a:gd name="connsiteX3" fmla="*/ 419100 w 1363980"/>
                <a:gd name="connsiteY3" fmla="*/ 611031 h 877731"/>
                <a:gd name="connsiteX4" fmla="*/ 320040 w 1363980"/>
                <a:gd name="connsiteY4" fmla="*/ 679611 h 877731"/>
                <a:gd name="connsiteX5" fmla="*/ 685800 w 1363980"/>
                <a:gd name="connsiteY5" fmla="*/ 588171 h 877731"/>
                <a:gd name="connsiteX6" fmla="*/ 891540 w 1363980"/>
                <a:gd name="connsiteY6" fmla="*/ 420531 h 877731"/>
                <a:gd name="connsiteX7" fmla="*/ 830580 w 1363980"/>
                <a:gd name="connsiteY7" fmla="*/ 603411 h 877731"/>
                <a:gd name="connsiteX8" fmla="*/ 975360 w 1363980"/>
                <a:gd name="connsiteY8" fmla="*/ 550071 h 877731"/>
                <a:gd name="connsiteX9" fmla="*/ 1089660 w 1363980"/>
                <a:gd name="connsiteY9" fmla="*/ 458631 h 877731"/>
                <a:gd name="connsiteX10" fmla="*/ 1165860 w 1363980"/>
                <a:gd name="connsiteY10" fmla="*/ 405291 h 877731"/>
                <a:gd name="connsiteX11" fmla="*/ 1173480 w 1363980"/>
                <a:gd name="connsiteY11" fmla="*/ 496731 h 877731"/>
                <a:gd name="connsiteX12" fmla="*/ 1143000 w 1363980"/>
                <a:gd name="connsiteY12" fmla="*/ 603411 h 877731"/>
                <a:gd name="connsiteX13" fmla="*/ 1158240 w 1363980"/>
                <a:gd name="connsiteY13" fmla="*/ 717711 h 877731"/>
                <a:gd name="connsiteX14" fmla="*/ 1211580 w 1363980"/>
                <a:gd name="connsiteY14" fmla="*/ 816771 h 877731"/>
                <a:gd name="connsiteX15" fmla="*/ 1196340 w 1363980"/>
                <a:gd name="connsiteY15" fmla="*/ 877731 h 877731"/>
                <a:gd name="connsiteX16" fmla="*/ 1310640 w 1363980"/>
                <a:gd name="connsiteY16" fmla="*/ 793911 h 877731"/>
                <a:gd name="connsiteX17" fmla="*/ 1318260 w 1363980"/>
                <a:gd name="connsiteY17" fmla="*/ 489111 h 877731"/>
                <a:gd name="connsiteX18" fmla="*/ 1356360 w 1363980"/>
                <a:gd name="connsiteY18" fmla="*/ 367191 h 877731"/>
                <a:gd name="connsiteX19" fmla="*/ 1287780 w 1363980"/>
                <a:gd name="connsiteY19" fmla="*/ 336711 h 877731"/>
                <a:gd name="connsiteX20" fmla="*/ 1363980 w 1363980"/>
                <a:gd name="connsiteY20" fmla="*/ 237651 h 877731"/>
                <a:gd name="connsiteX21" fmla="*/ 1257300 w 1363980"/>
                <a:gd name="connsiteY21" fmla="*/ 260511 h 877731"/>
                <a:gd name="connsiteX22" fmla="*/ 1143000 w 1363980"/>
                <a:gd name="connsiteY22" fmla="*/ 130971 h 877731"/>
                <a:gd name="connsiteX23" fmla="*/ 876300 w 1363980"/>
                <a:gd name="connsiteY23" fmla="*/ 16671 h 877731"/>
                <a:gd name="connsiteX24" fmla="*/ 640080 w 1363980"/>
                <a:gd name="connsiteY24" fmla="*/ 1431 h 877731"/>
                <a:gd name="connsiteX25" fmla="*/ 487680 w 1363980"/>
                <a:gd name="connsiteY25" fmla="*/ 24291 h 877731"/>
                <a:gd name="connsiteX26" fmla="*/ 259080 w 1363980"/>
                <a:gd name="connsiteY26" fmla="*/ 47151 h 877731"/>
                <a:gd name="connsiteX27" fmla="*/ 403860 w 1363980"/>
                <a:gd name="connsiteY27" fmla="*/ 85251 h 877731"/>
                <a:gd name="connsiteX28" fmla="*/ 320040 w 1363980"/>
                <a:gd name="connsiteY28" fmla="*/ 161451 h 877731"/>
                <a:gd name="connsiteX29" fmla="*/ 236220 w 1363980"/>
                <a:gd name="connsiteY29" fmla="*/ 199551 h 877731"/>
                <a:gd name="connsiteX30" fmla="*/ 76200 w 1363980"/>
                <a:gd name="connsiteY30" fmla="*/ 306231 h 877731"/>
                <a:gd name="connsiteX31" fmla="*/ 213360 w 1363980"/>
                <a:gd name="connsiteY31" fmla="*/ 298611 h 877731"/>
                <a:gd name="connsiteX32" fmla="*/ 167640 w 1363980"/>
                <a:gd name="connsiteY32" fmla="*/ 397671 h 877731"/>
                <a:gd name="connsiteX33" fmla="*/ 99060 w 1363980"/>
                <a:gd name="connsiteY33" fmla="*/ 458631 h 877731"/>
                <a:gd name="connsiteX34" fmla="*/ 91440 w 1363980"/>
                <a:gd name="connsiteY34" fmla="*/ 557691 h 877731"/>
                <a:gd name="connsiteX35" fmla="*/ 76200 w 1363980"/>
                <a:gd name="connsiteY35" fmla="*/ 649131 h 877731"/>
                <a:gd name="connsiteX36" fmla="*/ 0 w 1363980"/>
                <a:gd name="connsiteY36" fmla="*/ 710091 h 877731"/>
                <a:gd name="connsiteX0" fmla="*/ 0 w 1363980"/>
                <a:gd name="connsiteY0" fmla="*/ 710091 h 877731"/>
                <a:gd name="connsiteX1" fmla="*/ 320040 w 1363980"/>
                <a:gd name="connsiteY1" fmla="*/ 611031 h 877731"/>
                <a:gd name="connsiteX2" fmla="*/ 480060 w 1363980"/>
                <a:gd name="connsiteY2" fmla="*/ 451011 h 877731"/>
                <a:gd name="connsiteX3" fmla="*/ 419100 w 1363980"/>
                <a:gd name="connsiteY3" fmla="*/ 611031 h 877731"/>
                <a:gd name="connsiteX4" fmla="*/ 320040 w 1363980"/>
                <a:gd name="connsiteY4" fmla="*/ 679611 h 877731"/>
                <a:gd name="connsiteX5" fmla="*/ 685800 w 1363980"/>
                <a:gd name="connsiteY5" fmla="*/ 588171 h 877731"/>
                <a:gd name="connsiteX6" fmla="*/ 891540 w 1363980"/>
                <a:gd name="connsiteY6" fmla="*/ 420531 h 877731"/>
                <a:gd name="connsiteX7" fmla="*/ 830580 w 1363980"/>
                <a:gd name="connsiteY7" fmla="*/ 603411 h 877731"/>
                <a:gd name="connsiteX8" fmla="*/ 975360 w 1363980"/>
                <a:gd name="connsiteY8" fmla="*/ 550071 h 877731"/>
                <a:gd name="connsiteX9" fmla="*/ 1089660 w 1363980"/>
                <a:gd name="connsiteY9" fmla="*/ 458631 h 877731"/>
                <a:gd name="connsiteX10" fmla="*/ 1165860 w 1363980"/>
                <a:gd name="connsiteY10" fmla="*/ 405291 h 877731"/>
                <a:gd name="connsiteX11" fmla="*/ 1173480 w 1363980"/>
                <a:gd name="connsiteY11" fmla="*/ 496731 h 877731"/>
                <a:gd name="connsiteX12" fmla="*/ 1143000 w 1363980"/>
                <a:gd name="connsiteY12" fmla="*/ 603411 h 877731"/>
                <a:gd name="connsiteX13" fmla="*/ 1158240 w 1363980"/>
                <a:gd name="connsiteY13" fmla="*/ 717711 h 877731"/>
                <a:gd name="connsiteX14" fmla="*/ 1211580 w 1363980"/>
                <a:gd name="connsiteY14" fmla="*/ 816771 h 877731"/>
                <a:gd name="connsiteX15" fmla="*/ 1196340 w 1363980"/>
                <a:gd name="connsiteY15" fmla="*/ 877731 h 877731"/>
                <a:gd name="connsiteX16" fmla="*/ 1310640 w 1363980"/>
                <a:gd name="connsiteY16" fmla="*/ 793911 h 877731"/>
                <a:gd name="connsiteX17" fmla="*/ 1318260 w 1363980"/>
                <a:gd name="connsiteY17" fmla="*/ 489111 h 877731"/>
                <a:gd name="connsiteX18" fmla="*/ 1356360 w 1363980"/>
                <a:gd name="connsiteY18" fmla="*/ 367191 h 877731"/>
                <a:gd name="connsiteX19" fmla="*/ 1287780 w 1363980"/>
                <a:gd name="connsiteY19" fmla="*/ 336711 h 877731"/>
                <a:gd name="connsiteX20" fmla="*/ 1363980 w 1363980"/>
                <a:gd name="connsiteY20" fmla="*/ 237651 h 877731"/>
                <a:gd name="connsiteX21" fmla="*/ 1257300 w 1363980"/>
                <a:gd name="connsiteY21" fmla="*/ 260511 h 877731"/>
                <a:gd name="connsiteX22" fmla="*/ 1143000 w 1363980"/>
                <a:gd name="connsiteY22" fmla="*/ 130971 h 877731"/>
                <a:gd name="connsiteX23" fmla="*/ 876300 w 1363980"/>
                <a:gd name="connsiteY23" fmla="*/ 16671 h 877731"/>
                <a:gd name="connsiteX24" fmla="*/ 640080 w 1363980"/>
                <a:gd name="connsiteY24" fmla="*/ 1431 h 877731"/>
                <a:gd name="connsiteX25" fmla="*/ 487680 w 1363980"/>
                <a:gd name="connsiteY25" fmla="*/ 24291 h 877731"/>
                <a:gd name="connsiteX26" fmla="*/ 259080 w 1363980"/>
                <a:gd name="connsiteY26" fmla="*/ 47151 h 877731"/>
                <a:gd name="connsiteX27" fmla="*/ 403860 w 1363980"/>
                <a:gd name="connsiteY27" fmla="*/ 85251 h 877731"/>
                <a:gd name="connsiteX28" fmla="*/ 320040 w 1363980"/>
                <a:gd name="connsiteY28" fmla="*/ 161451 h 877731"/>
                <a:gd name="connsiteX29" fmla="*/ 236220 w 1363980"/>
                <a:gd name="connsiteY29" fmla="*/ 199551 h 877731"/>
                <a:gd name="connsiteX30" fmla="*/ 76200 w 1363980"/>
                <a:gd name="connsiteY30" fmla="*/ 306231 h 877731"/>
                <a:gd name="connsiteX31" fmla="*/ 213360 w 1363980"/>
                <a:gd name="connsiteY31" fmla="*/ 298611 h 877731"/>
                <a:gd name="connsiteX32" fmla="*/ 167640 w 1363980"/>
                <a:gd name="connsiteY32" fmla="*/ 397671 h 877731"/>
                <a:gd name="connsiteX33" fmla="*/ 99060 w 1363980"/>
                <a:gd name="connsiteY33" fmla="*/ 458631 h 877731"/>
                <a:gd name="connsiteX34" fmla="*/ 91440 w 1363980"/>
                <a:gd name="connsiteY34" fmla="*/ 557691 h 877731"/>
                <a:gd name="connsiteX35" fmla="*/ 76200 w 1363980"/>
                <a:gd name="connsiteY35" fmla="*/ 649131 h 877731"/>
                <a:gd name="connsiteX36" fmla="*/ 0 w 1363980"/>
                <a:gd name="connsiteY36" fmla="*/ 710091 h 877731"/>
                <a:gd name="connsiteX0" fmla="*/ 0 w 1363980"/>
                <a:gd name="connsiteY0" fmla="*/ 710091 h 877731"/>
                <a:gd name="connsiteX1" fmla="*/ 320040 w 1363980"/>
                <a:gd name="connsiteY1" fmla="*/ 611031 h 877731"/>
                <a:gd name="connsiteX2" fmla="*/ 480060 w 1363980"/>
                <a:gd name="connsiteY2" fmla="*/ 451011 h 877731"/>
                <a:gd name="connsiteX3" fmla="*/ 419100 w 1363980"/>
                <a:gd name="connsiteY3" fmla="*/ 611031 h 877731"/>
                <a:gd name="connsiteX4" fmla="*/ 320040 w 1363980"/>
                <a:gd name="connsiteY4" fmla="*/ 679611 h 877731"/>
                <a:gd name="connsiteX5" fmla="*/ 685800 w 1363980"/>
                <a:gd name="connsiteY5" fmla="*/ 588171 h 877731"/>
                <a:gd name="connsiteX6" fmla="*/ 891540 w 1363980"/>
                <a:gd name="connsiteY6" fmla="*/ 420531 h 877731"/>
                <a:gd name="connsiteX7" fmla="*/ 830580 w 1363980"/>
                <a:gd name="connsiteY7" fmla="*/ 603411 h 877731"/>
                <a:gd name="connsiteX8" fmla="*/ 975360 w 1363980"/>
                <a:gd name="connsiteY8" fmla="*/ 550071 h 877731"/>
                <a:gd name="connsiteX9" fmla="*/ 1089660 w 1363980"/>
                <a:gd name="connsiteY9" fmla="*/ 458631 h 877731"/>
                <a:gd name="connsiteX10" fmla="*/ 1165860 w 1363980"/>
                <a:gd name="connsiteY10" fmla="*/ 405291 h 877731"/>
                <a:gd name="connsiteX11" fmla="*/ 1173480 w 1363980"/>
                <a:gd name="connsiteY11" fmla="*/ 496731 h 877731"/>
                <a:gd name="connsiteX12" fmla="*/ 1143000 w 1363980"/>
                <a:gd name="connsiteY12" fmla="*/ 603411 h 877731"/>
                <a:gd name="connsiteX13" fmla="*/ 1158240 w 1363980"/>
                <a:gd name="connsiteY13" fmla="*/ 717711 h 877731"/>
                <a:gd name="connsiteX14" fmla="*/ 1211580 w 1363980"/>
                <a:gd name="connsiteY14" fmla="*/ 816771 h 877731"/>
                <a:gd name="connsiteX15" fmla="*/ 1196340 w 1363980"/>
                <a:gd name="connsiteY15" fmla="*/ 877731 h 877731"/>
                <a:gd name="connsiteX16" fmla="*/ 1310640 w 1363980"/>
                <a:gd name="connsiteY16" fmla="*/ 793911 h 877731"/>
                <a:gd name="connsiteX17" fmla="*/ 1318260 w 1363980"/>
                <a:gd name="connsiteY17" fmla="*/ 489111 h 877731"/>
                <a:gd name="connsiteX18" fmla="*/ 1356360 w 1363980"/>
                <a:gd name="connsiteY18" fmla="*/ 367191 h 877731"/>
                <a:gd name="connsiteX19" fmla="*/ 1287780 w 1363980"/>
                <a:gd name="connsiteY19" fmla="*/ 336711 h 877731"/>
                <a:gd name="connsiteX20" fmla="*/ 1363980 w 1363980"/>
                <a:gd name="connsiteY20" fmla="*/ 237651 h 877731"/>
                <a:gd name="connsiteX21" fmla="*/ 1257300 w 1363980"/>
                <a:gd name="connsiteY21" fmla="*/ 260511 h 877731"/>
                <a:gd name="connsiteX22" fmla="*/ 1143000 w 1363980"/>
                <a:gd name="connsiteY22" fmla="*/ 130971 h 877731"/>
                <a:gd name="connsiteX23" fmla="*/ 876300 w 1363980"/>
                <a:gd name="connsiteY23" fmla="*/ 16671 h 877731"/>
                <a:gd name="connsiteX24" fmla="*/ 640080 w 1363980"/>
                <a:gd name="connsiteY24" fmla="*/ 1431 h 877731"/>
                <a:gd name="connsiteX25" fmla="*/ 487680 w 1363980"/>
                <a:gd name="connsiteY25" fmla="*/ 24291 h 877731"/>
                <a:gd name="connsiteX26" fmla="*/ 259080 w 1363980"/>
                <a:gd name="connsiteY26" fmla="*/ 47151 h 877731"/>
                <a:gd name="connsiteX27" fmla="*/ 403860 w 1363980"/>
                <a:gd name="connsiteY27" fmla="*/ 85251 h 877731"/>
                <a:gd name="connsiteX28" fmla="*/ 320040 w 1363980"/>
                <a:gd name="connsiteY28" fmla="*/ 161451 h 877731"/>
                <a:gd name="connsiteX29" fmla="*/ 236220 w 1363980"/>
                <a:gd name="connsiteY29" fmla="*/ 199551 h 877731"/>
                <a:gd name="connsiteX30" fmla="*/ 76200 w 1363980"/>
                <a:gd name="connsiteY30" fmla="*/ 306231 h 877731"/>
                <a:gd name="connsiteX31" fmla="*/ 213360 w 1363980"/>
                <a:gd name="connsiteY31" fmla="*/ 298611 h 877731"/>
                <a:gd name="connsiteX32" fmla="*/ 167640 w 1363980"/>
                <a:gd name="connsiteY32" fmla="*/ 397671 h 877731"/>
                <a:gd name="connsiteX33" fmla="*/ 99060 w 1363980"/>
                <a:gd name="connsiteY33" fmla="*/ 458631 h 877731"/>
                <a:gd name="connsiteX34" fmla="*/ 91440 w 1363980"/>
                <a:gd name="connsiteY34" fmla="*/ 557691 h 877731"/>
                <a:gd name="connsiteX35" fmla="*/ 76200 w 1363980"/>
                <a:gd name="connsiteY35" fmla="*/ 649131 h 877731"/>
                <a:gd name="connsiteX36" fmla="*/ 0 w 1363980"/>
                <a:gd name="connsiteY36" fmla="*/ 710091 h 877731"/>
                <a:gd name="connsiteX0" fmla="*/ 0 w 1363980"/>
                <a:gd name="connsiteY0" fmla="*/ 710091 h 877731"/>
                <a:gd name="connsiteX1" fmla="*/ 320040 w 1363980"/>
                <a:gd name="connsiteY1" fmla="*/ 611031 h 877731"/>
                <a:gd name="connsiteX2" fmla="*/ 480060 w 1363980"/>
                <a:gd name="connsiteY2" fmla="*/ 451011 h 877731"/>
                <a:gd name="connsiteX3" fmla="*/ 419100 w 1363980"/>
                <a:gd name="connsiteY3" fmla="*/ 611031 h 877731"/>
                <a:gd name="connsiteX4" fmla="*/ 320040 w 1363980"/>
                <a:gd name="connsiteY4" fmla="*/ 679611 h 877731"/>
                <a:gd name="connsiteX5" fmla="*/ 685800 w 1363980"/>
                <a:gd name="connsiteY5" fmla="*/ 588171 h 877731"/>
                <a:gd name="connsiteX6" fmla="*/ 891540 w 1363980"/>
                <a:gd name="connsiteY6" fmla="*/ 420531 h 877731"/>
                <a:gd name="connsiteX7" fmla="*/ 830580 w 1363980"/>
                <a:gd name="connsiteY7" fmla="*/ 603411 h 877731"/>
                <a:gd name="connsiteX8" fmla="*/ 975360 w 1363980"/>
                <a:gd name="connsiteY8" fmla="*/ 550071 h 877731"/>
                <a:gd name="connsiteX9" fmla="*/ 1089660 w 1363980"/>
                <a:gd name="connsiteY9" fmla="*/ 458631 h 877731"/>
                <a:gd name="connsiteX10" fmla="*/ 1165860 w 1363980"/>
                <a:gd name="connsiteY10" fmla="*/ 405291 h 877731"/>
                <a:gd name="connsiteX11" fmla="*/ 1173480 w 1363980"/>
                <a:gd name="connsiteY11" fmla="*/ 496731 h 877731"/>
                <a:gd name="connsiteX12" fmla="*/ 1143000 w 1363980"/>
                <a:gd name="connsiteY12" fmla="*/ 603411 h 877731"/>
                <a:gd name="connsiteX13" fmla="*/ 1158240 w 1363980"/>
                <a:gd name="connsiteY13" fmla="*/ 717711 h 877731"/>
                <a:gd name="connsiteX14" fmla="*/ 1211580 w 1363980"/>
                <a:gd name="connsiteY14" fmla="*/ 816771 h 877731"/>
                <a:gd name="connsiteX15" fmla="*/ 1196340 w 1363980"/>
                <a:gd name="connsiteY15" fmla="*/ 877731 h 877731"/>
                <a:gd name="connsiteX16" fmla="*/ 1310640 w 1363980"/>
                <a:gd name="connsiteY16" fmla="*/ 793911 h 877731"/>
                <a:gd name="connsiteX17" fmla="*/ 1318260 w 1363980"/>
                <a:gd name="connsiteY17" fmla="*/ 489111 h 877731"/>
                <a:gd name="connsiteX18" fmla="*/ 1356360 w 1363980"/>
                <a:gd name="connsiteY18" fmla="*/ 367191 h 877731"/>
                <a:gd name="connsiteX19" fmla="*/ 1287780 w 1363980"/>
                <a:gd name="connsiteY19" fmla="*/ 336711 h 877731"/>
                <a:gd name="connsiteX20" fmla="*/ 1363980 w 1363980"/>
                <a:gd name="connsiteY20" fmla="*/ 237651 h 877731"/>
                <a:gd name="connsiteX21" fmla="*/ 1257300 w 1363980"/>
                <a:gd name="connsiteY21" fmla="*/ 260511 h 877731"/>
                <a:gd name="connsiteX22" fmla="*/ 1143000 w 1363980"/>
                <a:gd name="connsiteY22" fmla="*/ 130971 h 877731"/>
                <a:gd name="connsiteX23" fmla="*/ 876300 w 1363980"/>
                <a:gd name="connsiteY23" fmla="*/ 16671 h 877731"/>
                <a:gd name="connsiteX24" fmla="*/ 640080 w 1363980"/>
                <a:gd name="connsiteY24" fmla="*/ 1431 h 877731"/>
                <a:gd name="connsiteX25" fmla="*/ 487680 w 1363980"/>
                <a:gd name="connsiteY25" fmla="*/ 24291 h 877731"/>
                <a:gd name="connsiteX26" fmla="*/ 259080 w 1363980"/>
                <a:gd name="connsiteY26" fmla="*/ 47151 h 877731"/>
                <a:gd name="connsiteX27" fmla="*/ 403860 w 1363980"/>
                <a:gd name="connsiteY27" fmla="*/ 85251 h 877731"/>
                <a:gd name="connsiteX28" fmla="*/ 320040 w 1363980"/>
                <a:gd name="connsiteY28" fmla="*/ 161451 h 877731"/>
                <a:gd name="connsiteX29" fmla="*/ 236220 w 1363980"/>
                <a:gd name="connsiteY29" fmla="*/ 199551 h 877731"/>
                <a:gd name="connsiteX30" fmla="*/ 76200 w 1363980"/>
                <a:gd name="connsiteY30" fmla="*/ 306231 h 877731"/>
                <a:gd name="connsiteX31" fmla="*/ 213360 w 1363980"/>
                <a:gd name="connsiteY31" fmla="*/ 298611 h 877731"/>
                <a:gd name="connsiteX32" fmla="*/ 167640 w 1363980"/>
                <a:gd name="connsiteY32" fmla="*/ 397671 h 877731"/>
                <a:gd name="connsiteX33" fmla="*/ 99060 w 1363980"/>
                <a:gd name="connsiteY33" fmla="*/ 458631 h 877731"/>
                <a:gd name="connsiteX34" fmla="*/ 91440 w 1363980"/>
                <a:gd name="connsiteY34" fmla="*/ 557691 h 877731"/>
                <a:gd name="connsiteX35" fmla="*/ 76200 w 1363980"/>
                <a:gd name="connsiteY35" fmla="*/ 649131 h 877731"/>
                <a:gd name="connsiteX36" fmla="*/ 0 w 1363980"/>
                <a:gd name="connsiteY36" fmla="*/ 710091 h 877731"/>
                <a:gd name="connsiteX0" fmla="*/ 0 w 1363980"/>
                <a:gd name="connsiteY0" fmla="*/ 710091 h 877731"/>
                <a:gd name="connsiteX1" fmla="*/ 320040 w 1363980"/>
                <a:gd name="connsiteY1" fmla="*/ 611031 h 877731"/>
                <a:gd name="connsiteX2" fmla="*/ 480060 w 1363980"/>
                <a:gd name="connsiteY2" fmla="*/ 451011 h 877731"/>
                <a:gd name="connsiteX3" fmla="*/ 419100 w 1363980"/>
                <a:gd name="connsiteY3" fmla="*/ 611031 h 877731"/>
                <a:gd name="connsiteX4" fmla="*/ 320040 w 1363980"/>
                <a:gd name="connsiteY4" fmla="*/ 679611 h 877731"/>
                <a:gd name="connsiteX5" fmla="*/ 685800 w 1363980"/>
                <a:gd name="connsiteY5" fmla="*/ 588171 h 877731"/>
                <a:gd name="connsiteX6" fmla="*/ 891540 w 1363980"/>
                <a:gd name="connsiteY6" fmla="*/ 420531 h 877731"/>
                <a:gd name="connsiteX7" fmla="*/ 830580 w 1363980"/>
                <a:gd name="connsiteY7" fmla="*/ 603411 h 877731"/>
                <a:gd name="connsiteX8" fmla="*/ 975360 w 1363980"/>
                <a:gd name="connsiteY8" fmla="*/ 550071 h 877731"/>
                <a:gd name="connsiteX9" fmla="*/ 1089660 w 1363980"/>
                <a:gd name="connsiteY9" fmla="*/ 458631 h 877731"/>
                <a:gd name="connsiteX10" fmla="*/ 1165860 w 1363980"/>
                <a:gd name="connsiteY10" fmla="*/ 405291 h 877731"/>
                <a:gd name="connsiteX11" fmla="*/ 1173480 w 1363980"/>
                <a:gd name="connsiteY11" fmla="*/ 496731 h 877731"/>
                <a:gd name="connsiteX12" fmla="*/ 1143000 w 1363980"/>
                <a:gd name="connsiteY12" fmla="*/ 603411 h 877731"/>
                <a:gd name="connsiteX13" fmla="*/ 1158240 w 1363980"/>
                <a:gd name="connsiteY13" fmla="*/ 717711 h 877731"/>
                <a:gd name="connsiteX14" fmla="*/ 1211580 w 1363980"/>
                <a:gd name="connsiteY14" fmla="*/ 816771 h 877731"/>
                <a:gd name="connsiteX15" fmla="*/ 1196340 w 1363980"/>
                <a:gd name="connsiteY15" fmla="*/ 877731 h 877731"/>
                <a:gd name="connsiteX16" fmla="*/ 1310640 w 1363980"/>
                <a:gd name="connsiteY16" fmla="*/ 793911 h 877731"/>
                <a:gd name="connsiteX17" fmla="*/ 1318260 w 1363980"/>
                <a:gd name="connsiteY17" fmla="*/ 489111 h 877731"/>
                <a:gd name="connsiteX18" fmla="*/ 1356360 w 1363980"/>
                <a:gd name="connsiteY18" fmla="*/ 367191 h 877731"/>
                <a:gd name="connsiteX19" fmla="*/ 1287780 w 1363980"/>
                <a:gd name="connsiteY19" fmla="*/ 336711 h 877731"/>
                <a:gd name="connsiteX20" fmla="*/ 1363980 w 1363980"/>
                <a:gd name="connsiteY20" fmla="*/ 237651 h 877731"/>
                <a:gd name="connsiteX21" fmla="*/ 1257300 w 1363980"/>
                <a:gd name="connsiteY21" fmla="*/ 260511 h 877731"/>
                <a:gd name="connsiteX22" fmla="*/ 1143000 w 1363980"/>
                <a:gd name="connsiteY22" fmla="*/ 130971 h 877731"/>
                <a:gd name="connsiteX23" fmla="*/ 876300 w 1363980"/>
                <a:gd name="connsiteY23" fmla="*/ 16671 h 877731"/>
                <a:gd name="connsiteX24" fmla="*/ 640080 w 1363980"/>
                <a:gd name="connsiteY24" fmla="*/ 1431 h 877731"/>
                <a:gd name="connsiteX25" fmla="*/ 487680 w 1363980"/>
                <a:gd name="connsiteY25" fmla="*/ 24291 h 877731"/>
                <a:gd name="connsiteX26" fmla="*/ 259080 w 1363980"/>
                <a:gd name="connsiteY26" fmla="*/ 47151 h 877731"/>
                <a:gd name="connsiteX27" fmla="*/ 403860 w 1363980"/>
                <a:gd name="connsiteY27" fmla="*/ 85251 h 877731"/>
                <a:gd name="connsiteX28" fmla="*/ 320040 w 1363980"/>
                <a:gd name="connsiteY28" fmla="*/ 161451 h 877731"/>
                <a:gd name="connsiteX29" fmla="*/ 236220 w 1363980"/>
                <a:gd name="connsiteY29" fmla="*/ 199551 h 877731"/>
                <a:gd name="connsiteX30" fmla="*/ 76200 w 1363980"/>
                <a:gd name="connsiteY30" fmla="*/ 306231 h 877731"/>
                <a:gd name="connsiteX31" fmla="*/ 213360 w 1363980"/>
                <a:gd name="connsiteY31" fmla="*/ 298611 h 877731"/>
                <a:gd name="connsiteX32" fmla="*/ 167640 w 1363980"/>
                <a:gd name="connsiteY32" fmla="*/ 397671 h 877731"/>
                <a:gd name="connsiteX33" fmla="*/ 99060 w 1363980"/>
                <a:gd name="connsiteY33" fmla="*/ 458631 h 877731"/>
                <a:gd name="connsiteX34" fmla="*/ 91440 w 1363980"/>
                <a:gd name="connsiteY34" fmla="*/ 557691 h 877731"/>
                <a:gd name="connsiteX35" fmla="*/ 76200 w 1363980"/>
                <a:gd name="connsiteY35" fmla="*/ 649131 h 877731"/>
                <a:gd name="connsiteX36" fmla="*/ 0 w 1363980"/>
                <a:gd name="connsiteY36" fmla="*/ 710091 h 877731"/>
                <a:gd name="connsiteX0" fmla="*/ 0 w 1363980"/>
                <a:gd name="connsiteY0" fmla="*/ 710091 h 877731"/>
                <a:gd name="connsiteX1" fmla="*/ 320040 w 1363980"/>
                <a:gd name="connsiteY1" fmla="*/ 611031 h 877731"/>
                <a:gd name="connsiteX2" fmla="*/ 480060 w 1363980"/>
                <a:gd name="connsiteY2" fmla="*/ 451011 h 877731"/>
                <a:gd name="connsiteX3" fmla="*/ 419100 w 1363980"/>
                <a:gd name="connsiteY3" fmla="*/ 611031 h 877731"/>
                <a:gd name="connsiteX4" fmla="*/ 320040 w 1363980"/>
                <a:gd name="connsiteY4" fmla="*/ 679611 h 877731"/>
                <a:gd name="connsiteX5" fmla="*/ 685800 w 1363980"/>
                <a:gd name="connsiteY5" fmla="*/ 588171 h 877731"/>
                <a:gd name="connsiteX6" fmla="*/ 891540 w 1363980"/>
                <a:gd name="connsiteY6" fmla="*/ 420531 h 877731"/>
                <a:gd name="connsiteX7" fmla="*/ 830580 w 1363980"/>
                <a:gd name="connsiteY7" fmla="*/ 603411 h 877731"/>
                <a:gd name="connsiteX8" fmla="*/ 975360 w 1363980"/>
                <a:gd name="connsiteY8" fmla="*/ 550071 h 877731"/>
                <a:gd name="connsiteX9" fmla="*/ 1089660 w 1363980"/>
                <a:gd name="connsiteY9" fmla="*/ 458631 h 877731"/>
                <a:gd name="connsiteX10" fmla="*/ 1165860 w 1363980"/>
                <a:gd name="connsiteY10" fmla="*/ 405291 h 877731"/>
                <a:gd name="connsiteX11" fmla="*/ 1173480 w 1363980"/>
                <a:gd name="connsiteY11" fmla="*/ 496731 h 877731"/>
                <a:gd name="connsiteX12" fmla="*/ 1143000 w 1363980"/>
                <a:gd name="connsiteY12" fmla="*/ 603411 h 877731"/>
                <a:gd name="connsiteX13" fmla="*/ 1158240 w 1363980"/>
                <a:gd name="connsiteY13" fmla="*/ 717711 h 877731"/>
                <a:gd name="connsiteX14" fmla="*/ 1211580 w 1363980"/>
                <a:gd name="connsiteY14" fmla="*/ 816771 h 877731"/>
                <a:gd name="connsiteX15" fmla="*/ 1196340 w 1363980"/>
                <a:gd name="connsiteY15" fmla="*/ 877731 h 877731"/>
                <a:gd name="connsiteX16" fmla="*/ 1310640 w 1363980"/>
                <a:gd name="connsiteY16" fmla="*/ 793911 h 877731"/>
                <a:gd name="connsiteX17" fmla="*/ 1325880 w 1363980"/>
                <a:gd name="connsiteY17" fmla="*/ 527211 h 877731"/>
                <a:gd name="connsiteX18" fmla="*/ 1356360 w 1363980"/>
                <a:gd name="connsiteY18" fmla="*/ 367191 h 877731"/>
                <a:gd name="connsiteX19" fmla="*/ 1287780 w 1363980"/>
                <a:gd name="connsiteY19" fmla="*/ 336711 h 877731"/>
                <a:gd name="connsiteX20" fmla="*/ 1363980 w 1363980"/>
                <a:gd name="connsiteY20" fmla="*/ 237651 h 877731"/>
                <a:gd name="connsiteX21" fmla="*/ 1257300 w 1363980"/>
                <a:gd name="connsiteY21" fmla="*/ 260511 h 877731"/>
                <a:gd name="connsiteX22" fmla="*/ 1143000 w 1363980"/>
                <a:gd name="connsiteY22" fmla="*/ 130971 h 877731"/>
                <a:gd name="connsiteX23" fmla="*/ 876300 w 1363980"/>
                <a:gd name="connsiteY23" fmla="*/ 16671 h 877731"/>
                <a:gd name="connsiteX24" fmla="*/ 640080 w 1363980"/>
                <a:gd name="connsiteY24" fmla="*/ 1431 h 877731"/>
                <a:gd name="connsiteX25" fmla="*/ 487680 w 1363980"/>
                <a:gd name="connsiteY25" fmla="*/ 24291 h 877731"/>
                <a:gd name="connsiteX26" fmla="*/ 259080 w 1363980"/>
                <a:gd name="connsiteY26" fmla="*/ 47151 h 877731"/>
                <a:gd name="connsiteX27" fmla="*/ 403860 w 1363980"/>
                <a:gd name="connsiteY27" fmla="*/ 85251 h 877731"/>
                <a:gd name="connsiteX28" fmla="*/ 320040 w 1363980"/>
                <a:gd name="connsiteY28" fmla="*/ 161451 h 877731"/>
                <a:gd name="connsiteX29" fmla="*/ 236220 w 1363980"/>
                <a:gd name="connsiteY29" fmla="*/ 199551 h 877731"/>
                <a:gd name="connsiteX30" fmla="*/ 76200 w 1363980"/>
                <a:gd name="connsiteY30" fmla="*/ 306231 h 877731"/>
                <a:gd name="connsiteX31" fmla="*/ 213360 w 1363980"/>
                <a:gd name="connsiteY31" fmla="*/ 298611 h 877731"/>
                <a:gd name="connsiteX32" fmla="*/ 167640 w 1363980"/>
                <a:gd name="connsiteY32" fmla="*/ 397671 h 877731"/>
                <a:gd name="connsiteX33" fmla="*/ 99060 w 1363980"/>
                <a:gd name="connsiteY33" fmla="*/ 458631 h 877731"/>
                <a:gd name="connsiteX34" fmla="*/ 91440 w 1363980"/>
                <a:gd name="connsiteY34" fmla="*/ 557691 h 877731"/>
                <a:gd name="connsiteX35" fmla="*/ 76200 w 1363980"/>
                <a:gd name="connsiteY35" fmla="*/ 649131 h 877731"/>
                <a:gd name="connsiteX36" fmla="*/ 0 w 1363980"/>
                <a:gd name="connsiteY36" fmla="*/ 710091 h 877731"/>
                <a:gd name="connsiteX0" fmla="*/ 0 w 1363980"/>
                <a:gd name="connsiteY0" fmla="*/ 710091 h 877731"/>
                <a:gd name="connsiteX1" fmla="*/ 320040 w 1363980"/>
                <a:gd name="connsiteY1" fmla="*/ 611031 h 877731"/>
                <a:gd name="connsiteX2" fmla="*/ 480060 w 1363980"/>
                <a:gd name="connsiteY2" fmla="*/ 451011 h 877731"/>
                <a:gd name="connsiteX3" fmla="*/ 419100 w 1363980"/>
                <a:gd name="connsiteY3" fmla="*/ 611031 h 877731"/>
                <a:gd name="connsiteX4" fmla="*/ 320040 w 1363980"/>
                <a:gd name="connsiteY4" fmla="*/ 679611 h 877731"/>
                <a:gd name="connsiteX5" fmla="*/ 685800 w 1363980"/>
                <a:gd name="connsiteY5" fmla="*/ 588171 h 877731"/>
                <a:gd name="connsiteX6" fmla="*/ 891540 w 1363980"/>
                <a:gd name="connsiteY6" fmla="*/ 420531 h 877731"/>
                <a:gd name="connsiteX7" fmla="*/ 830580 w 1363980"/>
                <a:gd name="connsiteY7" fmla="*/ 603411 h 877731"/>
                <a:gd name="connsiteX8" fmla="*/ 975360 w 1363980"/>
                <a:gd name="connsiteY8" fmla="*/ 550071 h 877731"/>
                <a:gd name="connsiteX9" fmla="*/ 1089660 w 1363980"/>
                <a:gd name="connsiteY9" fmla="*/ 458631 h 877731"/>
                <a:gd name="connsiteX10" fmla="*/ 1165860 w 1363980"/>
                <a:gd name="connsiteY10" fmla="*/ 405291 h 877731"/>
                <a:gd name="connsiteX11" fmla="*/ 1173480 w 1363980"/>
                <a:gd name="connsiteY11" fmla="*/ 496731 h 877731"/>
                <a:gd name="connsiteX12" fmla="*/ 1143000 w 1363980"/>
                <a:gd name="connsiteY12" fmla="*/ 603411 h 877731"/>
                <a:gd name="connsiteX13" fmla="*/ 1158240 w 1363980"/>
                <a:gd name="connsiteY13" fmla="*/ 717711 h 877731"/>
                <a:gd name="connsiteX14" fmla="*/ 1211580 w 1363980"/>
                <a:gd name="connsiteY14" fmla="*/ 816771 h 877731"/>
                <a:gd name="connsiteX15" fmla="*/ 1196340 w 1363980"/>
                <a:gd name="connsiteY15" fmla="*/ 877731 h 877731"/>
                <a:gd name="connsiteX16" fmla="*/ 1310640 w 1363980"/>
                <a:gd name="connsiteY16" fmla="*/ 793911 h 877731"/>
                <a:gd name="connsiteX17" fmla="*/ 1325880 w 1363980"/>
                <a:gd name="connsiteY17" fmla="*/ 527211 h 877731"/>
                <a:gd name="connsiteX18" fmla="*/ 1356360 w 1363980"/>
                <a:gd name="connsiteY18" fmla="*/ 367191 h 877731"/>
                <a:gd name="connsiteX19" fmla="*/ 1287780 w 1363980"/>
                <a:gd name="connsiteY19" fmla="*/ 336711 h 877731"/>
                <a:gd name="connsiteX20" fmla="*/ 1363980 w 1363980"/>
                <a:gd name="connsiteY20" fmla="*/ 237651 h 877731"/>
                <a:gd name="connsiteX21" fmla="*/ 1257300 w 1363980"/>
                <a:gd name="connsiteY21" fmla="*/ 260511 h 877731"/>
                <a:gd name="connsiteX22" fmla="*/ 1143000 w 1363980"/>
                <a:gd name="connsiteY22" fmla="*/ 130971 h 877731"/>
                <a:gd name="connsiteX23" fmla="*/ 876300 w 1363980"/>
                <a:gd name="connsiteY23" fmla="*/ 16671 h 877731"/>
                <a:gd name="connsiteX24" fmla="*/ 640080 w 1363980"/>
                <a:gd name="connsiteY24" fmla="*/ 1431 h 877731"/>
                <a:gd name="connsiteX25" fmla="*/ 487680 w 1363980"/>
                <a:gd name="connsiteY25" fmla="*/ 24291 h 877731"/>
                <a:gd name="connsiteX26" fmla="*/ 259080 w 1363980"/>
                <a:gd name="connsiteY26" fmla="*/ 47151 h 877731"/>
                <a:gd name="connsiteX27" fmla="*/ 403860 w 1363980"/>
                <a:gd name="connsiteY27" fmla="*/ 85251 h 877731"/>
                <a:gd name="connsiteX28" fmla="*/ 320040 w 1363980"/>
                <a:gd name="connsiteY28" fmla="*/ 161451 h 877731"/>
                <a:gd name="connsiteX29" fmla="*/ 236220 w 1363980"/>
                <a:gd name="connsiteY29" fmla="*/ 199551 h 877731"/>
                <a:gd name="connsiteX30" fmla="*/ 76200 w 1363980"/>
                <a:gd name="connsiteY30" fmla="*/ 306231 h 877731"/>
                <a:gd name="connsiteX31" fmla="*/ 213360 w 1363980"/>
                <a:gd name="connsiteY31" fmla="*/ 298611 h 877731"/>
                <a:gd name="connsiteX32" fmla="*/ 167640 w 1363980"/>
                <a:gd name="connsiteY32" fmla="*/ 397671 h 877731"/>
                <a:gd name="connsiteX33" fmla="*/ 99060 w 1363980"/>
                <a:gd name="connsiteY33" fmla="*/ 458631 h 877731"/>
                <a:gd name="connsiteX34" fmla="*/ 91440 w 1363980"/>
                <a:gd name="connsiteY34" fmla="*/ 557691 h 877731"/>
                <a:gd name="connsiteX35" fmla="*/ 76200 w 1363980"/>
                <a:gd name="connsiteY35" fmla="*/ 649131 h 877731"/>
                <a:gd name="connsiteX36" fmla="*/ 0 w 1363980"/>
                <a:gd name="connsiteY36" fmla="*/ 710091 h 877731"/>
                <a:gd name="connsiteX0" fmla="*/ 0 w 1363980"/>
                <a:gd name="connsiteY0" fmla="*/ 710091 h 816771"/>
                <a:gd name="connsiteX1" fmla="*/ 320040 w 1363980"/>
                <a:gd name="connsiteY1" fmla="*/ 611031 h 816771"/>
                <a:gd name="connsiteX2" fmla="*/ 480060 w 1363980"/>
                <a:gd name="connsiteY2" fmla="*/ 451011 h 816771"/>
                <a:gd name="connsiteX3" fmla="*/ 419100 w 1363980"/>
                <a:gd name="connsiteY3" fmla="*/ 611031 h 816771"/>
                <a:gd name="connsiteX4" fmla="*/ 320040 w 1363980"/>
                <a:gd name="connsiteY4" fmla="*/ 679611 h 816771"/>
                <a:gd name="connsiteX5" fmla="*/ 685800 w 1363980"/>
                <a:gd name="connsiteY5" fmla="*/ 588171 h 816771"/>
                <a:gd name="connsiteX6" fmla="*/ 891540 w 1363980"/>
                <a:gd name="connsiteY6" fmla="*/ 420531 h 816771"/>
                <a:gd name="connsiteX7" fmla="*/ 830580 w 1363980"/>
                <a:gd name="connsiteY7" fmla="*/ 603411 h 816771"/>
                <a:gd name="connsiteX8" fmla="*/ 975360 w 1363980"/>
                <a:gd name="connsiteY8" fmla="*/ 550071 h 816771"/>
                <a:gd name="connsiteX9" fmla="*/ 1089660 w 1363980"/>
                <a:gd name="connsiteY9" fmla="*/ 458631 h 816771"/>
                <a:gd name="connsiteX10" fmla="*/ 1165860 w 1363980"/>
                <a:gd name="connsiteY10" fmla="*/ 405291 h 816771"/>
                <a:gd name="connsiteX11" fmla="*/ 1173480 w 1363980"/>
                <a:gd name="connsiteY11" fmla="*/ 496731 h 816771"/>
                <a:gd name="connsiteX12" fmla="*/ 1143000 w 1363980"/>
                <a:gd name="connsiteY12" fmla="*/ 603411 h 816771"/>
                <a:gd name="connsiteX13" fmla="*/ 1158240 w 1363980"/>
                <a:gd name="connsiteY13" fmla="*/ 717711 h 816771"/>
                <a:gd name="connsiteX14" fmla="*/ 1211580 w 1363980"/>
                <a:gd name="connsiteY14" fmla="*/ 816771 h 816771"/>
                <a:gd name="connsiteX15" fmla="*/ 1310640 w 1363980"/>
                <a:gd name="connsiteY15" fmla="*/ 793911 h 816771"/>
                <a:gd name="connsiteX16" fmla="*/ 1325880 w 1363980"/>
                <a:gd name="connsiteY16" fmla="*/ 527211 h 816771"/>
                <a:gd name="connsiteX17" fmla="*/ 1356360 w 1363980"/>
                <a:gd name="connsiteY17" fmla="*/ 367191 h 816771"/>
                <a:gd name="connsiteX18" fmla="*/ 1287780 w 1363980"/>
                <a:gd name="connsiteY18" fmla="*/ 336711 h 816771"/>
                <a:gd name="connsiteX19" fmla="*/ 1363980 w 1363980"/>
                <a:gd name="connsiteY19" fmla="*/ 237651 h 816771"/>
                <a:gd name="connsiteX20" fmla="*/ 1257300 w 1363980"/>
                <a:gd name="connsiteY20" fmla="*/ 260511 h 816771"/>
                <a:gd name="connsiteX21" fmla="*/ 1143000 w 1363980"/>
                <a:gd name="connsiteY21" fmla="*/ 130971 h 816771"/>
                <a:gd name="connsiteX22" fmla="*/ 876300 w 1363980"/>
                <a:gd name="connsiteY22" fmla="*/ 16671 h 816771"/>
                <a:gd name="connsiteX23" fmla="*/ 640080 w 1363980"/>
                <a:gd name="connsiteY23" fmla="*/ 1431 h 816771"/>
                <a:gd name="connsiteX24" fmla="*/ 487680 w 1363980"/>
                <a:gd name="connsiteY24" fmla="*/ 24291 h 816771"/>
                <a:gd name="connsiteX25" fmla="*/ 259080 w 1363980"/>
                <a:gd name="connsiteY25" fmla="*/ 47151 h 816771"/>
                <a:gd name="connsiteX26" fmla="*/ 403860 w 1363980"/>
                <a:gd name="connsiteY26" fmla="*/ 85251 h 816771"/>
                <a:gd name="connsiteX27" fmla="*/ 320040 w 1363980"/>
                <a:gd name="connsiteY27" fmla="*/ 161451 h 816771"/>
                <a:gd name="connsiteX28" fmla="*/ 236220 w 1363980"/>
                <a:gd name="connsiteY28" fmla="*/ 199551 h 816771"/>
                <a:gd name="connsiteX29" fmla="*/ 76200 w 1363980"/>
                <a:gd name="connsiteY29" fmla="*/ 306231 h 816771"/>
                <a:gd name="connsiteX30" fmla="*/ 213360 w 1363980"/>
                <a:gd name="connsiteY30" fmla="*/ 298611 h 816771"/>
                <a:gd name="connsiteX31" fmla="*/ 167640 w 1363980"/>
                <a:gd name="connsiteY31" fmla="*/ 397671 h 816771"/>
                <a:gd name="connsiteX32" fmla="*/ 99060 w 1363980"/>
                <a:gd name="connsiteY32" fmla="*/ 458631 h 816771"/>
                <a:gd name="connsiteX33" fmla="*/ 91440 w 1363980"/>
                <a:gd name="connsiteY33" fmla="*/ 557691 h 816771"/>
                <a:gd name="connsiteX34" fmla="*/ 76200 w 1363980"/>
                <a:gd name="connsiteY34" fmla="*/ 649131 h 816771"/>
                <a:gd name="connsiteX35" fmla="*/ 0 w 1363980"/>
                <a:gd name="connsiteY35" fmla="*/ 710091 h 816771"/>
                <a:gd name="connsiteX0" fmla="*/ 0 w 1363980"/>
                <a:gd name="connsiteY0" fmla="*/ 710091 h 816771"/>
                <a:gd name="connsiteX1" fmla="*/ 320040 w 1363980"/>
                <a:gd name="connsiteY1" fmla="*/ 611031 h 816771"/>
                <a:gd name="connsiteX2" fmla="*/ 480060 w 1363980"/>
                <a:gd name="connsiteY2" fmla="*/ 451011 h 816771"/>
                <a:gd name="connsiteX3" fmla="*/ 419100 w 1363980"/>
                <a:gd name="connsiteY3" fmla="*/ 611031 h 816771"/>
                <a:gd name="connsiteX4" fmla="*/ 320040 w 1363980"/>
                <a:gd name="connsiteY4" fmla="*/ 679611 h 816771"/>
                <a:gd name="connsiteX5" fmla="*/ 685800 w 1363980"/>
                <a:gd name="connsiteY5" fmla="*/ 588171 h 816771"/>
                <a:gd name="connsiteX6" fmla="*/ 891540 w 1363980"/>
                <a:gd name="connsiteY6" fmla="*/ 420531 h 816771"/>
                <a:gd name="connsiteX7" fmla="*/ 830580 w 1363980"/>
                <a:gd name="connsiteY7" fmla="*/ 603411 h 816771"/>
                <a:gd name="connsiteX8" fmla="*/ 975360 w 1363980"/>
                <a:gd name="connsiteY8" fmla="*/ 550071 h 816771"/>
                <a:gd name="connsiteX9" fmla="*/ 1089660 w 1363980"/>
                <a:gd name="connsiteY9" fmla="*/ 458631 h 816771"/>
                <a:gd name="connsiteX10" fmla="*/ 1165860 w 1363980"/>
                <a:gd name="connsiteY10" fmla="*/ 405291 h 816771"/>
                <a:gd name="connsiteX11" fmla="*/ 1173480 w 1363980"/>
                <a:gd name="connsiteY11" fmla="*/ 496731 h 816771"/>
                <a:gd name="connsiteX12" fmla="*/ 1143000 w 1363980"/>
                <a:gd name="connsiteY12" fmla="*/ 603411 h 816771"/>
                <a:gd name="connsiteX13" fmla="*/ 1158240 w 1363980"/>
                <a:gd name="connsiteY13" fmla="*/ 717711 h 816771"/>
                <a:gd name="connsiteX14" fmla="*/ 1211580 w 1363980"/>
                <a:gd name="connsiteY14" fmla="*/ 816771 h 816771"/>
                <a:gd name="connsiteX15" fmla="*/ 1325880 w 1363980"/>
                <a:gd name="connsiteY15" fmla="*/ 527211 h 816771"/>
                <a:gd name="connsiteX16" fmla="*/ 1356360 w 1363980"/>
                <a:gd name="connsiteY16" fmla="*/ 367191 h 816771"/>
                <a:gd name="connsiteX17" fmla="*/ 1287780 w 1363980"/>
                <a:gd name="connsiteY17" fmla="*/ 336711 h 816771"/>
                <a:gd name="connsiteX18" fmla="*/ 1363980 w 1363980"/>
                <a:gd name="connsiteY18" fmla="*/ 237651 h 816771"/>
                <a:gd name="connsiteX19" fmla="*/ 1257300 w 1363980"/>
                <a:gd name="connsiteY19" fmla="*/ 260511 h 816771"/>
                <a:gd name="connsiteX20" fmla="*/ 1143000 w 1363980"/>
                <a:gd name="connsiteY20" fmla="*/ 130971 h 816771"/>
                <a:gd name="connsiteX21" fmla="*/ 876300 w 1363980"/>
                <a:gd name="connsiteY21" fmla="*/ 16671 h 816771"/>
                <a:gd name="connsiteX22" fmla="*/ 640080 w 1363980"/>
                <a:gd name="connsiteY22" fmla="*/ 1431 h 816771"/>
                <a:gd name="connsiteX23" fmla="*/ 487680 w 1363980"/>
                <a:gd name="connsiteY23" fmla="*/ 24291 h 816771"/>
                <a:gd name="connsiteX24" fmla="*/ 259080 w 1363980"/>
                <a:gd name="connsiteY24" fmla="*/ 47151 h 816771"/>
                <a:gd name="connsiteX25" fmla="*/ 403860 w 1363980"/>
                <a:gd name="connsiteY25" fmla="*/ 85251 h 816771"/>
                <a:gd name="connsiteX26" fmla="*/ 320040 w 1363980"/>
                <a:gd name="connsiteY26" fmla="*/ 161451 h 816771"/>
                <a:gd name="connsiteX27" fmla="*/ 236220 w 1363980"/>
                <a:gd name="connsiteY27" fmla="*/ 199551 h 816771"/>
                <a:gd name="connsiteX28" fmla="*/ 76200 w 1363980"/>
                <a:gd name="connsiteY28" fmla="*/ 306231 h 816771"/>
                <a:gd name="connsiteX29" fmla="*/ 213360 w 1363980"/>
                <a:gd name="connsiteY29" fmla="*/ 298611 h 816771"/>
                <a:gd name="connsiteX30" fmla="*/ 167640 w 1363980"/>
                <a:gd name="connsiteY30" fmla="*/ 397671 h 816771"/>
                <a:gd name="connsiteX31" fmla="*/ 99060 w 1363980"/>
                <a:gd name="connsiteY31" fmla="*/ 458631 h 816771"/>
                <a:gd name="connsiteX32" fmla="*/ 91440 w 1363980"/>
                <a:gd name="connsiteY32" fmla="*/ 557691 h 816771"/>
                <a:gd name="connsiteX33" fmla="*/ 76200 w 1363980"/>
                <a:gd name="connsiteY33" fmla="*/ 649131 h 816771"/>
                <a:gd name="connsiteX34" fmla="*/ 0 w 1363980"/>
                <a:gd name="connsiteY34" fmla="*/ 710091 h 816771"/>
                <a:gd name="connsiteX0" fmla="*/ 0 w 1363980"/>
                <a:gd name="connsiteY0" fmla="*/ 710091 h 717711"/>
                <a:gd name="connsiteX1" fmla="*/ 320040 w 1363980"/>
                <a:gd name="connsiteY1" fmla="*/ 611031 h 717711"/>
                <a:gd name="connsiteX2" fmla="*/ 480060 w 1363980"/>
                <a:gd name="connsiteY2" fmla="*/ 451011 h 717711"/>
                <a:gd name="connsiteX3" fmla="*/ 419100 w 1363980"/>
                <a:gd name="connsiteY3" fmla="*/ 611031 h 717711"/>
                <a:gd name="connsiteX4" fmla="*/ 320040 w 1363980"/>
                <a:gd name="connsiteY4" fmla="*/ 679611 h 717711"/>
                <a:gd name="connsiteX5" fmla="*/ 685800 w 1363980"/>
                <a:gd name="connsiteY5" fmla="*/ 588171 h 717711"/>
                <a:gd name="connsiteX6" fmla="*/ 891540 w 1363980"/>
                <a:gd name="connsiteY6" fmla="*/ 420531 h 717711"/>
                <a:gd name="connsiteX7" fmla="*/ 830580 w 1363980"/>
                <a:gd name="connsiteY7" fmla="*/ 603411 h 717711"/>
                <a:gd name="connsiteX8" fmla="*/ 975360 w 1363980"/>
                <a:gd name="connsiteY8" fmla="*/ 550071 h 717711"/>
                <a:gd name="connsiteX9" fmla="*/ 1089660 w 1363980"/>
                <a:gd name="connsiteY9" fmla="*/ 458631 h 717711"/>
                <a:gd name="connsiteX10" fmla="*/ 1165860 w 1363980"/>
                <a:gd name="connsiteY10" fmla="*/ 405291 h 717711"/>
                <a:gd name="connsiteX11" fmla="*/ 1173480 w 1363980"/>
                <a:gd name="connsiteY11" fmla="*/ 496731 h 717711"/>
                <a:gd name="connsiteX12" fmla="*/ 1143000 w 1363980"/>
                <a:gd name="connsiteY12" fmla="*/ 603411 h 717711"/>
                <a:gd name="connsiteX13" fmla="*/ 1158240 w 1363980"/>
                <a:gd name="connsiteY13" fmla="*/ 717711 h 717711"/>
                <a:gd name="connsiteX14" fmla="*/ 1325880 w 1363980"/>
                <a:gd name="connsiteY14" fmla="*/ 527211 h 717711"/>
                <a:gd name="connsiteX15" fmla="*/ 1356360 w 1363980"/>
                <a:gd name="connsiteY15" fmla="*/ 367191 h 717711"/>
                <a:gd name="connsiteX16" fmla="*/ 1287780 w 1363980"/>
                <a:gd name="connsiteY16" fmla="*/ 336711 h 717711"/>
                <a:gd name="connsiteX17" fmla="*/ 1363980 w 1363980"/>
                <a:gd name="connsiteY17" fmla="*/ 237651 h 717711"/>
                <a:gd name="connsiteX18" fmla="*/ 1257300 w 1363980"/>
                <a:gd name="connsiteY18" fmla="*/ 260511 h 717711"/>
                <a:gd name="connsiteX19" fmla="*/ 1143000 w 1363980"/>
                <a:gd name="connsiteY19" fmla="*/ 130971 h 717711"/>
                <a:gd name="connsiteX20" fmla="*/ 876300 w 1363980"/>
                <a:gd name="connsiteY20" fmla="*/ 16671 h 717711"/>
                <a:gd name="connsiteX21" fmla="*/ 640080 w 1363980"/>
                <a:gd name="connsiteY21" fmla="*/ 1431 h 717711"/>
                <a:gd name="connsiteX22" fmla="*/ 487680 w 1363980"/>
                <a:gd name="connsiteY22" fmla="*/ 24291 h 717711"/>
                <a:gd name="connsiteX23" fmla="*/ 259080 w 1363980"/>
                <a:gd name="connsiteY23" fmla="*/ 47151 h 717711"/>
                <a:gd name="connsiteX24" fmla="*/ 403860 w 1363980"/>
                <a:gd name="connsiteY24" fmla="*/ 85251 h 717711"/>
                <a:gd name="connsiteX25" fmla="*/ 320040 w 1363980"/>
                <a:gd name="connsiteY25" fmla="*/ 161451 h 717711"/>
                <a:gd name="connsiteX26" fmla="*/ 236220 w 1363980"/>
                <a:gd name="connsiteY26" fmla="*/ 199551 h 717711"/>
                <a:gd name="connsiteX27" fmla="*/ 76200 w 1363980"/>
                <a:gd name="connsiteY27" fmla="*/ 306231 h 717711"/>
                <a:gd name="connsiteX28" fmla="*/ 213360 w 1363980"/>
                <a:gd name="connsiteY28" fmla="*/ 298611 h 717711"/>
                <a:gd name="connsiteX29" fmla="*/ 167640 w 1363980"/>
                <a:gd name="connsiteY29" fmla="*/ 397671 h 717711"/>
                <a:gd name="connsiteX30" fmla="*/ 99060 w 1363980"/>
                <a:gd name="connsiteY30" fmla="*/ 458631 h 717711"/>
                <a:gd name="connsiteX31" fmla="*/ 91440 w 1363980"/>
                <a:gd name="connsiteY31" fmla="*/ 557691 h 717711"/>
                <a:gd name="connsiteX32" fmla="*/ 76200 w 1363980"/>
                <a:gd name="connsiteY32" fmla="*/ 649131 h 717711"/>
                <a:gd name="connsiteX33" fmla="*/ 0 w 1363980"/>
                <a:gd name="connsiteY33" fmla="*/ 710091 h 717711"/>
                <a:gd name="connsiteX0" fmla="*/ 0 w 1363980"/>
                <a:gd name="connsiteY0" fmla="*/ 710091 h 710091"/>
                <a:gd name="connsiteX1" fmla="*/ 320040 w 1363980"/>
                <a:gd name="connsiteY1" fmla="*/ 611031 h 710091"/>
                <a:gd name="connsiteX2" fmla="*/ 480060 w 1363980"/>
                <a:gd name="connsiteY2" fmla="*/ 451011 h 710091"/>
                <a:gd name="connsiteX3" fmla="*/ 419100 w 1363980"/>
                <a:gd name="connsiteY3" fmla="*/ 611031 h 710091"/>
                <a:gd name="connsiteX4" fmla="*/ 320040 w 1363980"/>
                <a:gd name="connsiteY4" fmla="*/ 679611 h 710091"/>
                <a:gd name="connsiteX5" fmla="*/ 685800 w 1363980"/>
                <a:gd name="connsiteY5" fmla="*/ 588171 h 710091"/>
                <a:gd name="connsiteX6" fmla="*/ 891540 w 1363980"/>
                <a:gd name="connsiteY6" fmla="*/ 420531 h 710091"/>
                <a:gd name="connsiteX7" fmla="*/ 830580 w 1363980"/>
                <a:gd name="connsiteY7" fmla="*/ 603411 h 710091"/>
                <a:gd name="connsiteX8" fmla="*/ 975360 w 1363980"/>
                <a:gd name="connsiteY8" fmla="*/ 550071 h 710091"/>
                <a:gd name="connsiteX9" fmla="*/ 1089660 w 1363980"/>
                <a:gd name="connsiteY9" fmla="*/ 458631 h 710091"/>
                <a:gd name="connsiteX10" fmla="*/ 1165860 w 1363980"/>
                <a:gd name="connsiteY10" fmla="*/ 405291 h 710091"/>
                <a:gd name="connsiteX11" fmla="*/ 1173480 w 1363980"/>
                <a:gd name="connsiteY11" fmla="*/ 496731 h 710091"/>
                <a:gd name="connsiteX12" fmla="*/ 1143000 w 1363980"/>
                <a:gd name="connsiteY12" fmla="*/ 603411 h 710091"/>
                <a:gd name="connsiteX13" fmla="*/ 1325880 w 1363980"/>
                <a:gd name="connsiteY13" fmla="*/ 527211 h 710091"/>
                <a:gd name="connsiteX14" fmla="*/ 1356360 w 1363980"/>
                <a:gd name="connsiteY14" fmla="*/ 367191 h 710091"/>
                <a:gd name="connsiteX15" fmla="*/ 1287780 w 1363980"/>
                <a:gd name="connsiteY15" fmla="*/ 336711 h 710091"/>
                <a:gd name="connsiteX16" fmla="*/ 1363980 w 1363980"/>
                <a:gd name="connsiteY16" fmla="*/ 237651 h 710091"/>
                <a:gd name="connsiteX17" fmla="*/ 1257300 w 1363980"/>
                <a:gd name="connsiteY17" fmla="*/ 260511 h 710091"/>
                <a:gd name="connsiteX18" fmla="*/ 1143000 w 1363980"/>
                <a:gd name="connsiteY18" fmla="*/ 130971 h 710091"/>
                <a:gd name="connsiteX19" fmla="*/ 876300 w 1363980"/>
                <a:gd name="connsiteY19" fmla="*/ 16671 h 710091"/>
                <a:gd name="connsiteX20" fmla="*/ 640080 w 1363980"/>
                <a:gd name="connsiteY20" fmla="*/ 1431 h 710091"/>
                <a:gd name="connsiteX21" fmla="*/ 487680 w 1363980"/>
                <a:gd name="connsiteY21" fmla="*/ 24291 h 710091"/>
                <a:gd name="connsiteX22" fmla="*/ 259080 w 1363980"/>
                <a:gd name="connsiteY22" fmla="*/ 47151 h 710091"/>
                <a:gd name="connsiteX23" fmla="*/ 403860 w 1363980"/>
                <a:gd name="connsiteY23" fmla="*/ 85251 h 710091"/>
                <a:gd name="connsiteX24" fmla="*/ 320040 w 1363980"/>
                <a:gd name="connsiteY24" fmla="*/ 161451 h 710091"/>
                <a:gd name="connsiteX25" fmla="*/ 236220 w 1363980"/>
                <a:gd name="connsiteY25" fmla="*/ 199551 h 710091"/>
                <a:gd name="connsiteX26" fmla="*/ 76200 w 1363980"/>
                <a:gd name="connsiteY26" fmla="*/ 306231 h 710091"/>
                <a:gd name="connsiteX27" fmla="*/ 213360 w 1363980"/>
                <a:gd name="connsiteY27" fmla="*/ 298611 h 710091"/>
                <a:gd name="connsiteX28" fmla="*/ 167640 w 1363980"/>
                <a:gd name="connsiteY28" fmla="*/ 397671 h 710091"/>
                <a:gd name="connsiteX29" fmla="*/ 99060 w 1363980"/>
                <a:gd name="connsiteY29" fmla="*/ 458631 h 710091"/>
                <a:gd name="connsiteX30" fmla="*/ 91440 w 1363980"/>
                <a:gd name="connsiteY30" fmla="*/ 557691 h 710091"/>
                <a:gd name="connsiteX31" fmla="*/ 76200 w 1363980"/>
                <a:gd name="connsiteY31" fmla="*/ 649131 h 710091"/>
                <a:gd name="connsiteX32" fmla="*/ 0 w 1363980"/>
                <a:gd name="connsiteY32" fmla="*/ 710091 h 710091"/>
                <a:gd name="connsiteX0" fmla="*/ 0 w 1363980"/>
                <a:gd name="connsiteY0" fmla="*/ 710091 h 710091"/>
                <a:gd name="connsiteX1" fmla="*/ 320040 w 1363980"/>
                <a:gd name="connsiteY1" fmla="*/ 611031 h 710091"/>
                <a:gd name="connsiteX2" fmla="*/ 480060 w 1363980"/>
                <a:gd name="connsiteY2" fmla="*/ 451011 h 710091"/>
                <a:gd name="connsiteX3" fmla="*/ 419100 w 1363980"/>
                <a:gd name="connsiteY3" fmla="*/ 611031 h 710091"/>
                <a:gd name="connsiteX4" fmla="*/ 320040 w 1363980"/>
                <a:gd name="connsiteY4" fmla="*/ 679611 h 710091"/>
                <a:gd name="connsiteX5" fmla="*/ 685800 w 1363980"/>
                <a:gd name="connsiteY5" fmla="*/ 588171 h 710091"/>
                <a:gd name="connsiteX6" fmla="*/ 891540 w 1363980"/>
                <a:gd name="connsiteY6" fmla="*/ 420531 h 710091"/>
                <a:gd name="connsiteX7" fmla="*/ 830580 w 1363980"/>
                <a:gd name="connsiteY7" fmla="*/ 603411 h 710091"/>
                <a:gd name="connsiteX8" fmla="*/ 975360 w 1363980"/>
                <a:gd name="connsiteY8" fmla="*/ 550071 h 710091"/>
                <a:gd name="connsiteX9" fmla="*/ 1089660 w 1363980"/>
                <a:gd name="connsiteY9" fmla="*/ 458631 h 710091"/>
                <a:gd name="connsiteX10" fmla="*/ 1165860 w 1363980"/>
                <a:gd name="connsiteY10" fmla="*/ 405291 h 710091"/>
                <a:gd name="connsiteX11" fmla="*/ 1173480 w 1363980"/>
                <a:gd name="connsiteY11" fmla="*/ 496731 h 710091"/>
                <a:gd name="connsiteX12" fmla="*/ 1325880 w 1363980"/>
                <a:gd name="connsiteY12" fmla="*/ 527211 h 710091"/>
                <a:gd name="connsiteX13" fmla="*/ 1356360 w 1363980"/>
                <a:gd name="connsiteY13" fmla="*/ 367191 h 710091"/>
                <a:gd name="connsiteX14" fmla="*/ 1287780 w 1363980"/>
                <a:gd name="connsiteY14" fmla="*/ 336711 h 710091"/>
                <a:gd name="connsiteX15" fmla="*/ 1363980 w 1363980"/>
                <a:gd name="connsiteY15" fmla="*/ 237651 h 710091"/>
                <a:gd name="connsiteX16" fmla="*/ 1257300 w 1363980"/>
                <a:gd name="connsiteY16" fmla="*/ 260511 h 710091"/>
                <a:gd name="connsiteX17" fmla="*/ 1143000 w 1363980"/>
                <a:gd name="connsiteY17" fmla="*/ 130971 h 710091"/>
                <a:gd name="connsiteX18" fmla="*/ 876300 w 1363980"/>
                <a:gd name="connsiteY18" fmla="*/ 16671 h 710091"/>
                <a:gd name="connsiteX19" fmla="*/ 640080 w 1363980"/>
                <a:gd name="connsiteY19" fmla="*/ 1431 h 710091"/>
                <a:gd name="connsiteX20" fmla="*/ 487680 w 1363980"/>
                <a:gd name="connsiteY20" fmla="*/ 24291 h 710091"/>
                <a:gd name="connsiteX21" fmla="*/ 259080 w 1363980"/>
                <a:gd name="connsiteY21" fmla="*/ 47151 h 710091"/>
                <a:gd name="connsiteX22" fmla="*/ 403860 w 1363980"/>
                <a:gd name="connsiteY22" fmla="*/ 85251 h 710091"/>
                <a:gd name="connsiteX23" fmla="*/ 320040 w 1363980"/>
                <a:gd name="connsiteY23" fmla="*/ 161451 h 710091"/>
                <a:gd name="connsiteX24" fmla="*/ 236220 w 1363980"/>
                <a:gd name="connsiteY24" fmla="*/ 199551 h 710091"/>
                <a:gd name="connsiteX25" fmla="*/ 76200 w 1363980"/>
                <a:gd name="connsiteY25" fmla="*/ 306231 h 710091"/>
                <a:gd name="connsiteX26" fmla="*/ 213360 w 1363980"/>
                <a:gd name="connsiteY26" fmla="*/ 298611 h 710091"/>
                <a:gd name="connsiteX27" fmla="*/ 167640 w 1363980"/>
                <a:gd name="connsiteY27" fmla="*/ 397671 h 710091"/>
                <a:gd name="connsiteX28" fmla="*/ 99060 w 1363980"/>
                <a:gd name="connsiteY28" fmla="*/ 458631 h 710091"/>
                <a:gd name="connsiteX29" fmla="*/ 91440 w 1363980"/>
                <a:gd name="connsiteY29" fmla="*/ 557691 h 710091"/>
                <a:gd name="connsiteX30" fmla="*/ 76200 w 1363980"/>
                <a:gd name="connsiteY30" fmla="*/ 649131 h 710091"/>
                <a:gd name="connsiteX31" fmla="*/ 0 w 1363980"/>
                <a:gd name="connsiteY31" fmla="*/ 710091 h 710091"/>
                <a:gd name="connsiteX0" fmla="*/ 0 w 1363980"/>
                <a:gd name="connsiteY0" fmla="*/ 710091 h 710091"/>
                <a:gd name="connsiteX1" fmla="*/ 320040 w 1363980"/>
                <a:gd name="connsiteY1" fmla="*/ 611031 h 710091"/>
                <a:gd name="connsiteX2" fmla="*/ 480060 w 1363980"/>
                <a:gd name="connsiteY2" fmla="*/ 451011 h 710091"/>
                <a:gd name="connsiteX3" fmla="*/ 419100 w 1363980"/>
                <a:gd name="connsiteY3" fmla="*/ 611031 h 710091"/>
                <a:gd name="connsiteX4" fmla="*/ 320040 w 1363980"/>
                <a:gd name="connsiteY4" fmla="*/ 679611 h 710091"/>
                <a:gd name="connsiteX5" fmla="*/ 685800 w 1363980"/>
                <a:gd name="connsiteY5" fmla="*/ 588171 h 710091"/>
                <a:gd name="connsiteX6" fmla="*/ 891540 w 1363980"/>
                <a:gd name="connsiteY6" fmla="*/ 420531 h 710091"/>
                <a:gd name="connsiteX7" fmla="*/ 830580 w 1363980"/>
                <a:gd name="connsiteY7" fmla="*/ 603411 h 710091"/>
                <a:gd name="connsiteX8" fmla="*/ 975360 w 1363980"/>
                <a:gd name="connsiteY8" fmla="*/ 550071 h 710091"/>
                <a:gd name="connsiteX9" fmla="*/ 1089660 w 1363980"/>
                <a:gd name="connsiteY9" fmla="*/ 458631 h 710091"/>
                <a:gd name="connsiteX10" fmla="*/ 1165860 w 1363980"/>
                <a:gd name="connsiteY10" fmla="*/ 405291 h 710091"/>
                <a:gd name="connsiteX11" fmla="*/ 1173480 w 1363980"/>
                <a:gd name="connsiteY11" fmla="*/ 496731 h 710091"/>
                <a:gd name="connsiteX12" fmla="*/ 1356360 w 1363980"/>
                <a:gd name="connsiteY12" fmla="*/ 367191 h 710091"/>
                <a:gd name="connsiteX13" fmla="*/ 1287780 w 1363980"/>
                <a:gd name="connsiteY13" fmla="*/ 336711 h 710091"/>
                <a:gd name="connsiteX14" fmla="*/ 1363980 w 1363980"/>
                <a:gd name="connsiteY14" fmla="*/ 237651 h 710091"/>
                <a:gd name="connsiteX15" fmla="*/ 1257300 w 1363980"/>
                <a:gd name="connsiteY15" fmla="*/ 260511 h 710091"/>
                <a:gd name="connsiteX16" fmla="*/ 1143000 w 1363980"/>
                <a:gd name="connsiteY16" fmla="*/ 130971 h 710091"/>
                <a:gd name="connsiteX17" fmla="*/ 876300 w 1363980"/>
                <a:gd name="connsiteY17" fmla="*/ 16671 h 710091"/>
                <a:gd name="connsiteX18" fmla="*/ 640080 w 1363980"/>
                <a:gd name="connsiteY18" fmla="*/ 1431 h 710091"/>
                <a:gd name="connsiteX19" fmla="*/ 487680 w 1363980"/>
                <a:gd name="connsiteY19" fmla="*/ 24291 h 710091"/>
                <a:gd name="connsiteX20" fmla="*/ 259080 w 1363980"/>
                <a:gd name="connsiteY20" fmla="*/ 47151 h 710091"/>
                <a:gd name="connsiteX21" fmla="*/ 403860 w 1363980"/>
                <a:gd name="connsiteY21" fmla="*/ 85251 h 710091"/>
                <a:gd name="connsiteX22" fmla="*/ 320040 w 1363980"/>
                <a:gd name="connsiteY22" fmla="*/ 161451 h 710091"/>
                <a:gd name="connsiteX23" fmla="*/ 236220 w 1363980"/>
                <a:gd name="connsiteY23" fmla="*/ 199551 h 710091"/>
                <a:gd name="connsiteX24" fmla="*/ 76200 w 1363980"/>
                <a:gd name="connsiteY24" fmla="*/ 306231 h 710091"/>
                <a:gd name="connsiteX25" fmla="*/ 213360 w 1363980"/>
                <a:gd name="connsiteY25" fmla="*/ 298611 h 710091"/>
                <a:gd name="connsiteX26" fmla="*/ 167640 w 1363980"/>
                <a:gd name="connsiteY26" fmla="*/ 397671 h 710091"/>
                <a:gd name="connsiteX27" fmla="*/ 99060 w 1363980"/>
                <a:gd name="connsiteY27" fmla="*/ 458631 h 710091"/>
                <a:gd name="connsiteX28" fmla="*/ 91440 w 1363980"/>
                <a:gd name="connsiteY28" fmla="*/ 557691 h 710091"/>
                <a:gd name="connsiteX29" fmla="*/ 76200 w 1363980"/>
                <a:gd name="connsiteY29" fmla="*/ 649131 h 710091"/>
                <a:gd name="connsiteX30" fmla="*/ 0 w 1363980"/>
                <a:gd name="connsiteY30" fmla="*/ 710091 h 710091"/>
                <a:gd name="connsiteX0" fmla="*/ 0 w 1363980"/>
                <a:gd name="connsiteY0" fmla="*/ 710091 h 710091"/>
                <a:gd name="connsiteX1" fmla="*/ 320040 w 1363980"/>
                <a:gd name="connsiteY1" fmla="*/ 611031 h 710091"/>
                <a:gd name="connsiteX2" fmla="*/ 480060 w 1363980"/>
                <a:gd name="connsiteY2" fmla="*/ 451011 h 710091"/>
                <a:gd name="connsiteX3" fmla="*/ 419100 w 1363980"/>
                <a:gd name="connsiteY3" fmla="*/ 611031 h 710091"/>
                <a:gd name="connsiteX4" fmla="*/ 320040 w 1363980"/>
                <a:gd name="connsiteY4" fmla="*/ 679611 h 710091"/>
                <a:gd name="connsiteX5" fmla="*/ 685800 w 1363980"/>
                <a:gd name="connsiteY5" fmla="*/ 588171 h 710091"/>
                <a:gd name="connsiteX6" fmla="*/ 891540 w 1363980"/>
                <a:gd name="connsiteY6" fmla="*/ 420531 h 710091"/>
                <a:gd name="connsiteX7" fmla="*/ 830580 w 1363980"/>
                <a:gd name="connsiteY7" fmla="*/ 603411 h 710091"/>
                <a:gd name="connsiteX8" fmla="*/ 975360 w 1363980"/>
                <a:gd name="connsiteY8" fmla="*/ 550071 h 710091"/>
                <a:gd name="connsiteX9" fmla="*/ 1089660 w 1363980"/>
                <a:gd name="connsiteY9" fmla="*/ 458631 h 710091"/>
                <a:gd name="connsiteX10" fmla="*/ 1165860 w 1363980"/>
                <a:gd name="connsiteY10" fmla="*/ 405291 h 710091"/>
                <a:gd name="connsiteX11" fmla="*/ 1356360 w 1363980"/>
                <a:gd name="connsiteY11" fmla="*/ 367191 h 710091"/>
                <a:gd name="connsiteX12" fmla="*/ 1287780 w 1363980"/>
                <a:gd name="connsiteY12" fmla="*/ 336711 h 710091"/>
                <a:gd name="connsiteX13" fmla="*/ 1363980 w 1363980"/>
                <a:gd name="connsiteY13" fmla="*/ 237651 h 710091"/>
                <a:gd name="connsiteX14" fmla="*/ 1257300 w 1363980"/>
                <a:gd name="connsiteY14" fmla="*/ 260511 h 710091"/>
                <a:gd name="connsiteX15" fmla="*/ 1143000 w 1363980"/>
                <a:gd name="connsiteY15" fmla="*/ 130971 h 710091"/>
                <a:gd name="connsiteX16" fmla="*/ 876300 w 1363980"/>
                <a:gd name="connsiteY16" fmla="*/ 16671 h 710091"/>
                <a:gd name="connsiteX17" fmla="*/ 640080 w 1363980"/>
                <a:gd name="connsiteY17" fmla="*/ 1431 h 710091"/>
                <a:gd name="connsiteX18" fmla="*/ 487680 w 1363980"/>
                <a:gd name="connsiteY18" fmla="*/ 24291 h 710091"/>
                <a:gd name="connsiteX19" fmla="*/ 259080 w 1363980"/>
                <a:gd name="connsiteY19" fmla="*/ 47151 h 710091"/>
                <a:gd name="connsiteX20" fmla="*/ 403860 w 1363980"/>
                <a:gd name="connsiteY20" fmla="*/ 85251 h 710091"/>
                <a:gd name="connsiteX21" fmla="*/ 320040 w 1363980"/>
                <a:gd name="connsiteY21" fmla="*/ 161451 h 710091"/>
                <a:gd name="connsiteX22" fmla="*/ 236220 w 1363980"/>
                <a:gd name="connsiteY22" fmla="*/ 199551 h 710091"/>
                <a:gd name="connsiteX23" fmla="*/ 76200 w 1363980"/>
                <a:gd name="connsiteY23" fmla="*/ 306231 h 710091"/>
                <a:gd name="connsiteX24" fmla="*/ 213360 w 1363980"/>
                <a:gd name="connsiteY24" fmla="*/ 298611 h 710091"/>
                <a:gd name="connsiteX25" fmla="*/ 167640 w 1363980"/>
                <a:gd name="connsiteY25" fmla="*/ 397671 h 710091"/>
                <a:gd name="connsiteX26" fmla="*/ 99060 w 1363980"/>
                <a:gd name="connsiteY26" fmla="*/ 458631 h 710091"/>
                <a:gd name="connsiteX27" fmla="*/ 91440 w 1363980"/>
                <a:gd name="connsiteY27" fmla="*/ 557691 h 710091"/>
                <a:gd name="connsiteX28" fmla="*/ 76200 w 1363980"/>
                <a:gd name="connsiteY28" fmla="*/ 649131 h 710091"/>
                <a:gd name="connsiteX29" fmla="*/ 0 w 1363980"/>
                <a:gd name="connsiteY29" fmla="*/ 710091 h 710091"/>
                <a:gd name="connsiteX0" fmla="*/ 0 w 1363980"/>
                <a:gd name="connsiteY0" fmla="*/ 710091 h 710091"/>
                <a:gd name="connsiteX1" fmla="*/ 320040 w 1363980"/>
                <a:gd name="connsiteY1" fmla="*/ 611031 h 710091"/>
                <a:gd name="connsiteX2" fmla="*/ 480060 w 1363980"/>
                <a:gd name="connsiteY2" fmla="*/ 451011 h 710091"/>
                <a:gd name="connsiteX3" fmla="*/ 419100 w 1363980"/>
                <a:gd name="connsiteY3" fmla="*/ 611031 h 710091"/>
                <a:gd name="connsiteX4" fmla="*/ 320040 w 1363980"/>
                <a:gd name="connsiteY4" fmla="*/ 679611 h 710091"/>
                <a:gd name="connsiteX5" fmla="*/ 685800 w 1363980"/>
                <a:gd name="connsiteY5" fmla="*/ 588171 h 710091"/>
                <a:gd name="connsiteX6" fmla="*/ 891540 w 1363980"/>
                <a:gd name="connsiteY6" fmla="*/ 420531 h 710091"/>
                <a:gd name="connsiteX7" fmla="*/ 830580 w 1363980"/>
                <a:gd name="connsiteY7" fmla="*/ 603411 h 710091"/>
                <a:gd name="connsiteX8" fmla="*/ 975360 w 1363980"/>
                <a:gd name="connsiteY8" fmla="*/ 550071 h 710091"/>
                <a:gd name="connsiteX9" fmla="*/ 1089660 w 1363980"/>
                <a:gd name="connsiteY9" fmla="*/ 458631 h 710091"/>
                <a:gd name="connsiteX10" fmla="*/ 1165860 w 1363980"/>
                <a:gd name="connsiteY10" fmla="*/ 405291 h 710091"/>
                <a:gd name="connsiteX11" fmla="*/ 1287780 w 1363980"/>
                <a:gd name="connsiteY11" fmla="*/ 336711 h 710091"/>
                <a:gd name="connsiteX12" fmla="*/ 1363980 w 1363980"/>
                <a:gd name="connsiteY12" fmla="*/ 237651 h 710091"/>
                <a:gd name="connsiteX13" fmla="*/ 1257300 w 1363980"/>
                <a:gd name="connsiteY13" fmla="*/ 260511 h 710091"/>
                <a:gd name="connsiteX14" fmla="*/ 1143000 w 1363980"/>
                <a:gd name="connsiteY14" fmla="*/ 130971 h 710091"/>
                <a:gd name="connsiteX15" fmla="*/ 876300 w 1363980"/>
                <a:gd name="connsiteY15" fmla="*/ 16671 h 710091"/>
                <a:gd name="connsiteX16" fmla="*/ 640080 w 1363980"/>
                <a:gd name="connsiteY16" fmla="*/ 1431 h 710091"/>
                <a:gd name="connsiteX17" fmla="*/ 487680 w 1363980"/>
                <a:gd name="connsiteY17" fmla="*/ 24291 h 710091"/>
                <a:gd name="connsiteX18" fmla="*/ 259080 w 1363980"/>
                <a:gd name="connsiteY18" fmla="*/ 47151 h 710091"/>
                <a:gd name="connsiteX19" fmla="*/ 403860 w 1363980"/>
                <a:gd name="connsiteY19" fmla="*/ 85251 h 710091"/>
                <a:gd name="connsiteX20" fmla="*/ 320040 w 1363980"/>
                <a:gd name="connsiteY20" fmla="*/ 161451 h 710091"/>
                <a:gd name="connsiteX21" fmla="*/ 236220 w 1363980"/>
                <a:gd name="connsiteY21" fmla="*/ 199551 h 710091"/>
                <a:gd name="connsiteX22" fmla="*/ 76200 w 1363980"/>
                <a:gd name="connsiteY22" fmla="*/ 306231 h 710091"/>
                <a:gd name="connsiteX23" fmla="*/ 213360 w 1363980"/>
                <a:gd name="connsiteY23" fmla="*/ 298611 h 710091"/>
                <a:gd name="connsiteX24" fmla="*/ 167640 w 1363980"/>
                <a:gd name="connsiteY24" fmla="*/ 397671 h 710091"/>
                <a:gd name="connsiteX25" fmla="*/ 99060 w 1363980"/>
                <a:gd name="connsiteY25" fmla="*/ 458631 h 710091"/>
                <a:gd name="connsiteX26" fmla="*/ 91440 w 1363980"/>
                <a:gd name="connsiteY26" fmla="*/ 557691 h 710091"/>
                <a:gd name="connsiteX27" fmla="*/ 76200 w 1363980"/>
                <a:gd name="connsiteY27" fmla="*/ 649131 h 710091"/>
                <a:gd name="connsiteX28" fmla="*/ 0 w 1363980"/>
                <a:gd name="connsiteY28" fmla="*/ 710091 h 710091"/>
                <a:gd name="connsiteX0" fmla="*/ 0 w 1287780"/>
                <a:gd name="connsiteY0" fmla="*/ 710091 h 710091"/>
                <a:gd name="connsiteX1" fmla="*/ 320040 w 1287780"/>
                <a:gd name="connsiteY1" fmla="*/ 611031 h 710091"/>
                <a:gd name="connsiteX2" fmla="*/ 480060 w 1287780"/>
                <a:gd name="connsiteY2" fmla="*/ 451011 h 710091"/>
                <a:gd name="connsiteX3" fmla="*/ 419100 w 1287780"/>
                <a:gd name="connsiteY3" fmla="*/ 611031 h 710091"/>
                <a:gd name="connsiteX4" fmla="*/ 320040 w 1287780"/>
                <a:gd name="connsiteY4" fmla="*/ 679611 h 710091"/>
                <a:gd name="connsiteX5" fmla="*/ 685800 w 1287780"/>
                <a:gd name="connsiteY5" fmla="*/ 588171 h 710091"/>
                <a:gd name="connsiteX6" fmla="*/ 891540 w 1287780"/>
                <a:gd name="connsiteY6" fmla="*/ 420531 h 710091"/>
                <a:gd name="connsiteX7" fmla="*/ 830580 w 1287780"/>
                <a:gd name="connsiteY7" fmla="*/ 603411 h 710091"/>
                <a:gd name="connsiteX8" fmla="*/ 975360 w 1287780"/>
                <a:gd name="connsiteY8" fmla="*/ 550071 h 710091"/>
                <a:gd name="connsiteX9" fmla="*/ 1089660 w 1287780"/>
                <a:gd name="connsiteY9" fmla="*/ 458631 h 710091"/>
                <a:gd name="connsiteX10" fmla="*/ 1165860 w 1287780"/>
                <a:gd name="connsiteY10" fmla="*/ 405291 h 710091"/>
                <a:gd name="connsiteX11" fmla="*/ 1287780 w 1287780"/>
                <a:gd name="connsiteY11" fmla="*/ 336711 h 710091"/>
                <a:gd name="connsiteX12" fmla="*/ 1257300 w 1287780"/>
                <a:gd name="connsiteY12" fmla="*/ 260511 h 710091"/>
                <a:gd name="connsiteX13" fmla="*/ 1143000 w 1287780"/>
                <a:gd name="connsiteY13" fmla="*/ 130971 h 710091"/>
                <a:gd name="connsiteX14" fmla="*/ 876300 w 1287780"/>
                <a:gd name="connsiteY14" fmla="*/ 16671 h 710091"/>
                <a:gd name="connsiteX15" fmla="*/ 640080 w 1287780"/>
                <a:gd name="connsiteY15" fmla="*/ 1431 h 710091"/>
                <a:gd name="connsiteX16" fmla="*/ 487680 w 1287780"/>
                <a:gd name="connsiteY16" fmla="*/ 24291 h 710091"/>
                <a:gd name="connsiteX17" fmla="*/ 259080 w 1287780"/>
                <a:gd name="connsiteY17" fmla="*/ 47151 h 710091"/>
                <a:gd name="connsiteX18" fmla="*/ 403860 w 1287780"/>
                <a:gd name="connsiteY18" fmla="*/ 85251 h 710091"/>
                <a:gd name="connsiteX19" fmla="*/ 320040 w 1287780"/>
                <a:gd name="connsiteY19" fmla="*/ 161451 h 710091"/>
                <a:gd name="connsiteX20" fmla="*/ 236220 w 1287780"/>
                <a:gd name="connsiteY20" fmla="*/ 199551 h 710091"/>
                <a:gd name="connsiteX21" fmla="*/ 76200 w 1287780"/>
                <a:gd name="connsiteY21" fmla="*/ 306231 h 710091"/>
                <a:gd name="connsiteX22" fmla="*/ 213360 w 1287780"/>
                <a:gd name="connsiteY22" fmla="*/ 298611 h 710091"/>
                <a:gd name="connsiteX23" fmla="*/ 167640 w 1287780"/>
                <a:gd name="connsiteY23" fmla="*/ 397671 h 710091"/>
                <a:gd name="connsiteX24" fmla="*/ 99060 w 1287780"/>
                <a:gd name="connsiteY24" fmla="*/ 458631 h 710091"/>
                <a:gd name="connsiteX25" fmla="*/ 91440 w 1287780"/>
                <a:gd name="connsiteY25" fmla="*/ 557691 h 710091"/>
                <a:gd name="connsiteX26" fmla="*/ 76200 w 1287780"/>
                <a:gd name="connsiteY26" fmla="*/ 649131 h 710091"/>
                <a:gd name="connsiteX27" fmla="*/ 0 w 1287780"/>
                <a:gd name="connsiteY27" fmla="*/ 710091 h 710091"/>
                <a:gd name="connsiteX0" fmla="*/ 0 w 1257300"/>
                <a:gd name="connsiteY0" fmla="*/ 710091 h 710091"/>
                <a:gd name="connsiteX1" fmla="*/ 320040 w 1257300"/>
                <a:gd name="connsiteY1" fmla="*/ 611031 h 710091"/>
                <a:gd name="connsiteX2" fmla="*/ 480060 w 1257300"/>
                <a:gd name="connsiteY2" fmla="*/ 451011 h 710091"/>
                <a:gd name="connsiteX3" fmla="*/ 419100 w 1257300"/>
                <a:gd name="connsiteY3" fmla="*/ 611031 h 710091"/>
                <a:gd name="connsiteX4" fmla="*/ 320040 w 1257300"/>
                <a:gd name="connsiteY4" fmla="*/ 679611 h 710091"/>
                <a:gd name="connsiteX5" fmla="*/ 685800 w 1257300"/>
                <a:gd name="connsiteY5" fmla="*/ 588171 h 710091"/>
                <a:gd name="connsiteX6" fmla="*/ 891540 w 1257300"/>
                <a:gd name="connsiteY6" fmla="*/ 420531 h 710091"/>
                <a:gd name="connsiteX7" fmla="*/ 830580 w 1257300"/>
                <a:gd name="connsiteY7" fmla="*/ 603411 h 710091"/>
                <a:gd name="connsiteX8" fmla="*/ 975360 w 1257300"/>
                <a:gd name="connsiteY8" fmla="*/ 550071 h 710091"/>
                <a:gd name="connsiteX9" fmla="*/ 1089660 w 1257300"/>
                <a:gd name="connsiteY9" fmla="*/ 458631 h 710091"/>
                <a:gd name="connsiteX10" fmla="*/ 1165860 w 1257300"/>
                <a:gd name="connsiteY10" fmla="*/ 405291 h 710091"/>
                <a:gd name="connsiteX11" fmla="*/ 1257300 w 1257300"/>
                <a:gd name="connsiteY11" fmla="*/ 260511 h 710091"/>
                <a:gd name="connsiteX12" fmla="*/ 1143000 w 1257300"/>
                <a:gd name="connsiteY12" fmla="*/ 130971 h 710091"/>
                <a:gd name="connsiteX13" fmla="*/ 876300 w 1257300"/>
                <a:gd name="connsiteY13" fmla="*/ 16671 h 710091"/>
                <a:gd name="connsiteX14" fmla="*/ 640080 w 1257300"/>
                <a:gd name="connsiteY14" fmla="*/ 1431 h 710091"/>
                <a:gd name="connsiteX15" fmla="*/ 487680 w 1257300"/>
                <a:gd name="connsiteY15" fmla="*/ 24291 h 710091"/>
                <a:gd name="connsiteX16" fmla="*/ 259080 w 1257300"/>
                <a:gd name="connsiteY16" fmla="*/ 47151 h 710091"/>
                <a:gd name="connsiteX17" fmla="*/ 403860 w 1257300"/>
                <a:gd name="connsiteY17" fmla="*/ 85251 h 710091"/>
                <a:gd name="connsiteX18" fmla="*/ 320040 w 1257300"/>
                <a:gd name="connsiteY18" fmla="*/ 161451 h 710091"/>
                <a:gd name="connsiteX19" fmla="*/ 236220 w 1257300"/>
                <a:gd name="connsiteY19" fmla="*/ 199551 h 710091"/>
                <a:gd name="connsiteX20" fmla="*/ 76200 w 1257300"/>
                <a:gd name="connsiteY20" fmla="*/ 306231 h 710091"/>
                <a:gd name="connsiteX21" fmla="*/ 213360 w 1257300"/>
                <a:gd name="connsiteY21" fmla="*/ 298611 h 710091"/>
                <a:gd name="connsiteX22" fmla="*/ 167640 w 1257300"/>
                <a:gd name="connsiteY22" fmla="*/ 397671 h 710091"/>
                <a:gd name="connsiteX23" fmla="*/ 99060 w 1257300"/>
                <a:gd name="connsiteY23" fmla="*/ 458631 h 710091"/>
                <a:gd name="connsiteX24" fmla="*/ 91440 w 1257300"/>
                <a:gd name="connsiteY24" fmla="*/ 557691 h 710091"/>
                <a:gd name="connsiteX25" fmla="*/ 76200 w 1257300"/>
                <a:gd name="connsiteY25" fmla="*/ 649131 h 710091"/>
                <a:gd name="connsiteX26" fmla="*/ 0 w 1257300"/>
                <a:gd name="connsiteY26" fmla="*/ 710091 h 710091"/>
                <a:gd name="connsiteX0" fmla="*/ 0 w 1257300"/>
                <a:gd name="connsiteY0" fmla="*/ 710091 h 710091"/>
                <a:gd name="connsiteX1" fmla="*/ 320040 w 1257300"/>
                <a:gd name="connsiteY1" fmla="*/ 611031 h 710091"/>
                <a:gd name="connsiteX2" fmla="*/ 480060 w 1257300"/>
                <a:gd name="connsiteY2" fmla="*/ 451011 h 710091"/>
                <a:gd name="connsiteX3" fmla="*/ 419100 w 1257300"/>
                <a:gd name="connsiteY3" fmla="*/ 611031 h 710091"/>
                <a:gd name="connsiteX4" fmla="*/ 320040 w 1257300"/>
                <a:gd name="connsiteY4" fmla="*/ 679611 h 710091"/>
                <a:gd name="connsiteX5" fmla="*/ 685800 w 1257300"/>
                <a:gd name="connsiteY5" fmla="*/ 588171 h 710091"/>
                <a:gd name="connsiteX6" fmla="*/ 891540 w 1257300"/>
                <a:gd name="connsiteY6" fmla="*/ 420531 h 710091"/>
                <a:gd name="connsiteX7" fmla="*/ 975360 w 1257300"/>
                <a:gd name="connsiteY7" fmla="*/ 550071 h 710091"/>
                <a:gd name="connsiteX8" fmla="*/ 1089660 w 1257300"/>
                <a:gd name="connsiteY8" fmla="*/ 458631 h 710091"/>
                <a:gd name="connsiteX9" fmla="*/ 1165860 w 1257300"/>
                <a:gd name="connsiteY9" fmla="*/ 405291 h 710091"/>
                <a:gd name="connsiteX10" fmla="*/ 1257300 w 1257300"/>
                <a:gd name="connsiteY10" fmla="*/ 260511 h 710091"/>
                <a:gd name="connsiteX11" fmla="*/ 1143000 w 1257300"/>
                <a:gd name="connsiteY11" fmla="*/ 130971 h 710091"/>
                <a:gd name="connsiteX12" fmla="*/ 876300 w 1257300"/>
                <a:gd name="connsiteY12" fmla="*/ 16671 h 710091"/>
                <a:gd name="connsiteX13" fmla="*/ 640080 w 1257300"/>
                <a:gd name="connsiteY13" fmla="*/ 1431 h 710091"/>
                <a:gd name="connsiteX14" fmla="*/ 487680 w 1257300"/>
                <a:gd name="connsiteY14" fmla="*/ 24291 h 710091"/>
                <a:gd name="connsiteX15" fmla="*/ 259080 w 1257300"/>
                <a:gd name="connsiteY15" fmla="*/ 47151 h 710091"/>
                <a:gd name="connsiteX16" fmla="*/ 403860 w 1257300"/>
                <a:gd name="connsiteY16" fmla="*/ 85251 h 710091"/>
                <a:gd name="connsiteX17" fmla="*/ 320040 w 1257300"/>
                <a:gd name="connsiteY17" fmla="*/ 161451 h 710091"/>
                <a:gd name="connsiteX18" fmla="*/ 236220 w 1257300"/>
                <a:gd name="connsiteY18" fmla="*/ 199551 h 710091"/>
                <a:gd name="connsiteX19" fmla="*/ 76200 w 1257300"/>
                <a:gd name="connsiteY19" fmla="*/ 306231 h 710091"/>
                <a:gd name="connsiteX20" fmla="*/ 213360 w 1257300"/>
                <a:gd name="connsiteY20" fmla="*/ 298611 h 710091"/>
                <a:gd name="connsiteX21" fmla="*/ 167640 w 1257300"/>
                <a:gd name="connsiteY21" fmla="*/ 397671 h 710091"/>
                <a:gd name="connsiteX22" fmla="*/ 99060 w 1257300"/>
                <a:gd name="connsiteY22" fmla="*/ 458631 h 710091"/>
                <a:gd name="connsiteX23" fmla="*/ 91440 w 1257300"/>
                <a:gd name="connsiteY23" fmla="*/ 557691 h 710091"/>
                <a:gd name="connsiteX24" fmla="*/ 76200 w 1257300"/>
                <a:gd name="connsiteY24" fmla="*/ 649131 h 710091"/>
                <a:gd name="connsiteX25" fmla="*/ 0 w 1257300"/>
                <a:gd name="connsiteY25" fmla="*/ 710091 h 710091"/>
                <a:gd name="connsiteX0" fmla="*/ 0 w 1257300"/>
                <a:gd name="connsiteY0" fmla="*/ 710091 h 710091"/>
                <a:gd name="connsiteX1" fmla="*/ 320040 w 1257300"/>
                <a:gd name="connsiteY1" fmla="*/ 611031 h 710091"/>
                <a:gd name="connsiteX2" fmla="*/ 480060 w 1257300"/>
                <a:gd name="connsiteY2" fmla="*/ 451011 h 710091"/>
                <a:gd name="connsiteX3" fmla="*/ 419100 w 1257300"/>
                <a:gd name="connsiteY3" fmla="*/ 611031 h 710091"/>
                <a:gd name="connsiteX4" fmla="*/ 320040 w 1257300"/>
                <a:gd name="connsiteY4" fmla="*/ 679611 h 710091"/>
                <a:gd name="connsiteX5" fmla="*/ 685800 w 1257300"/>
                <a:gd name="connsiteY5" fmla="*/ 588171 h 710091"/>
                <a:gd name="connsiteX6" fmla="*/ 891540 w 1257300"/>
                <a:gd name="connsiteY6" fmla="*/ 420531 h 710091"/>
                <a:gd name="connsiteX7" fmla="*/ 1089660 w 1257300"/>
                <a:gd name="connsiteY7" fmla="*/ 458631 h 710091"/>
                <a:gd name="connsiteX8" fmla="*/ 1165860 w 1257300"/>
                <a:gd name="connsiteY8" fmla="*/ 405291 h 710091"/>
                <a:gd name="connsiteX9" fmla="*/ 1257300 w 1257300"/>
                <a:gd name="connsiteY9" fmla="*/ 260511 h 710091"/>
                <a:gd name="connsiteX10" fmla="*/ 1143000 w 1257300"/>
                <a:gd name="connsiteY10" fmla="*/ 130971 h 710091"/>
                <a:gd name="connsiteX11" fmla="*/ 876300 w 1257300"/>
                <a:gd name="connsiteY11" fmla="*/ 16671 h 710091"/>
                <a:gd name="connsiteX12" fmla="*/ 640080 w 1257300"/>
                <a:gd name="connsiteY12" fmla="*/ 1431 h 710091"/>
                <a:gd name="connsiteX13" fmla="*/ 487680 w 1257300"/>
                <a:gd name="connsiteY13" fmla="*/ 24291 h 710091"/>
                <a:gd name="connsiteX14" fmla="*/ 259080 w 1257300"/>
                <a:gd name="connsiteY14" fmla="*/ 47151 h 710091"/>
                <a:gd name="connsiteX15" fmla="*/ 403860 w 1257300"/>
                <a:gd name="connsiteY15" fmla="*/ 85251 h 710091"/>
                <a:gd name="connsiteX16" fmla="*/ 320040 w 1257300"/>
                <a:gd name="connsiteY16" fmla="*/ 161451 h 710091"/>
                <a:gd name="connsiteX17" fmla="*/ 236220 w 1257300"/>
                <a:gd name="connsiteY17" fmla="*/ 199551 h 710091"/>
                <a:gd name="connsiteX18" fmla="*/ 76200 w 1257300"/>
                <a:gd name="connsiteY18" fmla="*/ 306231 h 710091"/>
                <a:gd name="connsiteX19" fmla="*/ 213360 w 1257300"/>
                <a:gd name="connsiteY19" fmla="*/ 298611 h 710091"/>
                <a:gd name="connsiteX20" fmla="*/ 167640 w 1257300"/>
                <a:gd name="connsiteY20" fmla="*/ 397671 h 710091"/>
                <a:gd name="connsiteX21" fmla="*/ 99060 w 1257300"/>
                <a:gd name="connsiteY21" fmla="*/ 458631 h 710091"/>
                <a:gd name="connsiteX22" fmla="*/ 91440 w 1257300"/>
                <a:gd name="connsiteY22" fmla="*/ 557691 h 710091"/>
                <a:gd name="connsiteX23" fmla="*/ 76200 w 1257300"/>
                <a:gd name="connsiteY23" fmla="*/ 649131 h 710091"/>
                <a:gd name="connsiteX24" fmla="*/ 0 w 1257300"/>
                <a:gd name="connsiteY24" fmla="*/ 710091 h 710091"/>
                <a:gd name="connsiteX0" fmla="*/ 0 w 1257300"/>
                <a:gd name="connsiteY0" fmla="*/ 710091 h 710091"/>
                <a:gd name="connsiteX1" fmla="*/ 320040 w 1257300"/>
                <a:gd name="connsiteY1" fmla="*/ 611031 h 710091"/>
                <a:gd name="connsiteX2" fmla="*/ 480060 w 1257300"/>
                <a:gd name="connsiteY2" fmla="*/ 451011 h 710091"/>
                <a:gd name="connsiteX3" fmla="*/ 419100 w 1257300"/>
                <a:gd name="connsiteY3" fmla="*/ 611031 h 710091"/>
                <a:gd name="connsiteX4" fmla="*/ 350510 w 1257300"/>
                <a:gd name="connsiteY4" fmla="*/ 708723 h 710091"/>
                <a:gd name="connsiteX5" fmla="*/ 685800 w 1257300"/>
                <a:gd name="connsiteY5" fmla="*/ 588171 h 710091"/>
                <a:gd name="connsiteX6" fmla="*/ 891540 w 1257300"/>
                <a:gd name="connsiteY6" fmla="*/ 420531 h 710091"/>
                <a:gd name="connsiteX7" fmla="*/ 1089660 w 1257300"/>
                <a:gd name="connsiteY7" fmla="*/ 458631 h 710091"/>
                <a:gd name="connsiteX8" fmla="*/ 1165860 w 1257300"/>
                <a:gd name="connsiteY8" fmla="*/ 405291 h 710091"/>
                <a:gd name="connsiteX9" fmla="*/ 1257300 w 1257300"/>
                <a:gd name="connsiteY9" fmla="*/ 260511 h 710091"/>
                <a:gd name="connsiteX10" fmla="*/ 1143000 w 1257300"/>
                <a:gd name="connsiteY10" fmla="*/ 130971 h 710091"/>
                <a:gd name="connsiteX11" fmla="*/ 876300 w 1257300"/>
                <a:gd name="connsiteY11" fmla="*/ 16671 h 710091"/>
                <a:gd name="connsiteX12" fmla="*/ 640080 w 1257300"/>
                <a:gd name="connsiteY12" fmla="*/ 1431 h 710091"/>
                <a:gd name="connsiteX13" fmla="*/ 487680 w 1257300"/>
                <a:gd name="connsiteY13" fmla="*/ 24291 h 710091"/>
                <a:gd name="connsiteX14" fmla="*/ 259080 w 1257300"/>
                <a:gd name="connsiteY14" fmla="*/ 47151 h 710091"/>
                <a:gd name="connsiteX15" fmla="*/ 403860 w 1257300"/>
                <a:gd name="connsiteY15" fmla="*/ 85251 h 710091"/>
                <a:gd name="connsiteX16" fmla="*/ 320040 w 1257300"/>
                <a:gd name="connsiteY16" fmla="*/ 161451 h 710091"/>
                <a:gd name="connsiteX17" fmla="*/ 236220 w 1257300"/>
                <a:gd name="connsiteY17" fmla="*/ 199551 h 710091"/>
                <a:gd name="connsiteX18" fmla="*/ 76200 w 1257300"/>
                <a:gd name="connsiteY18" fmla="*/ 306231 h 710091"/>
                <a:gd name="connsiteX19" fmla="*/ 213360 w 1257300"/>
                <a:gd name="connsiteY19" fmla="*/ 298611 h 710091"/>
                <a:gd name="connsiteX20" fmla="*/ 167640 w 1257300"/>
                <a:gd name="connsiteY20" fmla="*/ 397671 h 710091"/>
                <a:gd name="connsiteX21" fmla="*/ 99060 w 1257300"/>
                <a:gd name="connsiteY21" fmla="*/ 458631 h 710091"/>
                <a:gd name="connsiteX22" fmla="*/ 91440 w 1257300"/>
                <a:gd name="connsiteY22" fmla="*/ 557691 h 710091"/>
                <a:gd name="connsiteX23" fmla="*/ 76200 w 1257300"/>
                <a:gd name="connsiteY23" fmla="*/ 649131 h 710091"/>
                <a:gd name="connsiteX24" fmla="*/ 0 w 1257300"/>
                <a:gd name="connsiteY24" fmla="*/ 710091 h 710091"/>
                <a:gd name="connsiteX0" fmla="*/ 0 w 1257300"/>
                <a:gd name="connsiteY0" fmla="*/ 710091 h 710091"/>
                <a:gd name="connsiteX1" fmla="*/ 320040 w 1257300"/>
                <a:gd name="connsiteY1" fmla="*/ 611031 h 710091"/>
                <a:gd name="connsiteX2" fmla="*/ 480060 w 1257300"/>
                <a:gd name="connsiteY2" fmla="*/ 451011 h 710091"/>
                <a:gd name="connsiteX3" fmla="*/ 419100 w 1257300"/>
                <a:gd name="connsiteY3" fmla="*/ 611031 h 710091"/>
                <a:gd name="connsiteX4" fmla="*/ 350510 w 1257300"/>
                <a:gd name="connsiteY4" fmla="*/ 708723 h 710091"/>
                <a:gd name="connsiteX5" fmla="*/ 685800 w 1257300"/>
                <a:gd name="connsiteY5" fmla="*/ 588171 h 710091"/>
                <a:gd name="connsiteX6" fmla="*/ 891540 w 1257300"/>
                <a:gd name="connsiteY6" fmla="*/ 420531 h 710091"/>
                <a:gd name="connsiteX7" fmla="*/ 1089660 w 1257300"/>
                <a:gd name="connsiteY7" fmla="*/ 458631 h 710091"/>
                <a:gd name="connsiteX8" fmla="*/ 1165860 w 1257300"/>
                <a:gd name="connsiteY8" fmla="*/ 405291 h 710091"/>
                <a:gd name="connsiteX9" fmla="*/ 1257300 w 1257300"/>
                <a:gd name="connsiteY9" fmla="*/ 260511 h 710091"/>
                <a:gd name="connsiteX10" fmla="*/ 1143000 w 1257300"/>
                <a:gd name="connsiteY10" fmla="*/ 130971 h 710091"/>
                <a:gd name="connsiteX11" fmla="*/ 876300 w 1257300"/>
                <a:gd name="connsiteY11" fmla="*/ 16671 h 710091"/>
                <a:gd name="connsiteX12" fmla="*/ 640080 w 1257300"/>
                <a:gd name="connsiteY12" fmla="*/ 1431 h 710091"/>
                <a:gd name="connsiteX13" fmla="*/ 487680 w 1257300"/>
                <a:gd name="connsiteY13" fmla="*/ 24291 h 710091"/>
                <a:gd name="connsiteX14" fmla="*/ 259080 w 1257300"/>
                <a:gd name="connsiteY14" fmla="*/ 47151 h 710091"/>
                <a:gd name="connsiteX15" fmla="*/ 403860 w 1257300"/>
                <a:gd name="connsiteY15" fmla="*/ 85251 h 710091"/>
                <a:gd name="connsiteX16" fmla="*/ 320040 w 1257300"/>
                <a:gd name="connsiteY16" fmla="*/ 161451 h 710091"/>
                <a:gd name="connsiteX17" fmla="*/ 236220 w 1257300"/>
                <a:gd name="connsiteY17" fmla="*/ 199551 h 710091"/>
                <a:gd name="connsiteX18" fmla="*/ 76200 w 1257300"/>
                <a:gd name="connsiteY18" fmla="*/ 306231 h 710091"/>
                <a:gd name="connsiteX19" fmla="*/ 213360 w 1257300"/>
                <a:gd name="connsiteY19" fmla="*/ 298611 h 710091"/>
                <a:gd name="connsiteX20" fmla="*/ 167640 w 1257300"/>
                <a:gd name="connsiteY20" fmla="*/ 397671 h 710091"/>
                <a:gd name="connsiteX21" fmla="*/ 99060 w 1257300"/>
                <a:gd name="connsiteY21" fmla="*/ 458631 h 710091"/>
                <a:gd name="connsiteX22" fmla="*/ 91440 w 1257300"/>
                <a:gd name="connsiteY22" fmla="*/ 557691 h 710091"/>
                <a:gd name="connsiteX23" fmla="*/ 76200 w 1257300"/>
                <a:gd name="connsiteY23" fmla="*/ 649131 h 710091"/>
                <a:gd name="connsiteX24" fmla="*/ 0 w 1257300"/>
                <a:gd name="connsiteY24" fmla="*/ 710091 h 710091"/>
                <a:gd name="connsiteX0" fmla="*/ 0 w 1257300"/>
                <a:gd name="connsiteY0" fmla="*/ 710091 h 710091"/>
                <a:gd name="connsiteX1" fmla="*/ 305189 w 1257300"/>
                <a:gd name="connsiteY1" fmla="*/ 565083 h 710091"/>
                <a:gd name="connsiteX2" fmla="*/ 480060 w 1257300"/>
                <a:gd name="connsiteY2" fmla="*/ 451011 h 710091"/>
                <a:gd name="connsiteX3" fmla="*/ 419100 w 1257300"/>
                <a:gd name="connsiteY3" fmla="*/ 611031 h 710091"/>
                <a:gd name="connsiteX4" fmla="*/ 350510 w 1257300"/>
                <a:gd name="connsiteY4" fmla="*/ 708723 h 710091"/>
                <a:gd name="connsiteX5" fmla="*/ 685800 w 1257300"/>
                <a:gd name="connsiteY5" fmla="*/ 588171 h 710091"/>
                <a:gd name="connsiteX6" fmla="*/ 891540 w 1257300"/>
                <a:gd name="connsiteY6" fmla="*/ 420531 h 710091"/>
                <a:gd name="connsiteX7" fmla="*/ 1089660 w 1257300"/>
                <a:gd name="connsiteY7" fmla="*/ 458631 h 710091"/>
                <a:gd name="connsiteX8" fmla="*/ 1165860 w 1257300"/>
                <a:gd name="connsiteY8" fmla="*/ 405291 h 710091"/>
                <a:gd name="connsiteX9" fmla="*/ 1257300 w 1257300"/>
                <a:gd name="connsiteY9" fmla="*/ 260511 h 710091"/>
                <a:gd name="connsiteX10" fmla="*/ 1143000 w 1257300"/>
                <a:gd name="connsiteY10" fmla="*/ 130971 h 710091"/>
                <a:gd name="connsiteX11" fmla="*/ 876300 w 1257300"/>
                <a:gd name="connsiteY11" fmla="*/ 16671 h 710091"/>
                <a:gd name="connsiteX12" fmla="*/ 640080 w 1257300"/>
                <a:gd name="connsiteY12" fmla="*/ 1431 h 710091"/>
                <a:gd name="connsiteX13" fmla="*/ 487680 w 1257300"/>
                <a:gd name="connsiteY13" fmla="*/ 24291 h 710091"/>
                <a:gd name="connsiteX14" fmla="*/ 259080 w 1257300"/>
                <a:gd name="connsiteY14" fmla="*/ 47151 h 710091"/>
                <a:gd name="connsiteX15" fmla="*/ 403860 w 1257300"/>
                <a:gd name="connsiteY15" fmla="*/ 85251 h 710091"/>
                <a:gd name="connsiteX16" fmla="*/ 320040 w 1257300"/>
                <a:gd name="connsiteY16" fmla="*/ 161451 h 710091"/>
                <a:gd name="connsiteX17" fmla="*/ 236220 w 1257300"/>
                <a:gd name="connsiteY17" fmla="*/ 199551 h 710091"/>
                <a:gd name="connsiteX18" fmla="*/ 76200 w 1257300"/>
                <a:gd name="connsiteY18" fmla="*/ 306231 h 710091"/>
                <a:gd name="connsiteX19" fmla="*/ 213360 w 1257300"/>
                <a:gd name="connsiteY19" fmla="*/ 298611 h 710091"/>
                <a:gd name="connsiteX20" fmla="*/ 167640 w 1257300"/>
                <a:gd name="connsiteY20" fmla="*/ 397671 h 710091"/>
                <a:gd name="connsiteX21" fmla="*/ 99060 w 1257300"/>
                <a:gd name="connsiteY21" fmla="*/ 458631 h 710091"/>
                <a:gd name="connsiteX22" fmla="*/ 91440 w 1257300"/>
                <a:gd name="connsiteY22" fmla="*/ 557691 h 710091"/>
                <a:gd name="connsiteX23" fmla="*/ 76200 w 1257300"/>
                <a:gd name="connsiteY23" fmla="*/ 649131 h 710091"/>
                <a:gd name="connsiteX24" fmla="*/ 0 w 1257300"/>
                <a:gd name="connsiteY24" fmla="*/ 710091 h 710091"/>
                <a:gd name="connsiteX0" fmla="*/ 0 w 1257300"/>
                <a:gd name="connsiteY0" fmla="*/ 710091 h 710091"/>
                <a:gd name="connsiteX1" fmla="*/ 313838 w 1257300"/>
                <a:gd name="connsiteY1" fmla="*/ 597511 h 710091"/>
                <a:gd name="connsiteX2" fmla="*/ 480060 w 1257300"/>
                <a:gd name="connsiteY2" fmla="*/ 451011 h 710091"/>
                <a:gd name="connsiteX3" fmla="*/ 419100 w 1257300"/>
                <a:gd name="connsiteY3" fmla="*/ 611031 h 710091"/>
                <a:gd name="connsiteX4" fmla="*/ 350510 w 1257300"/>
                <a:gd name="connsiteY4" fmla="*/ 708723 h 710091"/>
                <a:gd name="connsiteX5" fmla="*/ 685800 w 1257300"/>
                <a:gd name="connsiteY5" fmla="*/ 588171 h 710091"/>
                <a:gd name="connsiteX6" fmla="*/ 891540 w 1257300"/>
                <a:gd name="connsiteY6" fmla="*/ 420531 h 710091"/>
                <a:gd name="connsiteX7" fmla="*/ 1089660 w 1257300"/>
                <a:gd name="connsiteY7" fmla="*/ 458631 h 710091"/>
                <a:gd name="connsiteX8" fmla="*/ 1165860 w 1257300"/>
                <a:gd name="connsiteY8" fmla="*/ 405291 h 710091"/>
                <a:gd name="connsiteX9" fmla="*/ 1257300 w 1257300"/>
                <a:gd name="connsiteY9" fmla="*/ 260511 h 710091"/>
                <a:gd name="connsiteX10" fmla="*/ 1143000 w 1257300"/>
                <a:gd name="connsiteY10" fmla="*/ 130971 h 710091"/>
                <a:gd name="connsiteX11" fmla="*/ 876300 w 1257300"/>
                <a:gd name="connsiteY11" fmla="*/ 16671 h 710091"/>
                <a:gd name="connsiteX12" fmla="*/ 640080 w 1257300"/>
                <a:gd name="connsiteY12" fmla="*/ 1431 h 710091"/>
                <a:gd name="connsiteX13" fmla="*/ 487680 w 1257300"/>
                <a:gd name="connsiteY13" fmla="*/ 24291 h 710091"/>
                <a:gd name="connsiteX14" fmla="*/ 259080 w 1257300"/>
                <a:gd name="connsiteY14" fmla="*/ 47151 h 710091"/>
                <a:gd name="connsiteX15" fmla="*/ 403860 w 1257300"/>
                <a:gd name="connsiteY15" fmla="*/ 85251 h 710091"/>
                <a:gd name="connsiteX16" fmla="*/ 320040 w 1257300"/>
                <a:gd name="connsiteY16" fmla="*/ 161451 h 710091"/>
                <a:gd name="connsiteX17" fmla="*/ 236220 w 1257300"/>
                <a:gd name="connsiteY17" fmla="*/ 199551 h 710091"/>
                <a:gd name="connsiteX18" fmla="*/ 76200 w 1257300"/>
                <a:gd name="connsiteY18" fmla="*/ 306231 h 710091"/>
                <a:gd name="connsiteX19" fmla="*/ 213360 w 1257300"/>
                <a:gd name="connsiteY19" fmla="*/ 298611 h 710091"/>
                <a:gd name="connsiteX20" fmla="*/ 167640 w 1257300"/>
                <a:gd name="connsiteY20" fmla="*/ 397671 h 710091"/>
                <a:gd name="connsiteX21" fmla="*/ 99060 w 1257300"/>
                <a:gd name="connsiteY21" fmla="*/ 458631 h 710091"/>
                <a:gd name="connsiteX22" fmla="*/ 91440 w 1257300"/>
                <a:gd name="connsiteY22" fmla="*/ 557691 h 710091"/>
                <a:gd name="connsiteX23" fmla="*/ 76200 w 1257300"/>
                <a:gd name="connsiteY23" fmla="*/ 649131 h 710091"/>
                <a:gd name="connsiteX24" fmla="*/ 0 w 1257300"/>
                <a:gd name="connsiteY24" fmla="*/ 710091 h 710091"/>
                <a:gd name="connsiteX0" fmla="*/ 0 w 1257300"/>
                <a:gd name="connsiteY0" fmla="*/ 710091 h 710091"/>
                <a:gd name="connsiteX1" fmla="*/ 313838 w 1257300"/>
                <a:gd name="connsiteY1" fmla="*/ 597511 h 710091"/>
                <a:gd name="connsiteX2" fmla="*/ 480060 w 1257300"/>
                <a:gd name="connsiteY2" fmla="*/ 451011 h 710091"/>
                <a:gd name="connsiteX3" fmla="*/ 419100 w 1257300"/>
                <a:gd name="connsiteY3" fmla="*/ 611031 h 710091"/>
                <a:gd name="connsiteX4" fmla="*/ 350510 w 1257300"/>
                <a:gd name="connsiteY4" fmla="*/ 708723 h 710091"/>
                <a:gd name="connsiteX5" fmla="*/ 685800 w 1257300"/>
                <a:gd name="connsiteY5" fmla="*/ 588171 h 710091"/>
                <a:gd name="connsiteX6" fmla="*/ 891540 w 1257300"/>
                <a:gd name="connsiteY6" fmla="*/ 420531 h 710091"/>
                <a:gd name="connsiteX7" fmla="*/ 1089660 w 1257300"/>
                <a:gd name="connsiteY7" fmla="*/ 458631 h 710091"/>
                <a:gd name="connsiteX8" fmla="*/ 1165860 w 1257300"/>
                <a:gd name="connsiteY8" fmla="*/ 405291 h 710091"/>
                <a:gd name="connsiteX9" fmla="*/ 1257300 w 1257300"/>
                <a:gd name="connsiteY9" fmla="*/ 260511 h 710091"/>
                <a:gd name="connsiteX10" fmla="*/ 1143000 w 1257300"/>
                <a:gd name="connsiteY10" fmla="*/ 130971 h 710091"/>
                <a:gd name="connsiteX11" fmla="*/ 876300 w 1257300"/>
                <a:gd name="connsiteY11" fmla="*/ 16671 h 710091"/>
                <a:gd name="connsiteX12" fmla="*/ 640080 w 1257300"/>
                <a:gd name="connsiteY12" fmla="*/ 1431 h 710091"/>
                <a:gd name="connsiteX13" fmla="*/ 487680 w 1257300"/>
                <a:gd name="connsiteY13" fmla="*/ 24291 h 710091"/>
                <a:gd name="connsiteX14" fmla="*/ 259080 w 1257300"/>
                <a:gd name="connsiteY14" fmla="*/ 47151 h 710091"/>
                <a:gd name="connsiteX15" fmla="*/ 403860 w 1257300"/>
                <a:gd name="connsiteY15" fmla="*/ 85251 h 710091"/>
                <a:gd name="connsiteX16" fmla="*/ 320040 w 1257300"/>
                <a:gd name="connsiteY16" fmla="*/ 161451 h 710091"/>
                <a:gd name="connsiteX17" fmla="*/ 236220 w 1257300"/>
                <a:gd name="connsiteY17" fmla="*/ 199551 h 710091"/>
                <a:gd name="connsiteX18" fmla="*/ 76200 w 1257300"/>
                <a:gd name="connsiteY18" fmla="*/ 306231 h 710091"/>
                <a:gd name="connsiteX19" fmla="*/ 213360 w 1257300"/>
                <a:gd name="connsiteY19" fmla="*/ 298611 h 710091"/>
                <a:gd name="connsiteX20" fmla="*/ 167640 w 1257300"/>
                <a:gd name="connsiteY20" fmla="*/ 397671 h 710091"/>
                <a:gd name="connsiteX21" fmla="*/ 99060 w 1257300"/>
                <a:gd name="connsiteY21" fmla="*/ 458631 h 710091"/>
                <a:gd name="connsiteX22" fmla="*/ 91440 w 1257300"/>
                <a:gd name="connsiteY22" fmla="*/ 557691 h 710091"/>
                <a:gd name="connsiteX23" fmla="*/ 76200 w 1257300"/>
                <a:gd name="connsiteY23" fmla="*/ 649131 h 710091"/>
                <a:gd name="connsiteX24" fmla="*/ 0 w 1257300"/>
                <a:gd name="connsiteY24" fmla="*/ 710091 h 710091"/>
                <a:gd name="connsiteX0" fmla="*/ 0 w 1257300"/>
                <a:gd name="connsiteY0" fmla="*/ 710091 h 710091"/>
                <a:gd name="connsiteX1" fmla="*/ 313838 w 1257300"/>
                <a:gd name="connsiteY1" fmla="*/ 597511 h 710091"/>
                <a:gd name="connsiteX2" fmla="*/ 480060 w 1257300"/>
                <a:gd name="connsiteY2" fmla="*/ 451011 h 710091"/>
                <a:gd name="connsiteX3" fmla="*/ 419100 w 1257300"/>
                <a:gd name="connsiteY3" fmla="*/ 611031 h 710091"/>
                <a:gd name="connsiteX4" fmla="*/ 350510 w 1257300"/>
                <a:gd name="connsiteY4" fmla="*/ 708723 h 710091"/>
                <a:gd name="connsiteX5" fmla="*/ 685800 w 1257300"/>
                <a:gd name="connsiteY5" fmla="*/ 588171 h 710091"/>
                <a:gd name="connsiteX6" fmla="*/ 891540 w 1257300"/>
                <a:gd name="connsiteY6" fmla="*/ 420531 h 710091"/>
                <a:gd name="connsiteX7" fmla="*/ 1089660 w 1257300"/>
                <a:gd name="connsiteY7" fmla="*/ 458631 h 710091"/>
                <a:gd name="connsiteX8" fmla="*/ 1165860 w 1257300"/>
                <a:gd name="connsiteY8" fmla="*/ 405291 h 710091"/>
                <a:gd name="connsiteX9" fmla="*/ 1257300 w 1257300"/>
                <a:gd name="connsiteY9" fmla="*/ 260511 h 710091"/>
                <a:gd name="connsiteX10" fmla="*/ 1143000 w 1257300"/>
                <a:gd name="connsiteY10" fmla="*/ 130971 h 710091"/>
                <a:gd name="connsiteX11" fmla="*/ 876300 w 1257300"/>
                <a:gd name="connsiteY11" fmla="*/ 16671 h 710091"/>
                <a:gd name="connsiteX12" fmla="*/ 640080 w 1257300"/>
                <a:gd name="connsiteY12" fmla="*/ 1431 h 710091"/>
                <a:gd name="connsiteX13" fmla="*/ 487680 w 1257300"/>
                <a:gd name="connsiteY13" fmla="*/ 24291 h 710091"/>
                <a:gd name="connsiteX14" fmla="*/ 259080 w 1257300"/>
                <a:gd name="connsiteY14" fmla="*/ 47151 h 710091"/>
                <a:gd name="connsiteX15" fmla="*/ 403860 w 1257300"/>
                <a:gd name="connsiteY15" fmla="*/ 85251 h 710091"/>
                <a:gd name="connsiteX16" fmla="*/ 320040 w 1257300"/>
                <a:gd name="connsiteY16" fmla="*/ 161451 h 710091"/>
                <a:gd name="connsiteX17" fmla="*/ 236220 w 1257300"/>
                <a:gd name="connsiteY17" fmla="*/ 199551 h 710091"/>
                <a:gd name="connsiteX18" fmla="*/ 76200 w 1257300"/>
                <a:gd name="connsiteY18" fmla="*/ 306231 h 710091"/>
                <a:gd name="connsiteX19" fmla="*/ 213360 w 1257300"/>
                <a:gd name="connsiteY19" fmla="*/ 298611 h 710091"/>
                <a:gd name="connsiteX20" fmla="*/ 167640 w 1257300"/>
                <a:gd name="connsiteY20" fmla="*/ 397671 h 710091"/>
                <a:gd name="connsiteX21" fmla="*/ 99060 w 1257300"/>
                <a:gd name="connsiteY21" fmla="*/ 458631 h 710091"/>
                <a:gd name="connsiteX22" fmla="*/ 91440 w 1257300"/>
                <a:gd name="connsiteY22" fmla="*/ 557691 h 710091"/>
                <a:gd name="connsiteX23" fmla="*/ 76200 w 1257300"/>
                <a:gd name="connsiteY23" fmla="*/ 649131 h 710091"/>
                <a:gd name="connsiteX24" fmla="*/ 0 w 1257300"/>
                <a:gd name="connsiteY24" fmla="*/ 710091 h 710091"/>
                <a:gd name="connsiteX0" fmla="*/ 0 w 1257300"/>
                <a:gd name="connsiteY0" fmla="*/ 710091 h 710091"/>
                <a:gd name="connsiteX1" fmla="*/ 313838 w 1257300"/>
                <a:gd name="connsiteY1" fmla="*/ 597511 h 710091"/>
                <a:gd name="connsiteX2" fmla="*/ 480060 w 1257300"/>
                <a:gd name="connsiteY2" fmla="*/ 451011 h 710091"/>
                <a:gd name="connsiteX3" fmla="*/ 419100 w 1257300"/>
                <a:gd name="connsiteY3" fmla="*/ 611031 h 710091"/>
                <a:gd name="connsiteX4" fmla="*/ 350510 w 1257300"/>
                <a:gd name="connsiteY4" fmla="*/ 708723 h 710091"/>
                <a:gd name="connsiteX5" fmla="*/ 685800 w 1257300"/>
                <a:gd name="connsiteY5" fmla="*/ 588171 h 710091"/>
                <a:gd name="connsiteX6" fmla="*/ 891540 w 1257300"/>
                <a:gd name="connsiteY6" fmla="*/ 420531 h 710091"/>
                <a:gd name="connsiteX7" fmla="*/ 1089660 w 1257300"/>
                <a:gd name="connsiteY7" fmla="*/ 458631 h 710091"/>
                <a:gd name="connsiteX8" fmla="*/ 1165860 w 1257300"/>
                <a:gd name="connsiteY8" fmla="*/ 405291 h 710091"/>
                <a:gd name="connsiteX9" fmla="*/ 1257300 w 1257300"/>
                <a:gd name="connsiteY9" fmla="*/ 260511 h 710091"/>
                <a:gd name="connsiteX10" fmla="*/ 1143000 w 1257300"/>
                <a:gd name="connsiteY10" fmla="*/ 130971 h 710091"/>
                <a:gd name="connsiteX11" fmla="*/ 876300 w 1257300"/>
                <a:gd name="connsiteY11" fmla="*/ 16671 h 710091"/>
                <a:gd name="connsiteX12" fmla="*/ 640080 w 1257300"/>
                <a:gd name="connsiteY12" fmla="*/ 1431 h 710091"/>
                <a:gd name="connsiteX13" fmla="*/ 487680 w 1257300"/>
                <a:gd name="connsiteY13" fmla="*/ 24291 h 710091"/>
                <a:gd name="connsiteX14" fmla="*/ 259080 w 1257300"/>
                <a:gd name="connsiteY14" fmla="*/ 47151 h 710091"/>
                <a:gd name="connsiteX15" fmla="*/ 403860 w 1257300"/>
                <a:gd name="connsiteY15" fmla="*/ 85251 h 710091"/>
                <a:gd name="connsiteX16" fmla="*/ 320040 w 1257300"/>
                <a:gd name="connsiteY16" fmla="*/ 161451 h 710091"/>
                <a:gd name="connsiteX17" fmla="*/ 236220 w 1257300"/>
                <a:gd name="connsiteY17" fmla="*/ 199551 h 710091"/>
                <a:gd name="connsiteX18" fmla="*/ 76200 w 1257300"/>
                <a:gd name="connsiteY18" fmla="*/ 306231 h 710091"/>
                <a:gd name="connsiteX19" fmla="*/ 213360 w 1257300"/>
                <a:gd name="connsiteY19" fmla="*/ 298611 h 710091"/>
                <a:gd name="connsiteX20" fmla="*/ 167640 w 1257300"/>
                <a:gd name="connsiteY20" fmla="*/ 397671 h 710091"/>
                <a:gd name="connsiteX21" fmla="*/ 99060 w 1257300"/>
                <a:gd name="connsiteY21" fmla="*/ 458631 h 710091"/>
                <a:gd name="connsiteX22" fmla="*/ 91440 w 1257300"/>
                <a:gd name="connsiteY22" fmla="*/ 557691 h 710091"/>
                <a:gd name="connsiteX23" fmla="*/ 76200 w 1257300"/>
                <a:gd name="connsiteY23" fmla="*/ 649131 h 710091"/>
                <a:gd name="connsiteX24" fmla="*/ 0 w 1257300"/>
                <a:gd name="connsiteY24" fmla="*/ 710091 h 710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57300" h="710091">
                  <a:moveTo>
                    <a:pt x="0" y="710091"/>
                  </a:moveTo>
                  <a:cubicBezTo>
                    <a:pt x="40640" y="703741"/>
                    <a:pt x="233828" y="640691"/>
                    <a:pt x="313838" y="597511"/>
                  </a:cubicBezTo>
                  <a:cubicBezTo>
                    <a:pt x="393848" y="554331"/>
                    <a:pt x="463550" y="451011"/>
                    <a:pt x="480060" y="451011"/>
                  </a:cubicBezTo>
                  <a:lnTo>
                    <a:pt x="419100" y="611031"/>
                  </a:lnTo>
                  <a:cubicBezTo>
                    <a:pt x="398780" y="664371"/>
                    <a:pt x="306060" y="712533"/>
                    <a:pt x="350510" y="708723"/>
                  </a:cubicBezTo>
                  <a:cubicBezTo>
                    <a:pt x="394960" y="704913"/>
                    <a:pt x="595628" y="636203"/>
                    <a:pt x="685800" y="588171"/>
                  </a:cubicBezTo>
                  <a:cubicBezTo>
                    <a:pt x="775972" y="540139"/>
                    <a:pt x="867410" y="417991"/>
                    <a:pt x="891540" y="420531"/>
                  </a:cubicBezTo>
                  <a:lnTo>
                    <a:pt x="1089660" y="458631"/>
                  </a:lnTo>
                  <a:lnTo>
                    <a:pt x="1165860" y="405291"/>
                  </a:lnTo>
                  <a:lnTo>
                    <a:pt x="1257300" y="260511"/>
                  </a:lnTo>
                  <a:cubicBezTo>
                    <a:pt x="1220470" y="242731"/>
                    <a:pt x="1206500" y="171611"/>
                    <a:pt x="1143000" y="130971"/>
                  </a:cubicBezTo>
                  <a:cubicBezTo>
                    <a:pt x="1079500" y="90331"/>
                    <a:pt x="960120" y="38261"/>
                    <a:pt x="876300" y="16671"/>
                  </a:cubicBezTo>
                  <a:cubicBezTo>
                    <a:pt x="792480" y="-4919"/>
                    <a:pt x="704850" y="161"/>
                    <a:pt x="640080" y="1431"/>
                  </a:cubicBezTo>
                  <a:lnTo>
                    <a:pt x="487680" y="24291"/>
                  </a:lnTo>
                  <a:lnTo>
                    <a:pt x="259080" y="47151"/>
                  </a:lnTo>
                  <a:lnTo>
                    <a:pt x="403860" y="85251"/>
                  </a:lnTo>
                  <a:cubicBezTo>
                    <a:pt x="414020" y="104301"/>
                    <a:pt x="347980" y="142401"/>
                    <a:pt x="320040" y="161451"/>
                  </a:cubicBezTo>
                  <a:cubicBezTo>
                    <a:pt x="292100" y="180501"/>
                    <a:pt x="289560" y="163991"/>
                    <a:pt x="236220" y="199551"/>
                  </a:cubicBezTo>
                  <a:lnTo>
                    <a:pt x="76200" y="306231"/>
                  </a:lnTo>
                  <a:lnTo>
                    <a:pt x="213360" y="298611"/>
                  </a:lnTo>
                  <a:lnTo>
                    <a:pt x="167640" y="397671"/>
                  </a:lnTo>
                  <a:cubicBezTo>
                    <a:pt x="148590" y="424341"/>
                    <a:pt x="111760" y="431961"/>
                    <a:pt x="99060" y="458631"/>
                  </a:cubicBezTo>
                  <a:cubicBezTo>
                    <a:pt x="86360" y="485301"/>
                    <a:pt x="95250" y="525941"/>
                    <a:pt x="91440" y="557691"/>
                  </a:cubicBezTo>
                  <a:cubicBezTo>
                    <a:pt x="87630" y="589441"/>
                    <a:pt x="101600" y="628811"/>
                    <a:pt x="76200" y="649131"/>
                  </a:cubicBezTo>
                  <a:lnTo>
                    <a:pt x="0" y="71009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13080958" y="1849309"/>
              <a:ext cx="566471" cy="1642879"/>
            </a:xfrm>
            <a:custGeom>
              <a:avLst/>
              <a:gdLst>
                <a:gd name="connsiteX0" fmla="*/ 44450 w 149225"/>
                <a:gd name="connsiteY0" fmla="*/ 0 h 425450"/>
                <a:gd name="connsiteX1" fmla="*/ 34925 w 149225"/>
                <a:gd name="connsiteY1" fmla="*/ 76200 h 425450"/>
                <a:gd name="connsiteX2" fmla="*/ 25400 w 149225"/>
                <a:gd name="connsiteY2" fmla="*/ 155575 h 425450"/>
                <a:gd name="connsiteX3" fmla="*/ 0 w 149225"/>
                <a:gd name="connsiteY3" fmla="*/ 238125 h 425450"/>
                <a:gd name="connsiteX4" fmla="*/ 15875 w 149225"/>
                <a:gd name="connsiteY4" fmla="*/ 320675 h 425450"/>
                <a:gd name="connsiteX5" fmla="*/ 50800 w 149225"/>
                <a:gd name="connsiteY5" fmla="*/ 406400 h 425450"/>
                <a:gd name="connsiteX6" fmla="*/ 76200 w 149225"/>
                <a:gd name="connsiteY6" fmla="*/ 425450 h 425450"/>
                <a:gd name="connsiteX7" fmla="*/ 101600 w 149225"/>
                <a:gd name="connsiteY7" fmla="*/ 412750 h 425450"/>
                <a:gd name="connsiteX8" fmla="*/ 123825 w 149225"/>
                <a:gd name="connsiteY8" fmla="*/ 327025 h 425450"/>
                <a:gd name="connsiteX9" fmla="*/ 127000 w 149225"/>
                <a:gd name="connsiteY9" fmla="*/ 241300 h 425450"/>
                <a:gd name="connsiteX10" fmla="*/ 127000 w 149225"/>
                <a:gd name="connsiteY10" fmla="*/ 123825 h 425450"/>
                <a:gd name="connsiteX11" fmla="*/ 127000 w 149225"/>
                <a:gd name="connsiteY11" fmla="*/ 44450 h 425450"/>
                <a:gd name="connsiteX12" fmla="*/ 149225 w 149225"/>
                <a:gd name="connsiteY12" fmla="*/ 25400 h 425450"/>
                <a:gd name="connsiteX13" fmla="*/ 104775 w 149225"/>
                <a:gd name="connsiteY13" fmla="*/ 9525 h 425450"/>
                <a:gd name="connsiteX14" fmla="*/ 44450 w 149225"/>
                <a:gd name="connsiteY14" fmla="*/ 0 h 425450"/>
                <a:gd name="connsiteX0" fmla="*/ 44450 w 149225"/>
                <a:gd name="connsiteY0" fmla="*/ 3796 h 429246"/>
                <a:gd name="connsiteX1" fmla="*/ 34925 w 149225"/>
                <a:gd name="connsiteY1" fmla="*/ 79996 h 429246"/>
                <a:gd name="connsiteX2" fmla="*/ 25400 w 149225"/>
                <a:gd name="connsiteY2" fmla="*/ 159371 h 429246"/>
                <a:gd name="connsiteX3" fmla="*/ 0 w 149225"/>
                <a:gd name="connsiteY3" fmla="*/ 241921 h 429246"/>
                <a:gd name="connsiteX4" fmla="*/ 15875 w 149225"/>
                <a:gd name="connsiteY4" fmla="*/ 324471 h 429246"/>
                <a:gd name="connsiteX5" fmla="*/ 50800 w 149225"/>
                <a:gd name="connsiteY5" fmla="*/ 410196 h 429246"/>
                <a:gd name="connsiteX6" fmla="*/ 76200 w 149225"/>
                <a:gd name="connsiteY6" fmla="*/ 429246 h 429246"/>
                <a:gd name="connsiteX7" fmla="*/ 101600 w 149225"/>
                <a:gd name="connsiteY7" fmla="*/ 416546 h 429246"/>
                <a:gd name="connsiteX8" fmla="*/ 123825 w 149225"/>
                <a:gd name="connsiteY8" fmla="*/ 330821 h 429246"/>
                <a:gd name="connsiteX9" fmla="*/ 127000 w 149225"/>
                <a:gd name="connsiteY9" fmla="*/ 245096 h 429246"/>
                <a:gd name="connsiteX10" fmla="*/ 127000 w 149225"/>
                <a:gd name="connsiteY10" fmla="*/ 127621 h 429246"/>
                <a:gd name="connsiteX11" fmla="*/ 127000 w 149225"/>
                <a:gd name="connsiteY11" fmla="*/ 48246 h 429246"/>
                <a:gd name="connsiteX12" fmla="*/ 149225 w 149225"/>
                <a:gd name="connsiteY12" fmla="*/ 29196 h 429246"/>
                <a:gd name="connsiteX13" fmla="*/ 104775 w 149225"/>
                <a:gd name="connsiteY13" fmla="*/ 13321 h 429246"/>
                <a:gd name="connsiteX14" fmla="*/ 44450 w 149225"/>
                <a:gd name="connsiteY14" fmla="*/ 3796 h 429246"/>
                <a:gd name="connsiteX0" fmla="*/ 44450 w 149225"/>
                <a:gd name="connsiteY0" fmla="*/ 9673 h 435123"/>
                <a:gd name="connsiteX1" fmla="*/ 34925 w 149225"/>
                <a:gd name="connsiteY1" fmla="*/ 85873 h 435123"/>
                <a:gd name="connsiteX2" fmla="*/ 25400 w 149225"/>
                <a:gd name="connsiteY2" fmla="*/ 165248 h 435123"/>
                <a:gd name="connsiteX3" fmla="*/ 0 w 149225"/>
                <a:gd name="connsiteY3" fmla="*/ 247798 h 435123"/>
                <a:gd name="connsiteX4" fmla="*/ 15875 w 149225"/>
                <a:gd name="connsiteY4" fmla="*/ 330348 h 435123"/>
                <a:gd name="connsiteX5" fmla="*/ 50800 w 149225"/>
                <a:gd name="connsiteY5" fmla="*/ 416073 h 435123"/>
                <a:gd name="connsiteX6" fmla="*/ 76200 w 149225"/>
                <a:gd name="connsiteY6" fmla="*/ 435123 h 435123"/>
                <a:gd name="connsiteX7" fmla="*/ 101600 w 149225"/>
                <a:gd name="connsiteY7" fmla="*/ 422423 h 435123"/>
                <a:gd name="connsiteX8" fmla="*/ 123825 w 149225"/>
                <a:gd name="connsiteY8" fmla="*/ 336698 h 435123"/>
                <a:gd name="connsiteX9" fmla="*/ 127000 w 149225"/>
                <a:gd name="connsiteY9" fmla="*/ 250973 h 435123"/>
                <a:gd name="connsiteX10" fmla="*/ 127000 w 149225"/>
                <a:gd name="connsiteY10" fmla="*/ 133498 h 435123"/>
                <a:gd name="connsiteX11" fmla="*/ 127000 w 149225"/>
                <a:gd name="connsiteY11" fmla="*/ 54123 h 435123"/>
                <a:gd name="connsiteX12" fmla="*/ 149225 w 149225"/>
                <a:gd name="connsiteY12" fmla="*/ 35073 h 435123"/>
                <a:gd name="connsiteX13" fmla="*/ 95250 w 149225"/>
                <a:gd name="connsiteY13" fmla="*/ 2530 h 435123"/>
                <a:gd name="connsiteX14" fmla="*/ 44450 w 149225"/>
                <a:gd name="connsiteY14" fmla="*/ 9673 h 435123"/>
                <a:gd name="connsiteX0" fmla="*/ 37306 w 149225"/>
                <a:gd name="connsiteY0" fmla="*/ 21620 h 432782"/>
                <a:gd name="connsiteX1" fmla="*/ 34925 w 149225"/>
                <a:gd name="connsiteY1" fmla="*/ 83532 h 432782"/>
                <a:gd name="connsiteX2" fmla="*/ 25400 w 149225"/>
                <a:gd name="connsiteY2" fmla="*/ 162907 h 432782"/>
                <a:gd name="connsiteX3" fmla="*/ 0 w 149225"/>
                <a:gd name="connsiteY3" fmla="*/ 245457 h 432782"/>
                <a:gd name="connsiteX4" fmla="*/ 15875 w 149225"/>
                <a:gd name="connsiteY4" fmla="*/ 328007 h 432782"/>
                <a:gd name="connsiteX5" fmla="*/ 50800 w 149225"/>
                <a:gd name="connsiteY5" fmla="*/ 413732 h 432782"/>
                <a:gd name="connsiteX6" fmla="*/ 76200 w 149225"/>
                <a:gd name="connsiteY6" fmla="*/ 432782 h 432782"/>
                <a:gd name="connsiteX7" fmla="*/ 101600 w 149225"/>
                <a:gd name="connsiteY7" fmla="*/ 420082 h 432782"/>
                <a:gd name="connsiteX8" fmla="*/ 123825 w 149225"/>
                <a:gd name="connsiteY8" fmla="*/ 334357 h 432782"/>
                <a:gd name="connsiteX9" fmla="*/ 127000 w 149225"/>
                <a:gd name="connsiteY9" fmla="*/ 248632 h 432782"/>
                <a:gd name="connsiteX10" fmla="*/ 127000 w 149225"/>
                <a:gd name="connsiteY10" fmla="*/ 131157 h 432782"/>
                <a:gd name="connsiteX11" fmla="*/ 127000 w 149225"/>
                <a:gd name="connsiteY11" fmla="*/ 51782 h 432782"/>
                <a:gd name="connsiteX12" fmla="*/ 149225 w 149225"/>
                <a:gd name="connsiteY12" fmla="*/ 32732 h 432782"/>
                <a:gd name="connsiteX13" fmla="*/ 95250 w 149225"/>
                <a:gd name="connsiteY13" fmla="*/ 189 h 432782"/>
                <a:gd name="connsiteX14" fmla="*/ 37306 w 149225"/>
                <a:gd name="connsiteY14" fmla="*/ 21620 h 432782"/>
                <a:gd name="connsiteX0" fmla="*/ 37306 w 149225"/>
                <a:gd name="connsiteY0" fmla="*/ 21620 h 432782"/>
                <a:gd name="connsiteX1" fmla="*/ 34925 w 149225"/>
                <a:gd name="connsiteY1" fmla="*/ 83532 h 432782"/>
                <a:gd name="connsiteX2" fmla="*/ 25400 w 149225"/>
                <a:gd name="connsiteY2" fmla="*/ 162907 h 432782"/>
                <a:gd name="connsiteX3" fmla="*/ 0 w 149225"/>
                <a:gd name="connsiteY3" fmla="*/ 245457 h 432782"/>
                <a:gd name="connsiteX4" fmla="*/ 15875 w 149225"/>
                <a:gd name="connsiteY4" fmla="*/ 328007 h 432782"/>
                <a:gd name="connsiteX5" fmla="*/ 50800 w 149225"/>
                <a:gd name="connsiteY5" fmla="*/ 413732 h 432782"/>
                <a:gd name="connsiteX6" fmla="*/ 76200 w 149225"/>
                <a:gd name="connsiteY6" fmla="*/ 432782 h 432782"/>
                <a:gd name="connsiteX7" fmla="*/ 101600 w 149225"/>
                <a:gd name="connsiteY7" fmla="*/ 420082 h 432782"/>
                <a:gd name="connsiteX8" fmla="*/ 123825 w 149225"/>
                <a:gd name="connsiteY8" fmla="*/ 334357 h 432782"/>
                <a:gd name="connsiteX9" fmla="*/ 127000 w 149225"/>
                <a:gd name="connsiteY9" fmla="*/ 248632 h 432782"/>
                <a:gd name="connsiteX10" fmla="*/ 127000 w 149225"/>
                <a:gd name="connsiteY10" fmla="*/ 131157 h 432782"/>
                <a:gd name="connsiteX11" fmla="*/ 127000 w 149225"/>
                <a:gd name="connsiteY11" fmla="*/ 51782 h 432782"/>
                <a:gd name="connsiteX12" fmla="*/ 149225 w 149225"/>
                <a:gd name="connsiteY12" fmla="*/ 32732 h 432782"/>
                <a:gd name="connsiteX13" fmla="*/ 95250 w 149225"/>
                <a:gd name="connsiteY13" fmla="*/ 189 h 432782"/>
                <a:gd name="connsiteX14" fmla="*/ 37306 w 149225"/>
                <a:gd name="connsiteY14" fmla="*/ 21620 h 432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9225" h="432782">
                  <a:moveTo>
                    <a:pt x="37306" y="21620"/>
                  </a:moveTo>
                  <a:cubicBezTo>
                    <a:pt x="25664" y="32733"/>
                    <a:pt x="36909" y="59984"/>
                    <a:pt x="34925" y="83532"/>
                  </a:cubicBezTo>
                  <a:lnTo>
                    <a:pt x="25400" y="162907"/>
                  </a:lnTo>
                  <a:lnTo>
                    <a:pt x="0" y="245457"/>
                  </a:lnTo>
                  <a:lnTo>
                    <a:pt x="15875" y="328007"/>
                  </a:lnTo>
                  <a:lnTo>
                    <a:pt x="50800" y="413732"/>
                  </a:lnTo>
                  <a:lnTo>
                    <a:pt x="76200" y="432782"/>
                  </a:lnTo>
                  <a:lnTo>
                    <a:pt x="101600" y="420082"/>
                  </a:lnTo>
                  <a:lnTo>
                    <a:pt x="123825" y="334357"/>
                  </a:lnTo>
                  <a:lnTo>
                    <a:pt x="127000" y="248632"/>
                  </a:lnTo>
                  <a:lnTo>
                    <a:pt x="127000" y="131157"/>
                  </a:lnTo>
                  <a:lnTo>
                    <a:pt x="127000" y="51782"/>
                  </a:lnTo>
                  <a:lnTo>
                    <a:pt x="149225" y="32732"/>
                  </a:lnTo>
                  <a:cubicBezTo>
                    <a:pt x="145521" y="26911"/>
                    <a:pt x="113903" y="2041"/>
                    <a:pt x="95250" y="189"/>
                  </a:cubicBezTo>
                  <a:cubicBezTo>
                    <a:pt x="76597" y="-1663"/>
                    <a:pt x="48948" y="10507"/>
                    <a:pt x="37306" y="216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弧形 56"/>
          <p:cNvSpPr/>
          <p:nvPr/>
        </p:nvSpPr>
        <p:spPr>
          <a:xfrm rot="8213739">
            <a:off x="4400757" y="1858085"/>
            <a:ext cx="3133402" cy="3262804"/>
          </a:xfrm>
          <a:prstGeom prst="arc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248262" y="-453971"/>
            <a:ext cx="500017" cy="500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2192633" y="-453971"/>
            <a:ext cx="500017" cy="500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2965152" y="-453971"/>
            <a:ext cx="500017" cy="500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9398550" y="-453971"/>
            <a:ext cx="500017" cy="500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552014" y="-453971"/>
            <a:ext cx="500017" cy="500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989332" y="-453971"/>
            <a:ext cx="500017" cy="500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453061" y="-453971"/>
            <a:ext cx="500017" cy="500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416851" y="-453971"/>
            <a:ext cx="500017" cy="500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5856602" y="-453971"/>
            <a:ext cx="500017" cy="500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8467231" y="-453971"/>
            <a:ext cx="500017" cy="500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0340641" y="-453971"/>
            <a:ext cx="500017" cy="500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3964626" y="-453971"/>
            <a:ext cx="500017" cy="500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479660" y="-453971"/>
            <a:ext cx="500017" cy="500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47618" y="-453971"/>
            <a:ext cx="500017" cy="500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094739" y="-453971"/>
            <a:ext cx="500017" cy="500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0846012" y="-453971"/>
            <a:ext cx="500017" cy="500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801020" y="6281198"/>
            <a:ext cx="1594850" cy="58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99731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-0.17735 0.43773 L -0.34336 0.78564 L -0.56758 1.10925 " pathEditMode="relative" rAng="0" ptsTypes="AAAA">
                                      <p:cBhvr>
                                        <p:cTn id="6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85" y="554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de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08333E-7 4.81481E-6 L -0.17188 0.43657 L -0.33268 0.78379 L -0.54987 1.10648 " pathEditMode="relative" rAng="0" ptsTypes="AAAA">
                                      <p:cBhvr>
                                        <p:cTn id="8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00" y="55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7045 -0.03518 L -0.10286 0.39699 L -0.26497 0.74074 L -0.48398 1.06019 " pathEditMode="relative" rAng="0" ptsTypes="AAAA">
                                      <p:cBhvr>
                                        <p:cTn id="10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21" y="547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81481E-6 L -0.17422 0.43865 L -0.33737 0.7875 L -0.55755 1.11157 " pathEditMode="relative" rAng="0" ptsTypes="AAAA">
                                      <p:cBhvr>
                                        <p:cTn id="12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78" y="5557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de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3.75E-6 -3.7037E-7 L -0.17083 0.42477 L -0.33046 0.7625 L -0.54609 1.07639 " pathEditMode="relative" rAng="0" ptsTypes="AAAA">
                                      <p:cBhvr>
                                        <p:cTn id="14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05" y="5381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1068 -0.03518 L -0.15886 0.37222 L -0.31745 0.69607 L -0.53151 0.99699 " pathEditMode="relative" rAng="0" ptsTypes="AAAA">
                                      <p:cBhvr>
                                        <p:cTn id="16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09" y="5159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067 -0.03518 L -0.15886 0.37222 L -0.31732 0.69607 L -0.53151 0.99699 " pathEditMode="relative" rAng="0" ptsTypes="AAAA">
                                      <p:cBhvr>
                                        <p:cTn id="18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09" y="5159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1068 -0.03518 L -0.15873 0.37222 L -0.31732 0.69607 L -0.53151 0.99699 " pathEditMode="relative" rAng="0" ptsTypes="AAAA">
                                      <p:cBhvr>
                                        <p:cTn id="20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09" y="5159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decel="5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6.25E-7 4.81481E-6 L -0.17109 0.43541 L -0.33125 0.78171 L -0.5474 1.1037 " pathEditMode="relative" rAng="0" ptsTypes="AAAA">
                                      <p:cBhvr>
                                        <p:cTn id="22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70" y="5518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04167E-6 4.81481E-6 L -0.17773 0.43865 L -0.34401 0.7875 L -0.56849 1.11157 " pathEditMode="relative" rAng="0" ptsTypes="AAAA">
                                      <p:cBhvr>
                                        <p:cTn id="24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24" y="5557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125E-6 4.81481E-6 L -0.17318 0.43865 L -0.33529 0.7875 L -0.55417 1.11157 " pathEditMode="relative" rAng="0" ptsTypes="AAAA">
                                      <p:cBhvr>
                                        <p:cTn id="26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08" y="5557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7045 -0.03518 L -0.10286 0.39676 L -0.26497 0.74074 L -0.48398 1.05995 " pathEditMode="relative" rAng="0" ptsTypes="AAAA">
                                      <p:cBhvr>
                                        <p:cTn id="28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21" y="5476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068 -0.03518 L -0.15873 0.37222 L -0.31732 0.69607 L -0.53151 0.99699 " pathEditMode="relative" rAng="0" ptsTypes="AAAA">
                                      <p:cBhvr>
                                        <p:cTn id="30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09" y="5159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1068 -0.03518 L -0.15885 0.37222 L -0.31731 0.69607 L -0.53151 0.99699 " pathEditMode="relative" rAng="0" ptsTypes="AAAA">
                                      <p:cBhvr>
                                        <p:cTn id="32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09" y="5159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decel="5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95833E-6 4.81481E-6 L -0.17735 0.43773 L -0.34336 0.78564 L -0.56758 1.10925 " pathEditMode="relative" rAng="0" ptsTypes="AAAA">
                                      <p:cBhvr>
                                        <p:cTn id="34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85" y="554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decel="50000" fill="hold" grpId="0" nodeType="withEffect">
                                  <p:stCondLst>
                                    <p:cond delay="22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16667E-7 1.11111E-6 L -0.1694 0.40741 L -0.32799 0.73125 L -0.54219 1.03217 " pathEditMode="relative" rAng="0" ptsTypes="AAAA">
                                      <p:cBhvr>
                                        <p:cTn id="36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09" y="5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3.33333E-6 -0.0423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1.45833E-6 -0.0483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3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1.45833E-6 -0.0483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3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1.45833E-6 -0.0483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3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1.45833E-6 -0.0483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3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1.45833E-6 -0.0483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3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1.45833E-6 -0.0483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3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1.45833E-6 -0.0483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3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  <p:bldP spid="8" grpId="0" animBg="1"/>
      <p:bldP spid="9" grpId="0" animBg="1"/>
      <p:bldP spid="57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9110152" y="-1343064"/>
            <a:ext cx="6109991" cy="10006830"/>
            <a:chOff x="13062766" y="-1343064"/>
            <a:chExt cx="6109991" cy="10006830"/>
          </a:xfrm>
          <a:solidFill>
            <a:schemeClr val="tx1">
              <a:lumMod val="95000"/>
              <a:lumOff val="5000"/>
              <a:alpha val="70000"/>
            </a:schemeClr>
          </a:solidFill>
        </p:grpSpPr>
        <p:sp>
          <p:nvSpPr>
            <p:cNvPr id="106" name="任意多边形 105"/>
            <p:cNvSpPr/>
            <p:nvPr/>
          </p:nvSpPr>
          <p:spPr>
            <a:xfrm>
              <a:off x="13479138" y="2562343"/>
              <a:ext cx="5674569" cy="2240392"/>
            </a:xfrm>
            <a:custGeom>
              <a:avLst/>
              <a:gdLst>
                <a:gd name="connsiteX0" fmla="*/ 4330700 w 4406900"/>
                <a:gd name="connsiteY0" fmla="*/ 1739900 h 1739900"/>
                <a:gd name="connsiteX1" fmla="*/ 0 w 4406900"/>
                <a:gd name="connsiteY1" fmla="*/ 749300 h 1739900"/>
                <a:gd name="connsiteX2" fmla="*/ 25400 w 4406900"/>
                <a:gd name="connsiteY2" fmla="*/ 0 h 1739900"/>
                <a:gd name="connsiteX3" fmla="*/ 4254500 w 4406900"/>
                <a:gd name="connsiteY3" fmla="*/ 952500 h 1739900"/>
                <a:gd name="connsiteX4" fmla="*/ 4406900 w 4406900"/>
                <a:gd name="connsiteY4" fmla="*/ 1485900 h 1739900"/>
                <a:gd name="connsiteX5" fmla="*/ 4330700 w 4406900"/>
                <a:gd name="connsiteY5" fmla="*/ 1739900 h 173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06900" h="1739900">
                  <a:moveTo>
                    <a:pt x="4330700" y="1739900"/>
                  </a:moveTo>
                  <a:lnTo>
                    <a:pt x="0" y="749300"/>
                  </a:lnTo>
                  <a:lnTo>
                    <a:pt x="25400" y="0"/>
                  </a:lnTo>
                  <a:lnTo>
                    <a:pt x="4254500" y="952500"/>
                  </a:lnTo>
                  <a:lnTo>
                    <a:pt x="4406900" y="1485900"/>
                  </a:lnTo>
                  <a:lnTo>
                    <a:pt x="4330700" y="1739900"/>
                  </a:lnTo>
                  <a:close/>
                </a:path>
              </a:pathLst>
            </a:cu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任意多边形 106"/>
            <p:cNvSpPr/>
            <p:nvPr/>
          </p:nvSpPr>
          <p:spPr>
            <a:xfrm>
              <a:off x="13464624" y="3555801"/>
              <a:ext cx="5674569" cy="2240392"/>
            </a:xfrm>
            <a:custGeom>
              <a:avLst/>
              <a:gdLst>
                <a:gd name="connsiteX0" fmla="*/ 4330700 w 4406900"/>
                <a:gd name="connsiteY0" fmla="*/ 1739900 h 1739900"/>
                <a:gd name="connsiteX1" fmla="*/ 0 w 4406900"/>
                <a:gd name="connsiteY1" fmla="*/ 749300 h 1739900"/>
                <a:gd name="connsiteX2" fmla="*/ 25400 w 4406900"/>
                <a:gd name="connsiteY2" fmla="*/ 0 h 1739900"/>
                <a:gd name="connsiteX3" fmla="*/ 4254500 w 4406900"/>
                <a:gd name="connsiteY3" fmla="*/ 952500 h 1739900"/>
                <a:gd name="connsiteX4" fmla="*/ 4406900 w 4406900"/>
                <a:gd name="connsiteY4" fmla="*/ 1485900 h 1739900"/>
                <a:gd name="connsiteX5" fmla="*/ 4330700 w 4406900"/>
                <a:gd name="connsiteY5" fmla="*/ 1739900 h 173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06900" h="1739900">
                  <a:moveTo>
                    <a:pt x="4330700" y="1739900"/>
                  </a:moveTo>
                  <a:lnTo>
                    <a:pt x="0" y="749300"/>
                  </a:lnTo>
                  <a:lnTo>
                    <a:pt x="25400" y="0"/>
                  </a:lnTo>
                  <a:lnTo>
                    <a:pt x="4254500" y="952500"/>
                  </a:lnTo>
                  <a:lnTo>
                    <a:pt x="4406900" y="1485900"/>
                  </a:lnTo>
                  <a:lnTo>
                    <a:pt x="4330700" y="1739900"/>
                  </a:lnTo>
                  <a:close/>
                </a:path>
              </a:pathLst>
            </a:cu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任意多边形 107"/>
            <p:cNvSpPr/>
            <p:nvPr/>
          </p:nvSpPr>
          <p:spPr>
            <a:xfrm>
              <a:off x="13454646" y="4554000"/>
              <a:ext cx="5674569" cy="2240392"/>
            </a:xfrm>
            <a:custGeom>
              <a:avLst/>
              <a:gdLst>
                <a:gd name="connsiteX0" fmla="*/ 4330700 w 4406900"/>
                <a:gd name="connsiteY0" fmla="*/ 1739900 h 1739900"/>
                <a:gd name="connsiteX1" fmla="*/ 0 w 4406900"/>
                <a:gd name="connsiteY1" fmla="*/ 749300 h 1739900"/>
                <a:gd name="connsiteX2" fmla="*/ 25400 w 4406900"/>
                <a:gd name="connsiteY2" fmla="*/ 0 h 1739900"/>
                <a:gd name="connsiteX3" fmla="*/ 4254500 w 4406900"/>
                <a:gd name="connsiteY3" fmla="*/ 952500 h 1739900"/>
                <a:gd name="connsiteX4" fmla="*/ 4406900 w 4406900"/>
                <a:gd name="connsiteY4" fmla="*/ 1485900 h 1739900"/>
                <a:gd name="connsiteX5" fmla="*/ 4330700 w 4406900"/>
                <a:gd name="connsiteY5" fmla="*/ 1739900 h 173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06900" h="1739900">
                  <a:moveTo>
                    <a:pt x="4330700" y="1739900"/>
                  </a:moveTo>
                  <a:lnTo>
                    <a:pt x="0" y="749300"/>
                  </a:lnTo>
                  <a:lnTo>
                    <a:pt x="25400" y="0"/>
                  </a:lnTo>
                  <a:lnTo>
                    <a:pt x="4254500" y="952500"/>
                  </a:lnTo>
                  <a:lnTo>
                    <a:pt x="4406900" y="1485900"/>
                  </a:lnTo>
                  <a:lnTo>
                    <a:pt x="4330700" y="1739900"/>
                  </a:lnTo>
                  <a:close/>
                </a:path>
              </a:pathLst>
            </a:cu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任意多边形 108"/>
            <p:cNvSpPr/>
            <p:nvPr/>
          </p:nvSpPr>
          <p:spPr>
            <a:xfrm>
              <a:off x="13498188" y="-339701"/>
              <a:ext cx="5674569" cy="2240392"/>
            </a:xfrm>
            <a:custGeom>
              <a:avLst/>
              <a:gdLst>
                <a:gd name="connsiteX0" fmla="*/ 4330700 w 4406900"/>
                <a:gd name="connsiteY0" fmla="*/ 1739900 h 1739900"/>
                <a:gd name="connsiteX1" fmla="*/ 0 w 4406900"/>
                <a:gd name="connsiteY1" fmla="*/ 749300 h 1739900"/>
                <a:gd name="connsiteX2" fmla="*/ 25400 w 4406900"/>
                <a:gd name="connsiteY2" fmla="*/ 0 h 1739900"/>
                <a:gd name="connsiteX3" fmla="*/ 4254500 w 4406900"/>
                <a:gd name="connsiteY3" fmla="*/ 952500 h 1739900"/>
                <a:gd name="connsiteX4" fmla="*/ 4406900 w 4406900"/>
                <a:gd name="connsiteY4" fmla="*/ 1485900 h 1739900"/>
                <a:gd name="connsiteX5" fmla="*/ 4330700 w 4406900"/>
                <a:gd name="connsiteY5" fmla="*/ 1739900 h 173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06900" h="1739900">
                  <a:moveTo>
                    <a:pt x="4330700" y="1739900"/>
                  </a:moveTo>
                  <a:lnTo>
                    <a:pt x="0" y="749300"/>
                  </a:lnTo>
                  <a:lnTo>
                    <a:pt x="25400" y="0"/>
                  </a:lnTo>
                  <a:lnTo>
                    <a:pt x="4254500" y="952500"/>
                  </a:lnTo>
                  <a:lnTo>
                    <a:pt x="4406900" y="1485900"/>
                  </a:lnTo>
                  <a:lnTo>
                    <a:pt x="4330700" y="1739900"/>
                  </a:lnTo>
                  <a:close/>
                </a:path>
              </a:pathLst>
            </a:cu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任意多边形 109"/>
            <p:cNvSpPr/>
            <p:nvPr/>
          </p:nvSpPr>
          <p:spPr>
            <a:xfrm>
              <a:off x="13498188" y="639448"/>
              <a:ext cx="5674569" cy="2240392"/>
            </a:xfrm>
            <a:custGeom>
              <a:avLst/>
              <a:gdLst>
                <a:gd name="connsiteX0" fmla="*/ 4330700 w 4406900"/>
                <a:gd name="connsiteY0" fmla="*/ 1739900 h 1739900"/>
                <a:gd name="connsiteX1" fmla="*/ 0 w 4406900"/>
                <a:gd name="connsiteY1" fmla="*/ 749300 h 1739900"/>
                <a:gd name="connsiteX2" fmla="*/ 25400 w 4406900"/>
                <a:gd name="connsiteY2" fmla="*/ 0 h 1739900"/>
                <a:gd name="connsiteX3" fmla="*/ 4254500 w 4406900"/>
                <a:gd name="connsiteY3" fmla="*/ 952500 h 1739900"/>
                <a:gd name="connsiteX4" fmla="*/ 4406900 w 4406900"/>
                <a:gd name="connsiteY4" fmla="*/ 1485900 h 1739900"/>
                <a:gd name="connsiteX5" fmla="*/ 4330700 w 4406900"/>
                <a:gd name="connsiteY5" fmla="*/ 1739900 h 173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06900" h="1739900">
                  <a:moveTo>
                    <a:pt x="4330700" y="1739900"/>
                  </a:moveTo>
                  <a:lnTo>
                    <a:pt x="0" y="749300"/>
                  </a:lnTo>
                  <a:lnTo>
                    <a:pt x="25400" y="0"/>
                  </a:lnTo>
                  <a:lnTo>
                    <a:pt x="4254500" y="952500"/>
                  </a:lnTo>
                  <a:lnTo>
                    <a:pt x="4406900" y="1485900"/>
                  </a:lnTo>
                  <a:lnTo>
                    <a:pt x="4330700" y="1739900"/>
                  </a:lnTo>
                  <a:close/>
                </a:path>
              </a:pathLst>
            </a:cu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任意多边形 110"/>
            <p:cNvSpPr/>
            <p:nvPr/>
          </p:nvSpPr>
          <p:spPr>
            <a:xfrm>
              <a:off x="13498188" y="1620641"/>
              <a:ext cx="5674569" cy="2240392"/>
            </a:xfrm>
            <a:custGeom>
              <a:avLst/>
              <a:gdLst>
                <a:gd name="connsiteX0" fmla="*/ 4330700 w 4406900"/>
                <a:gd name="connsiteY0" fmla="*/ 1739900 h 1739900"/>
                <a:gd name="connsiteX1" fmla="*/ 0 w 4406900"/>
                <a:gd name="connsiteY1" fmla="*/ 749300 h 1739900"/>
                <a:gd name="connsiteX2" fmla="*/ 25400 w 4406900"/>
                <a:gd name="connsiteY2" fmla="*/ 0 h 1739900"/>
                <a:gd name="connsiteX3" fmla="*/ 4254500 w 4406900"/>
                <a:gd name="connsiteY3" fmla="*/ 952500 h 1739900"/>
                <a:gd name="connsiteX4" fmla="*/ 4406900 w 4406900"/>
                <a:gd name="connsiteY4" fmla="*/ 1485900 h 1739900"/>
                <a:gd name="connsiteX5" fmla="*/ 4330700 w 4406900"/>
                <a:gd name="connsiteY5" fmla="*/ 1739900 h 173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06900" h="1739900">
                  <a:moveTo>
                    <a:pt x="4330700" y="1739900"/>
                  </a:moveTo>
                  <a:lnTo>
                    <a:pt x="0" y="749300"/>
                  </a:lnTo>
                  <a:lnTo>
                    <a:pt x="25400" y="0"/>
                  </a:lnTo>
                  <a:lnTo>
                    <a:pt x="4254500" y="952500"/>
                  </a:lnTo>
                  <a:lnTo>
                    <a:pt x="4406900" y="1485900"/>
                  </a:lnTo>
                  <a:lnTo>
                    <a:pt x="4330700" y="1739900"/>
                  </a:lnTo>
                  <a:close/>
                </a:path>
              </a:pathLst>
            </a:cu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任意多边形 111"/>
            <p:cNvSpPr/>
            <p:nvPr/>
          </p:nvSpPr>
          <p:spPr>
            <a:xfrm>
              <a:off x="13062766" y="5462622"/>
              <a:ext cx="5674569" cy="2240392"/>
            </a:xfrm>
            <a:custGeom>
              <a:avLst/>
              <a:gdLst>
                <a:gd name="connsiteX0" fmla="*/ 4330700 w 4406900"/>
                <a:gd name="connsiteY0" fmla="*/ 1739900 h 1739900"/>
                <a:gd name="connsiteX1" fmla="*/ 0 w 4406900"/>
                <a:gd name="connsiteY1" fmla="*/ 749300 h 1739900"/>
                <a:gd name="connsiteX2" fmla="*/ 25400 w 4406900"/>
                <a:gd name="connsiteY2" fmla="*/ 0 h 1739900"/>
                <a:gd name="connsiteX3" fmla="*/ 4254500 w 4406900"/>
                <a:gd name="connsiteY3" fmla="*/ 952500 h 1739900"/>
                <a:gd name="connsiteX4" fmla="*/ 4406900 w 4406900"/>
                <a:gd name="connsiteY4" fmla="*/ 1485900 h 1739900"/>
                <a:gd name="connsiteX5" fmla="*/ 4330700 w 4406900"/>
                <a:gd name="connsiteY5" fmla="*/ 1739900 h 173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06900" h="1739900">
                  <a:moveTo>
                    <a:pt x="4330700" y="1739900"/>
                  </a:moveTo>
                  <a:lnTo>
                    <a:pt x="0" y="749300"/>
                  </a:lnTo>
                  <a:lnTo>
                    <a:pt x="25400" y="0"/>
                  </a:lnTo>
                  <a:lnTo>
                    <a:pt x="4254500" y="952500"/>
                  </a:lnTo>
                  <a:lnTo>
                    <a:pt x="4406900" y="1485900"/>
                  </a:lnTo>
                  <a:lnTo>
                    <a:pt x="4330700" y="1739900"/>
                  </a:lnTo>
                  <a:close/>
                </a:path>
              </a:pathLst>
            </a:cu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任意多边形 112"/>
            <p:cNvSpPr/>
            <p:nvPr/>
          </p:nvSpPr>
          <p:spPr>
            <a:xfrm>
              <a:off x="13193393" y="6423374"/>
              <a:ext cx="5674569" cy="2240392"/>
            </a:xfrm>
            <a:custGeom>
              <a:avLst/>
              <a:gdLst>
                <a:gd name="connsiteX0" fmla="*/ 4330700 w 4406900"/>
                <a:gd name="connsiteY0" fmla="*/ 1739900 h 1739900"/>
                <a:gd name="connsiteX1" fmla="*/ 0 w 4406900"/>
                <a:gd name="connsiteY1" fmla="*/ 749300 h 1739900"/>
                <a:gd name="connsiteX2" fmla="*/ 25400 w 4406900"/>
                <a:gd name="connsiteY2" fmla="*/ 0 h 1739900"/>
                <a:gd name="connsiteX3" fmla="*/ 4254500 w 4406900"/>
                <a:gd name="connsiteY3" fmla="*/ 952500 h 1739900"/>
                <a:gd name="connsiteX4" fmla="*/ 4406900 w 4406900"/>
                <a:gd name="connsiteY4" fmla="*/ 1485900 h 1739900"/>
                <a:gd name="connsiteX5" fmla="*/ 4330700 w 4406900"/>
                <a:gd name="connsiteY5" fmla="*/ 1739900 h 173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06900" h="1739900">
                  <a:moveTo>
                    <a:pt x="4330700" y="1739900"/>
                  </a:moveTo>
                  <a:lnTo>
                    <a:pt x="0" y="749300"/>
                  </a:lnTo>
                  <a:lnTo>
                    <a:pt x="25400" y="0"/>
                  </a:lnTo>
                  <a:lnTo>
                    <a:pt x="4254500" y="952500"/>
                  </a:lnTo>
                  <a:lnTo>
                    <a:pt x="4406900" y="1485900"/>
                  </a:lnTo>
                  <a:lnTo>
                    <a:pt x="4330700" y="1739900"/>
                  </a:lnTo>
                  <a:close/>
                </a:path>
              </a:pathLst>
            </a:cu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任意多边形 113"/>
            <p:cNvSpPr/>
            <p:nvPr/>
          </p:nvSpPr>
          <p:spPr>
            <a:xfrm>
              <a:off x="13498188" y="-1343064"/>
              <a:ext cx="5674569" cy="2240392"/>
            </a:xfrm>
            <a:custGeom>
              <a:avLst/>
              <a:gdLst>
                <a:gd name="connsiteX0" fmla="*/ 4330700 w 4406900"/>
                <a:gd name="connsiteY0" fmla="*/ 1739900 h 1739900"/>
                <a:gd name="connsiteX1" fmla="*/ 0 w 4406900"/>
                <a:gd name="connsiteY1" fmla="*/ 749300 h 1739900"/>
                <a:gd name="connsiteX2" fmla="*/ 25400 w 4406900"/>
                <a:gd name="connsiteY2" fmla="*/ 0 h 1739900"/>
                <a:gd name="connsiteX3" fmla="*/ 4254500 w 4406900"/>
                <a:gd name="connsiteY3" fmla="*/ 952500 h 1739900"/>
                <a:gd name="connsiteX4" fmla="*/ 4406900 w 4406900"/>
                <a:gd name="connsiteY4" fmla="*/ 1485900 h 1739900"/>
                <a:gd name="connsiteX5" fmla="*/ 4330700 w 4406900"/>
                <a:gd name="connsiteY5" fmla="*/ 1739900 h 173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06900" h="1739900">
                  <a:moveTo>
                    <a:pt x="4330700" y="1739900"/>
                  </a:moveTo>
                  <a:lnTo>
                    <a:pt x="0" y="749300"/>
                  </a:lnTo>
                  <a:lnTo>
                    <a:pt x="25400" y="0"/>
                  </a:lnTo>
                  <a:lnTo>
                    <a:pt x="4254500" y="952500"/>
                  </a:lnTo>
                  <a:lnTo>
                    <a:pt x="4406900" y="1485900"/>
                  </a:lnTo>
                  <a:lnTo>
                    <a:pt x="4330700" y="1739900"/>
                  </a:lnTo>
                  <a:close/>
                </a:path>
              </a:pathLst>
            </a:cu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-2790821" y="-2085039"/>
            <a:ext cx="9344171" cy="10120601"/>
            <a:chOff x="-711200" y="-119856"/>
            <a:chExt cx="7256732" cy="7859712"/>
          </a:xfrm>
          <a:solidFill>
            <a:schemeClr val="tx1">
              <a:lumMod val="95000"/>
              <a:lumOff val="5000"/>
              <a:alpha val="70000"/>
            </a:schemeClr>
          </a:solidFill>
        </p:grpSpPr>
        <p:sp>
          <p:nvSpPr>
            <p:cNvPr id="116" name="任意多边形 115"/>
            <p:cNvSpPr/>
            <p:nvPr/>
          </p:nvSpPr>
          <p:spPr>
            <a:xfrm>
              <a:off x="-711200" y="2933700"/>
              <a:ext cx="4406900" cy="1739900"/>
            </a:xfrm>
            <a:custGeom>
              <a:avLst/>
              <a:gdLst>
                <a:gd name="connsiteX0" fmla="*/ 4330700 w 4406900"/>
                <a:gd name="connsiteY0" fmla="*/ 1739900 h 1739900"/>
                <a:gd name="connsiteX1" fmla="*/ 0 w 4406900"/>
                <a:gd name="connsiteY1" fmla="*/ 749300 h 1739900"/>
                <a:gd name="connsiteX2" fmla="*/ 25400 w 4406900"/>
                <a:gd name="connsiteY2" fmla="*/ 0 h 1739900"/>
                <a:gd name="connsiteX3" fmla="*/ 4254500 w 4406900"/>
                <a:gd name="connsiteY3" fmla="*/ 952500 h 1739900"/>
                <a:gd name="connsiteX4" fmla="*/ 4406900 w 4406900"/>
                <a:gd name="connsiteY4" fmla="*/ 1485900 h 1739900"/>
                <a:gd name="connsiteX5" fmla="*/ 4330700 w 4406900"/>
                <a:gd name="connsiteY5" fmla="*/ 1739900 h 173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06900" h="1739900">
                  <a:moveTo>
                    <a:pt x="4330700" y="1739900"/>
                  </a:moveTo>
                  <a:lnTo>
                    <a:pt x="0" y="749300"/>
                  </a:lnTo>
                  <a:lnTo>
                    <a:pt x="25400" y="0"/>
                  </a:lnTo>
                  <a:lnTo>
                    <a:pt x="4254500" y="952500"/>
                  </a:lnTo>
                  <a:lnTo>
                    <a:pt x="4406900" y="1485900"/>
                  </a:lnTo>
                  <a:lnTo>
                    <a:pt x="4330700" y="1739900"/>
                  </a:lnTo>
                  <a:close/>
                </a:path>
              </a:pathLst>
            </a:cu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任意多边形 116"/>
            <p:cNvSpPr/>
            <p:nvPr/>
          </p:nvSpPr>
          <p:spPr>
            <a:xfrm>
              <a:off x="-711200" y="2173288"/>
              <a:ext cx="4406900" cy="1739900"/>
            </a:xfrm>
            <a:custGeom>
              <a:avLst/>
              <a:gdLst>
                <a:gd name="connsiteX0" fmla="*/ 4330700 w 4406900"/>
                <a:gd name="connsiteY0" fmla="*/ 1739900 h 1739900"/>
                <a:gd name="connsiteX1" fmla="*/ 0 w 4406900"/>
                <a:gd name="connsiteY1" fmla="*/ 749300 h 1739900"/>
                <a:gd name="connsiteX2" fmla="*/ 25400 w 4406900"/>
                <a:gd name="connsiteY2" fmla="*/ 0 h 1739900"/>
                <a:gd name="connsiteX3" fmla="*/ 4254500 w 4406900"/>
                <a:gd name="connsiteY3" fmla="*/ 952500 h 1739900"/>
                <a:gd name="connsiteX4" fmla="*/ 4406900 w 4406900"/>
                <a:gd name="connsiteY4" fmla="*/ 1485900 h 1739900"/>
                <a:gd name="connsiteX5" fmla="*/ 4330700 w 4406900"/>
                <a:gd name="connsiteY5" fmla="*/ 1739900 h 173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06900" h="1739900">
                  <a:moveTo>
                    <a:pt x="4330700" y="1739900"/>
                  </a:moveTo>
                  <a:lnTo>
                    <a:pt x="0" y="749300"/>
                  </a:lnTo>
                  <a:lnTo>
                    <a:pt x="25400" y="0"/>
                  </a:lnTo>
                  <a:lnTo>
                    <a:pt x="4254500" y="952500"/>
                  </a:lnTo>
                  <a:lnTo>
                    <a:pt x="4406900" y="1485900"/>
                  </a:lnTo>
                  <a:lnTo>
                    <a:pt x="4330700" y="1739900"/>
                  </a:lnTo>
                  <a:close/>
                </a:path>
              </a:pathLst>
            </a:cu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任意多边形 117"/>
            <p:cNvSpPr/>
            <p:nvPr/>
          </p:nvSpPr>
          <p:spPr>
            <a:xfrm>
              <a:off x="-711200" y="1403350"/>
              <a:ext cx="4406900" cy="1739900"/>
            </a:xfrm>
            <a:custGeom>
              <a:avLst/>
              <a:gdLst>
                <a:gd name="connsiteX0" fmla="*/ 4330700 w 4406900"/>
                <a:gd name="connsiteY0" fmla="*/ 1739900 h 1739900"/>
                <a:gd name="connsiteX1" fmla="*/ 0 w 4406900"/>
                <a:gd name="connsiteY1" fmla="*/ 749300 h 1739900"/>
                <a:gd name="connsiteX2" fmla="*/ 25400 w 4406900"/>
                <a:gd name="connsiteY2" fmla="*/ 0 h 1739900"/>
                <a:gd name="connsiteX3" fmla="*/ 4254500 w 4406900"/>
                <a:gd name="connsiteY3" fmla="*/ 952500 h 1739900"/>
                <a:gd name="connsiteX4" fmla="*/ 4406900 w 4406900"/>
                <a:gd name="connsiteY4" fmla="*/ 1485900 h 1739900"/>
                <a:gd name="connsiteX5" fmla="*/ 4330700 w 4406900"/>
                <a:gd name="connsiteY5" fmla="*/ 1739900 h 173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06900" h="1739900">
                  <a:moveTo>
                    <a:pt x="4330700" y="1739900"/>
                  </a:moveTo>
                  <a:lnTo>
                    <a:pt x="0" y="749300"/>
                  </a:lnTo>
                  <a:lnTo>
                    <a:pt x="25400" y="0"/>
                  </a:lnTo>
                  <a:lnTo>
                    <a:pt x="4254500" y="952500"/>
                  </a:lnTo>
                  <a:lnTo>
                    <a:pt x="4406900" y="1485900"/>
                  </a:lnTo>
                  <a:lnTo>
                    <a:pt x="4330700" y="1739900"/>
                  </a:lnTo>
                  <a:close/>
                </a:path>
              </a:pathLst>
            </a:cu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任意多边形 118"/>
            <p:cNvSpPr/>
            <p:nvPr/>
          </p:nvSpPr>
          <p:spPr>
            <a:xfrm>
              <a:off x="-711200" y="642938"/>
              <a:ext cx="4406900" cy="1739900"/>
            </a:xfrm>
            <a:custGeom>
              <a:avLst/>
              <a:gdLst>
                <a:gd name="connsiteX0" fmla="*/ 4330700 w 4406900"/>
                <a:gd name="connsiteY0" fmla="*/ 1739900 h 1739900"/>
                <a:gd name="connsiteX1" fmla="*/ 0 w 4406900"/>
                <a:gd name="connsiteY1" fmla="*/ 749300 h 1739900"/>
                <a:gd name="connsiteX2" fmla="*/ 25400 w 4406900"/>
                <a:gd name="connsiteY2" fmla="*/ 0 h 1739900"/>
                <a:gd name="connsiteX3" fmla="*/ 4254500 w 4406900"/>
                <a:gd name="connsiteY3" fmla="*/ 952500 h 1739900"/>
                <a:gd name="connsiteX4" fmla="*/ 4406900 w 4406900"/>
                <a:gd name="connsiteY4" fmla="*/ 1485900 h 1739900"/>
                <a:gd name="connsiteX5" fmla="*/ 4330700 w 4406900"/>
                <a:gd name="connsiteY5" fmla="*/ 1739900 h 173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06900" h="1739900">
                  <a:moveTo>
                    <a:pt x="4330700" y="1739900"/>
                  </a:moveTo>
                  <a:lnTo>
                    <a:pt x="0" y="749300"/>
                  </a:lnTo>
                  <a:lnTo>
                    <a:pt x="25400" y="0"/>
                  </a:lnTo>
                  <a:lnTo>
                    <a:pt x="4254500" y="952500"/>
                  </a:lnTo>
                  <a:lnTo>
                    <a:pt x="4406900" y="1485900"/>
                  </a:lnTo>
                  <a:lnTo>
                    <a:pt x="4330700" y="1739900"/>
                  </a:lnTo>
                  <a:close/>
                </a:path>
              </a:pathLst>
            </a:cu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-711200" y="-119856"/>
              <a:ext cx="4406900" cy="1739900"/>
            </a:xfrm>
            <a:custGeom>
              <a:avLst/>
              <a:gdLst>
                <a:gd name="connsiteX0" fmla="*/ 4330700 w 4406900"/>
                <a:gd name="connsiteY0" fmla="*/ 1739900 h 1739900"/>
                <a:gd name="connsiteX1" fmla="*/ 0 w 4406900"/>
                <a:gd name="connsiteY1" fmla="*/ 749300 h 1739900"/>
                <a:gd name="connsiteX2" fmla="*/ 25400 w 4406900"/>
                <a:gd name="connsiteY2" fmla="*/ 0 h 1739900"/>
                <a:gd name="connsiteX3" fmla="*/ 4254500 w 4406900"/>
                <a:gd name="connsiteY3" fmla="*/ 952500 h 1739900"/>
                <a:gd name="connsiteX4" fmla="*/ 4406900 w 4406900"/>
                <a:gd name="connsiteY4" fmla="*/ 1485900 h 1739900"/>
                <a:gd name="connsiteX5" fmla="*/ 4330700 w 4406900"/>
                <a:gd name="connsiteY5" fmla="*/ 1739900 h 173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06900" h="1739900">
                  <a:moveTo>
                    <a:pt x="4330700" y="1739900"/>
                  </a:moveTo>
                  <a:lnTo>
                    <a:pt x="0" y="749300"/>
                  </a:lnTo>
                  <a:lnTo>
                    <a:pt x="25400" y="0"/>
                  </a:lnTo>
                  <a:lnTo>
                    <a:pt x="4254500" y="952500"/>
                  </a:lnTo>
                  <a:lnTo>
                    <a:pt x="4406900" y="1485900"/>
                  </a:lnTo>
                  <a:lnTo>
                    <a:pt x="4330700" y="1739900"/>
                  </a:lnTo>
                  <a:close/>
                </a:path>
              </a:pathLst>
            </a:cu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-711200" y="4469606"/>
              <a:ext cx="4406900" cy="1739900"/>
            </a:xfrm>
            <a:custGeom>
              <a:avLst/>
              <a:gdLst>
                <a:gd name="connsiteX0" fmla="*/ 4330700 w 4406900"/>
                <a:gd name="connsiteY0" fmla="*/ 1739900 h 1739900"/>
                <a:gd name="connsiteX1" fmla="*/ 0 w 4406900"/>
                <a:gd name="connsiteY1" fmla="*/ 749300 h 1739900"/>
                <a:gd name="connsiteX2" fmla="*/ 25400 w 4406900"/>
                <a:gd name="connsiteY2" fmla="*/ 0 h 1739900"/>
                <a:gd name="connsiteX3" fmla="*/ 4254500 w 4406900"/>
                <a:gd name="connsiteY3" fmla="*/ 952500 h 1739900"/>
                <a:gd name="connsiteX4" fmla="*/ 4406900 w 4406900"/>
                <a:gd name="connsiteY4" fmla="*/ 1485900 h 1739900"/>
                <a:gd name="connsiteX5" fmla="*/ 4330700 w 4406900"/>
                <a:gd name="connsiteY5" fmla="*/ 1739900 h 173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06900" h="1739900">
                  <a:moveTo>
                    <a:pt x="4330700" y="1739900"/>
                  </a:moveTo>
                  <a:lnTo>
                    <a:pt x="0" y="749300"/>
                  </a:lnTo>
                  <a:lnTo>
                    <a:pt x="25400" y="0"/>
                  </a:lnTo>
                  <a:lnTo>
                    <a:pt x="4254500" y="952500"/>
                  </a:lnTo>
                  <a:lnTo>
                    <a:pt x="4406900" y="1485900"/>
                  </a:lnTo>
                  <a:lnTo>
                    <a:pt x="4330700" y="1739900"/>
                  </a:lnTo>
                  <a:close/>
                </a:path>
              </a:pathLst>
            </a:cu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-711200" y="3706812"/>
              <a:ext cx="4406900" cy="1739900"/>
            </a:xfrm>
            <a:custGeom>
              <a:avLst/>
              <a:gdLst>
                <a:gd name="connsiteX0" fmla="*/ 4330700 w 4406900"/>
                <a:gd name="connsiteY0" fmla="*/ 1739900 h 1739900"/>
                <a:gd name="connsiteX1" fmla="*/ 0 w 4406900"/>
                <a:gd name="connsiteY1" fmla="*/ 749300 h 1739900"/>
                <a:gd name="connsiteX2" fmla="*/ 25400 w 4406900"/>
                <a:gd name="connsiteY2" fmla="*/ 0 h 1739900"/>
                <a:gd name="connsiteX3" fmla="*/ 4254500 w 4406900"/>
                <a:gd name="connsiteY3" fmla="*/ 952500 h 1739900"/>
                <a:gd name="connsiteX4" fmla="*/ 4406900 w 4406900"/>
                <a:gd name="connsiteY4" fmla="*/ 1485900 h 1739900"/>
                <a:gd name="connsiteX5" fmla="*/ 4330700 w 4406900"/>
                <a:gd name="connsiteY5" fmla="*/ 1739900 h 173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06900" h="1739900">
                  <a:moveTo>
                    <a:pt x="4330700" y="1739900"/>
                  </a:moveTo>
                  <a:lnTo>
                    <a:pt x="0" y="749300"/>
                  </a:lnTo>
                  <a:lnTo>
                    <a:pt x="25400" y="0"/>
                  </a:lnTo>
                  <a:lnTo>
                    <a:pt x="4254500" y="952500"/>
                  </a:lnTo>
                  <a:lnTo>
                    <a:pt x="4406900" y="1485900"/>
                  </a:lnTo>
                  <a:lnTo>
                    <a:pt x="4330700" y="1739900"/>
                  </a:lnTo>
                  <a:close/>
                </a:path>
              </a:pathLst>
            </a:cu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任意多边形 123"/>
            <p:cNvSpPr/>
            <p:nvPr/>
          </p:nvSpPr>
          <p:spPr>
            <a:xfrm>
              <a:off x="-711200" y="5999956"/>
              <a:ext cx="4406900" cy="1739900"/>
            </a:xfrm>
            <a:custGeom>
              <a:avLst/>
              <a:gdLst>
                <a:gd name="connsiteX0" fmla="*/ 4330700 w 4406900"/>
                <a:gd name="connsiteY0" fmla="*/ 1739900 h 1739900"/>
                <a:gd name="connsiteX1" fmla="*/ 0 w 4406900"/>
                <a:gd name="connsiteY1" fmla="*/ 749300 h 1739900"/>
                <a:gd name="connsiteX2" fmla="*/ 25400 w 4406900"/>
                <a:gd name="connsiteY2" fmla="*/ 0 h 1739900"/>
                <a:gd name="connsiteX3" fmla="*/ 4254500 w 4406900"/>
                <a:gd name="connsiteY3" fmla="*/ 952500 h 1739900"/>
                <a:gd name="connsiteX4" fmla="*/ 4406900 w 4406900"/>
                <a:gd name="connsiteY4" fmla="*/ 1485900 h 1739900"/>
                <a:gd name="connsiteX5" fmla="*/ 4330700 w 4406900"/>
                <a:gd name="connsiteY5" fmla="*/ 1739900 h 173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06900" h="1739900">
                  <a:moveTo>
                    <a:pt x="4330700" y="1739900"/>
                  </a:moveTo>
                  <a:lnTo>
                    <a:pt x="0" y="749300"/>
                  </a:lnTo>
                  <a:lnTo>
                    <a:pt x="25400" y="0"/>
                  </a:lnTo>
                  <a:lnTo>
                    <a:pt x="4254500" y="952500"/>
                  </a:lnTo>
                  <a:lnTo>
                    <a:pt x="4406900" y="1485900"/>
                  </a:lnTo>
                  <a:lnTo>
                    <a:pt x="4330700" y="1739900"/>
                  </a:lnTo>
                  <a:close/>
                </a:path>
              </a:pathLst>
            </a:cu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任意多边形 124"/>
            <p:cNvSpPr/>
            <p:nvPr/>
          </p:nvSpPr>
          <p:spPr>
            <a:xfrm>
              <a:off x="1321650" y="5679788"/>
              <a:ext cx="5223882" cy="1739900"/>
            </a:xfrm>
            <a:custGeom>
              <a:avLst/>
              <a:gdLst>
                <a:gd name="connsiteX0" fmla="*/ 4330700 w 4406900"/>
                <a:gd name="connsiteY0" fmla="*/ 1739900 h 1739900"/>
                <a:gd name="connsiteX1" fmla="*/ 0 w 4406900"/>
                <a:gd name="connsiteY1" fmla="*/ 749300 h 1739900"/>
                <a:gd name="connsiteX2" fmla="*/ 25400 w 4406900"/>
                <a:gd name="connsiteY2" fmla="*/ 0 h 1739900"/>
                <a:gd name="connsiteX3" fmla="*/ 4254500 w 4406900"/>
                <a:gd name="connsiteY3" fmla="*/ 952500 h 1739900"/>
                <a:gd name="connsiteX4" fmla="*/ 4406900 w 4406900"/>
                <a:gd name="connsiteY4" fmla="*/ 1485900 h 1739900"/>
                <a:gd name="connsiteX5" fmla="*/ 4330700 w 4406900"/>
                <a:gd name="connsiteY5" fmla="*/ 1739900 h 1739900"/>
                <a:gd name="connsiteX0" fmla="*/ 4330700 w 5223882"/>
                <a:gd name="connsiteY0" fmla="*/ 1739900 h 1739900"/>
                <a:gd name="connsiteX1" fmla="*/ 0 w 5223882"/>
                <a:gd name="connsiteY1" fmla="*/ 749300 h 1739900"/>
                <a:gd name="connsiteX2" fmla="*/ 25400 w 5223882"/>
                <a:gd name="connsiteY2" fmla="*/ 0 h 1739900"/>
                <a:gd name="connsiteX3" fmla="*/ 5223882 w 5223882"/>
                <a:gd name="connsiteY3" fmla="*/ 1110306 h 1739900"/>
                <a:gd name="connsiteX4" fmla="*/ 4406900 w 5223882"/>
                <a:gd name="connsiteY4" fmla="*/ 1485900 h 1739900"/>
                <a:gd name="connsiteX5" fmla="*/ 4330700 w 5223882"/>
                <a:gd name="connsiteY5" fmla="*/ 1739900 h 173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23882" h="1739900">
                  <a:moveTo>
                    <a:pt x="4330700" y="1739900"/>
                  </a:moveTo>
                  <a:lnTo>
                    <a:pt x="0" y="749300"/>
                  </a:lnTo>
                  <a:lnTo>
                    <a:pt x="25400" y="0"/>
                  </a:lnTo>
                  <a:lnTo>
                    <a:pt x="5223882" y="1110306"/>
                  </a:lnTo>
                  <a:lnTo>
                    <a:pt x="4406900" y="1485900"/>
                  </a:lnTo>
                  <a:lnTo>
                    <a:pt x="4330700" y="1739900"/>
                  </a:lnTo>
                  <a:close/>
                </a:path>
              </a:pathLst>
            </a:cu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9548534" y="2562343"/>
            <a:ext cx="5674569" cy="2240392"/>
          </a:xfrm>
          <a:custGeom>
            <a:avLst/>
            <a:gdLst>
              <a:gd name="connsiteX0" fmla="*/ 4330700 w 4406900"/>
              <a:gd name="connsiteY0" fmla="*/ 1739900 h 1739900"/>
              <a:gd name="connsiteX1" fmla="*/ 0 w 4406900"/>
              <a:gd name="connsiteY1" fmla="*/ 749300 h 1739900"/>
              <a:gd name="connsiteX2" fmla="*/ 25400 w 4406900"/>
              <a:gd name="connsiteY2" fmla="*/ 0 h 1739900"/>
              <a:gd name="connsiteX3" fmla="*/ 4254500 w 4406900"/>
              <a:gd name="connsiteY3" fmla="*/ 952500 h 1739900"/>
              <a:gd name="connsiteX4" fmla="*/ 4406900 w 4406900"/>
              <a:gd name="connsiteY4" fmla="*/ 1485900 h 1739900"/>
              <a:gd name="connsiteX5" fmla="*/ 4330700 w 4406900"/>
              <a:gd name="connsiteY5" fmla="*/ 173990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6900" h="1739900">
                <a:moveTo>
                  <a:pt x="4330700" y="1739900"/>
                </a:moveTo>
                <a:lnTo>
                  <a:pt x="0" y="749300"/>
                </a:lnTo>
                <a:lnTo>
                  <a:pt x="25400" y="0"/>
                </a:lnTo>
                <a:lnTo>
                  <a:pt x="4254500" y="952500"/>
                </a:lnTo>
                <a:lnTo>
                  <a:pt x="4406900" y="1485900"/>
                </a:lnTo>
                <a:lnTo>
                  <a:pt x="4330700" y="1739900"/>
                </a:lnTo>
                <a:close/>
              </a:path>
            </a:pathLst>
          </a:custGeom>
          <a:solidFill>
            <a:srgbClr val="99A9A1"/>
          </a:solidFill>
          <a:ln w="38100">
            <a:solidFill>
              <a:srgbClr val="4F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534020" y="3555801"/>
            <a:ext cx="5674569" cy="2240392"/>
          </a:xfrm>
          <a:custGeom>
            <a:avLst/>
            <a:gdLst>
              <a:gd name="connsiteX0" fmla="*/ 4330700 w 4406900"/>
              <a:gd name="connsiteY0" fmla="*/ 1739900 h 1739900"/>
              <a:gd name="connsiteX1" fmla="*/ 0 w 4406900"/>
              <a:gd name="connsiteY1" fmla="*/ 749300 h 1739900"/>
              <a:gd name="connsiteX2" fmla="*/ 25400 w 4406900"/>
              <a:gd name="connsiteY2" fmla="*/ 0 h 1739900"/>
              <a:gd name="connsiteX3" fmla="*/ 4254500 w 4406900"/>
              <a:gd name="connsiteY3" fmla="*/ 952500 h 1739900"/>
              <a:gd name="connsiteX4" fmla="*/ 4406900 w 4406900"/>
              <a:gd name="connsiteY4" fmla="*/ 1485900 h 1739900"/>
              <a:gd name="connsiteX5" fmla="*/ 4330700 w 4406900"/>
              <a:gd name="connsiteY5" fmla="*/ 173990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6900" h="1739900">
                <a:moveTo>
                  <a:pt x="4330700" y="1739900"/>
                </a:moveTo>
                <a:lnTo>
                  <a:pt x="0" y="749300"/>
                </a:lnTo>
                <a:lnTo>
                  <a:pt x="25400" y="0"/>
                </a:lnTo>
                <a:lnTo>
                  <a:pt x="4254500" y="952500"/>
                </a:lnTo>
                <a:lnTo>
                  <a:pt x="4406900" y="1485900"/>
                </a:lnTo>
                <a:lnTo>
                  <a:pt x="4330700" y="1739900"/>
                </a:lnTo>
                <a:close/>
              </a:path>
            </a:pathLst>
          </a:custGeom>
          <a:solidFill>
            <a:srgbClr val="99A9A1"/>
          </a:solidFill>
          <a:ln w="38100">
            <a:solidFill>
              <a:srgbClr val="4F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9524042" y="4554000"/>
            <a:ext cx="5674569" cy="2240392"/>
          </a:xfrm>
          <a:custGeom>
            <a:avLst/>
            <a:gdLst>
              <a:gd name="connsiteX0" fmla="*/ 4330700 w 4406900"/>
              <a:gd name="connsiteY0" fmla="*/ 1739900 h 1739900"/>
              <a:gd name="connsiteX1" fmla="*/ 0 w 4406900"/>
              <a:gd name="connsiteY1" fmla="*/ 749300 h 1739900"/>
              <a:gd name="connsiteX2" fmla="*/ 25400 w 4406900"/>
              <a:gd name="connsiteY2" fmla="*/ 0 h 1739900"/>
              <a:gd name="connsiteX3" fmla="*/ 4254500 w 4406900"/>
              <a:gd name="connsiteY3" fmla="*/ 952500 h 1739900"/>
              <a:gd name="connsiteX4" fmla="*/ 4406900 w 4406900"/>
              <a:gd name="connsiteY4" fmla="*/ 1485900 h 1739900"/>
              <a:gd name="connsiteX5" fmla="*/ 4330700 w 4406900"/>
              <a:gd name="connsiteY5" fmla="*/ 173990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6900" h="1739900">
                <a:moveTo>
                  <a:pt x="4330700" y="1739900"/>
                </a:moveTo>
                <a:lnTo>
                  <a:pt x="0" y="749300"/>
                </a:lnTo>
                <a:lnTo>
                  <a:pt x="25400" y="0"/>
                </a:lnTo>
                <a:lnTo>
                  <a:pt x="4254500" y="952500"/>
                </a:lnTo>
                <a:lnTo>
                  <a:pt x="4406900" y="1485900"/>
                </a:lnTo>
                <a:lnTo>
                  <a:pt x="4330700" y="1739900"/>
                </a:lnTo>
                <a:close/>
              </a:path>
            </a:pathLst>
          </a:custGeom>
          <a:solidFill>
            <a:srgbClr val="99A9A1"/>
          </a:solidFill>
          <a:ln w="38100">
            <a:solidFill>
              <a:srgbClr val="4F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9567584" y="-339701"/>
            <a:ext cx="5674569" cy="2240392"/>
          </a:xfrm>
          <a:custGeom>
            <a:avLst/>
            <a:gdLst>
              <a:gd name="connsiteX0" fmla="*/ 4330700 w 4406900"/>
              <a:gd name="connsiteY0" fmla="*/ 1739900 h 1739900"/>
              <a:gd name="connsiteX1" fmla="*/ 0 w 4406900"/>
              <a:gd name="connsiteY1" fmla="*/ 749300 h 1739900"/>
              <a:gd name="connsiteX2" fmla="*/ 25400 w 4406900"/>
              <a:gd name="connsiteY2" fmla="*/ 0 h 1739900"/>
              <a:gd name="connsiteX3" fmla="*/ 4254500 w 4406900"/>
              <a:gd name="connsiteY3" fmla="*/ 952500 h 1739900"/>
              <a:gd name="connsiteX4" fmla="*/ 4406900 w 4406900"/>
              <a:gd name="connsiteY4" fmla="*/ 1485900 h 1739900"/>
              <a:gd name="connsiteX5" fmla="*/ 4330700 w 4406900"/>
              <a:gd name="connsiteY5" fmla="*/ 173990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6900" h="1739900">
                <a:moveTo>
                  <a:pt x="4330700" y="1739900"/>
                </a:moveTo>
                <a:lnTo>
                  <a:pt x="0" y="749300"/>
                </a:lnTo>
                <a:lnTo>
                  <a:pt x="25400" y="0"/>
                </a:lnTo>
                <a:lnTo>
                  <a:pt x="4254500" y="952500"/>
                </a:lnTo>
                <a:lnTo>
                  <a:pt x="4406900" y="1485900"/>
                </a:lnTo>
                <a:lnTo>
                  <a:pt x="4330700" y="1739900"/>
                </a:lnTo>
                <a:close/>
              </a:path>
            </a:pathLst>
          </a:custGeom>
          <a:solidFill>
            <a:srgbClr val="99A9A1"/>
          </a:solidFill>
          <a:ln w="38100">
            <a:solidFill>
              <a:srgbClr val="4F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9567584" y="639448"/>
            <a:ext cx="5674569" cy="2240392"/>
          </a:xfrm>
          <a:custGeom>
            <a:avLst/>
            <a:gdLst>
              <a:gd name="connsiteX0" fmla="*/ 4330700 w 4406900"/>
              <a:gd name="connsiteY0" fmla="*/ 1739900 h 1739900"/>
              <a:gd name="connsiteX1" fmla="*/ 0 w 4406900"/>
              <a:gd name="connsiteY1" fmla="*/ 749300 h 1739900"/>
              <a:gd name="connsiteX2" fmla="*/ 25400 w 4406900"/>
              <a:gd name="connsiteY2" fmla="*/ 0 h 1739900"/>
              <a:gd name="connsiteX3" fmla="*/ 4254500 w 4406900"/>
              <a:gd name="connsiteY3" fmla="*/ 952500 h 1739900"/>
              <a:gd name="connsiteX4" fmla="*/ 4406900 w 4406900"/>
              <a:gd name="connsiteY4" fmla="*/ 1485900 h 1739900"/>
              <a:gd name="connsiteX5" fmla="*/ 4330700 w 4406900"/>
              <a:gd name="connsiteY5" fmla="*/ 173990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6900" h="1739900">
                <a:moveTo>
                  <a:pt x="4330700" y="1739900"/>
                </a:moveTo>
                <a:lnTo>
                  <a:pt x="0" y="749300"/>
                </a:lnTo>
                <a:lnTo>
                  <a:pt x="25400" y="0"/>
                </a:lnTo>
                <a:lnTo>
                  <a:pt x="4254500" y="952500"/>
                </a:lnTo>
                <a:lnTo>
                  <a:pt x="4406900" y="1485900"/>
                </a:lnTo>
                <a:lnTo>
                  <a:pt x="4330700" y="1739900"/>
                </a:lnTo>
                <a:close/>
              </a:path>
            </a:pathLst>
          </a:custGeom>
          <a:solidFill>
            <a:srgbClr val="99A9A1"/>
          </a:solidFill>
          <a:ln w="38100">
            <a:solidFill>
              <a:srgbClr val="4F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9567584" y="1620641"/>
            <a:ext cx="5674569" cy="2240392"/>
          </a:xfrm>
          <a:custGeom>
            <a:avLst/>
            <a:gdLst>
              <a:gd name="connsiteX0" fmla="*/ 4330700 w 4406900"/>
              <a:gd name="connsiteY0" fmla="*/ 1739900 h 1739900"/>
              <a:gd name="connsiteX1" fmla="*/ 0 w 4406900"/>
              <a:gd name="connsiteY1" fmla="*/ 749300 h 1739900"/>
              <a:gd name="connsiteX2" fmla="*/ 25400 w 4406900"/>
              <a:gd name="connsiteY2" fmla="*/ 0 h 1739900"/>
              <a:gd name="connsiteX3" fmla="*/ 4254500 w 4406900"/>
              <a:gd name="connsiteY3" fmla="*/ 952500 h 1739900"/>
              <a:gd name="connsiteX4" fmla="*/ 4406900 w 4406900"/>
              <a:gd name="connsiteY4" fmla="*/ 1485900 h 1739900"/>
              <a:gd name="connsiteX5" fmla="*/ 4330700 w 4406900"/>
              <a:gd name="connsiteY5" fmla="*/ 173990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6900" h="1739900">
                <a:moveTo>
                  <a:pt x="4330700" y="1739900"/>
                </a:moveTo>
                <a:lnTo>
                  <a:pt x="0" y="749300"/>
                </a:lnTo>
                <a:lnTo>
                  <a:pt x="25400" y="0"/>
                </a:lnTo>
                <a:lnTo>
                  <a:pt x="4254500" y="952500"/>
                </a:lnTo>
                <a:lnTo>
                  <a:pt x="4406900" y="1485900"/>
                </a:lnTo>
                <a:lnTo>
                  <a:pt x="4330700" y="1739900"/>
                </a:lnTo>
                <a:close/>
              </a:path>
            </a:pathLst>
          </a:custGeom>
          <a:solidFill>
            <a:srgbClr val="99A9A1"/>
          </a:solidFill>
          <a:ln w="38100">
            <a:solidFill>
              <a:srgbClr val="4F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9132162" y="5462622"/>
            <a:ext cx="5674569" cy="2240392"/>
          </a:xfrm>
          <a:custGeom>
            <a:avLst/>
            <a:gdLst>
              <a:gd name="connsiteX0" fmla="*/ 4330700 w 4406900"/>
              <a:gd name="connsiteY0" fmla="*/ 1739900 h 1739900"/>
              <a:gd name="connsiteX1" fmla="*/ 0 w 4406900"/>
              <a:gd name="connsiteY1" fmla="*/ 749300 h 1739900"/>
              <a:gd name="connsiteX2" fmla="*/ 25400 w 4406900"/>
              <a:gd name="connsiteY2" fmla="*/ 0 h 1739900"/>
              <a:gd name="connsiteX3" fmla="*/ 4254500 w 4406900"/>
              <a:gd name="connsiteY3" fmla="*/ 952500 h 1739900"/>
              <a:gd name="connsiteX4" fmla="*/ 4406900 w 4406900"/>
              <a:gd name="connsiteY4" fmla="*/ 1485900 h 1739900"/>
              <a:gd name="connsiteX5" fmla="*/ 4330700 w 4406900"/>
              <a:gd name="connsiteY5" fmla="*/ 173990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6900" h="1739900">
                <a:moveTo>
                  <a:pt x="4330700" y="1739900"/>
                </a:moveTo>
                <a:lnTo>
                  <a:pt x="0" y="749300"/>
                </a:lnTo>
                <a:lnTo>
                  <a:pt x="25400" y="0"/>
                </a:lnTo>
                <a:lnTo>
                  <a:pt x="4254500" y="952500"/>
                </a:lnTo>
                <a:lnTo>
                  <a:pt x="4406900" y="1485900"/>
                </a:lnTo>
                <a:lnTo>
                  <a:pt x="4330700" y="1739900"/>
                </a:lnTo>
                <a:close/>
              </a:path>
            </a:pathLst>
          </a:custGeom>
          <a:solidFill>
            <a:srgbClr val="99A9A1"/>
          </a:solidFill>
          <a:ln w="38100">
            <a:solidFill>
              <a:srgbClr val="4F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9262789" y="6423374"/>
            <a:ext cx="5674569" cy="2240392"/>
          </a:xfrm>
          <a:custGeom>
            <a:avLst/>
            <a:gdLst>
              <a:gd name="connsiteX0" fmla="*/ 4330700 w 4406900"/>
              <a:gd name="connsiteY0" fmla="*/ 1739900 h 1739900"/>
              <a:gd name="connsiteX1" fmla="*/ 0 w 4406900"/>
              <a:gd name="connsiteY1" fmla="*/ 749300 h 1739900"/>
              <a:gd name="connsiteX2" fmla="*/ 25400 w 4406900"/>
              <a:gd name="connsiteY2" fmla="*/ 0 h 1739900"/>
              <a:gd name="connsiteX3" fmla="*/ 4254500 w 4406900"/>
              <a:gd name="connsiteY3" fmla="*/ 952500 h 1739900"/>
              <a:gd name="connsiteX4" fmla="*/ 4406900 w 4406900"/>
              <a:gd name="connsiteY4" fmla="*/ 1485900 h 1739900"/>
              <a:gd name="connsiteX5" fmla="*/ 4330700 w 4406900"/>
              <a:gd name="connsiteY5" fmla="*/ 173990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6900" h="1739900">
                <a:moveTo>
                  <a:pt x="4330700" y="1739900"/>
                </a:moveTo>
                <a:lnTo>
                  <a:pt x="0" y="749300"/>
                </a:lnTo>
                <a:lnTo>
                  <a:pt x="25400" y="0"/>
                </a:lnTo>
                <a:lnTo>
                  <a:pt x="4254500" y="952500"/>
                </a:lnTo>
                <a:lnTo>
                  <a:pt x="4406900" y="1485900"/>
                </a:lnTo>
                <a:lnTo>
                  <a:pt x="4330700" y="1739900"/>
                </a:lnTo>
                <a:close/>
              </a:path>
            </a:pathLst>
          </a:custGeom>
          <a:solidFill>
            <a:srgbClr val="99A9A1"/>
          </a:solidFill>
          <a:ln w="38100">
            <a:solidFill>
              <a:srgbClr val="4F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 103"/>
          <p:cNvSpPr/>
          <p:nvPr/>
        </p:nvSpPr>
        <p:spPr>
          <a:xfrm>
            <a:off x="9567584" y="-1343064"/>
            <a:ext cx="5674569" cy="2240392"/>
          </a:xfrm>
          <a:custGeom>
            <a:avLst/>
            <a:gdLst>
              <a:gd name="connsiteX0" fmla="*/ 4330700 w 4406900"/>
              <a:gd name="connsiteY0" fmla="*/ 1739900 h 1739900"/>
              <a:gd name="connsiteX1" fmla="*/ 0 w 4406900"/>
              <a:gd name="connsiteY1" fmla="*/ 749300 h 1739900"/>
              <a:gd name="connsiteX2" fmla="*/ 25400 w 4406900"/>
              <a:gd name="connsiteY2" fmla="*/ 0 h 1739900"/>
              <a:gd name="connsiteX3" fmla="*/ 4254500 w 4406900"/>
              <a:gd name="connsiteY3" fmla="*/ 952500 h 1739900"/>
              <a:gd name="connsiteX4" fmla="*/ 4406900 w 4406900"/>
              <a:gd name="connsiteY4" fmla="*/ 1485900 h 1739900"/>
              <a:gd name="connsiteX5" fmla="*/ 4330700 w 4406900"/>
              <a:gd name="connsiteY5" fmla="*/ 173990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6900" h="1739900">
                <a:moveTo>
                  <a:pt x="4330700" y="1739900"/>
                </a:moveTo>
                <a:lnTo>
                  <a:pt x="0" y="749300"/>
                </a:lnTo>
                <a:lnTo>
                  <a:pt x="25400" y="0"/>
                </a:lnTo>
                <a:lnTo>
                  <a:pt x="4254500" y="952500"/>
                </a:lnTo>
                <a:lnTo>
                  <a:pt x="4406900" y="1485900"/>
                </a:lnTo>
                <a:lnTo>
                  <a:pt x="4330700" y="1739900"/>
                </a:lnTo>
                <a:close/>
              </a:path>
            </a:pathLst>
          </a:custGeom>
          <a:solidFill>
            <a:srgbClr val="99A9A1"/>
          </a:solidFill>
          <a:ln w="38100">
            <a:solidFill>
              <a:srgbClr val="4F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任意多边形 98"/>
          <p:cNvSpPr/>
          <p:nvPr/>
        </p:nvSpPr>
        <p:spPr>
          <a:xfrm>
            <a:off x="2984799" y="-1486473"/>
            <a:ext cx="6606703" cy="7297626"/>
          </a:xfrm>
          <a:custGeom>
            <a:avLst/>
            <a:gdLst>
              <a:gd name="connsiteX0" fmla="*/ 152400 w 5130800"/>
              <a:gd name="connsiteY0" fmla="*/ 0 h 5829300"/>
              <a:gd name="connsiteX1" fmla="*/ 5130800 w 5130800"/>
              <a:gd name="connsiteY1" fmla="*/ 1155700 h 5829300"/>
              <a:gd name="connsiteX2" fmla="*/ 5092700 w 5130800"/>
              <a:gd name="connsiteY2" fmla="*/ 5829300 h 5829300"/>
              <a:gd name="connsiteX3" fmla="*/ 2527300 w 5130800"/>
              <a:gd name="connsiteY3" fmla="*/ 5308600 h 5829300"/>
              <a:gd name="connsiteX4" fmla="*/ 317500 w 5130800"/>
              <a:gd name="connsiteY4" fmla="*/ 4787900 h 5829300"/>
              <a:gd name="connsiteX5" fmla="*/ 0 w 5130800"/>
              <a:gd name="connsiteY5" fmla="*/ 4140200 h 5829300"/>
              <a:gd name="connsiteX6" fmla="*/ 12700 w 5130800"/>
              <a:gd name="connsiteY6" fmla="*/ 1320800 h 5829300"/>
              <a:gd name="connsiteX7" fmla="*/ 152400 w 5130800"/>
              <a:gd name="connsiteY7" fmla="*/ 0 h 5829300"/>
              <a:gd name="connsiteX0" fmla="*/ 152400 w 5130800"/>
              <a:gd name="connsiteY0" fmla="*/ 0 h 5829300"/>
              <a:gd name="connsiteX1" fmla="*/ 5130800 w 5130800"/>
              <a:gd name="connsiteY1" fmla="*/ 1155700 h 5829300"/>
              <a:gd name="connsiteX2" fmla="*/ 5092700 w 5130800"/>
              <a:gd name="connsiteY2" fmla="*/ 4508500 h 5829300"/>
              <a:gd name="connsiteX3" fmla="*/ 5092700 w 5130800"/>
              <a:gd name="connsiteY3" fmla="*/ 5829300 h 5829300"/>
              <a:gd name="connsiteX4" fmla="*/ 2527300 w 5130800"/>
              <a:gd name="connsiteY4" fmla="*/ 5308600 h 5829300"/>
              <a:gd name="connsiteX5" fmla="*/ 317500 w 5130800"/>
              <a:gd name="connsiteY5" fmla="*/ 4787900 h 5829300"/>
              <a:gd name="connsiteX6" fmla="*/ 0 w 5130800"/>
              <a:gd name="connsiteY6" fmla="*/ 4140200 h 5829300"/>
              <a:gd name="connsiteX7" fmla="*/ 12700 w 5130800"/>
              <a:gd name="connsiteY7" fmla="*/ 1320800 h 5829300"/>
              <a:gd name="connsiteX8" fmla="*/ 152400 w 5130800"/>
              <a:gd name="connsiteY8" fmla="*/ 0 h 5829300"/>
              <a:gd name="connsiteX0" fmla="*/ 152400 w 5130800"/>
              <a:gd name="connsiteY0" fmla="*/ 0 h 5667375"/>
              <a:gd name="connsiteX1" fmla="*/ 5130800 w 5130800"/>
              <a:gd name="connsiteY1" fmla="*/ 1155700 h 5667375"/>
              <a:gd name="connsiteX2" fmla="*/ 5092700 w 5130800"/>
              <a:gd name="connsiteY2" fmla="*/ 4508500 h 5667375"/>
              <a:gd name="connsiteX3" fmla="*/ 5035550 w 5130800"/>
              <a:gd name="connsiteY3" fmla="*/ 5667375 h 5667375"/>
              <a:gd name="connsiteX4" fmla="*/ 2527300 w 5130800"/>
              <a:gd name="connsiteY4" fmla="*/ 5308600 h 5667375"/>
              <a:gd name="connsiteX5" fmla="*/ 317500 w 5130800"/>
              <a:gd name="connsiteY5" fmla="*/ 4787900 h 5667375"/>
              <a:gd name="connsiteX6" fmla="*/ 0 w 5130800"/>
              <a:gd name="connsiteY6" fmla="*/ 4140200 h 5667375"/>
              <a:gd name="connsiteX7" fmla="*/ 12700 w 5130800"/>
              <a:gd name="connsiteY7" fmla="*/ 1320800 h 5667375"/>
              <a:gd name="connsiteX8" fmla="*/ 152400 w 5130800"/>
              <a:gd name="connsiteY8" fmla="*/ 0 h 5667375"/>
              <a:gd name="connsiteX0" fmla="*/ 152400 w 5130800"/>
              <a:gd name="connsiteY0" fmla="*/ 0 h 5667375"/>
              <a:gd name="connsiteX1" fmla="*/ 5130800 w 5130800"/>
              <a:gd name="connsiteY1" fmla="*/ 1155700 h 5667375"/>
              <a:gd name="connsiteX2" fmla="*/ 5130800 w 5130800"/>
              <a:gd name="connsiteY2" fmla="*/ 4832350 h 5667375"/>
              <a:gd name="connsiteX3" fmla="*/ 5035550 w 5130800"/>
              <a:gd name="connsiteY3" fmla="*/ 5667375 h 5667375"/>
              <a:gd name="connsiteX4" fmla="*/ 2527300 w 5130800"/>
              <a:gd name="connsiteY4" fmla="*/ 5308600 h 5667375"/>
              <a:gd name="connsiteX5" fmla="*/ 317500 w 5130800"/>
              <a:gd name="connsiteY5" fmla="*/ 4787900 h 5667375"/>
              <a:gd name="connsiteX6" fmla="*/ 0 w 5130800"/>
              <a:gd name="connsiteY6" fmla="*/ 4140200 h 5667375"/>
              <a:gd name="connsiteX7" fmla="*/ 12700 w 5130800"/>
              <a:gd name="connsiteY7" fmla="*/ 1320800 h 5667375"/>
              <a:gd name="connsiteX8" fmla="*/ 152400 w 5130800"/>
              <a:gd name="connsiteY8" fmla="*/ 0 h 5667375"/>
              <a:gd name="connsiteX0" fmla="*/ 152400 w 5130800"/>
              <a:gd name="connsiteY0" fmla="*/ 0 h 5667375"/>
              <a:gd name="connsiteX1" fmla="*/ 5130800 w 5130800"/>
              <a:gd name="connsiteY1" fmla="*/ 1155700 h 5667375"/>
              <a:gd name="connsiteX2" fmla="*/ 5054600 w 5130800"/>
              <a:gd name="connsiteY2" fmla="*/ 4838700 h 5667375"/>
              <a:gd name="connsiteX3" fmla="*/ 5035550 w 5130800"/>
              <a:gd name="connsiteY3" fmla="*/ 5667375 h 5667375"/>
              <a:gd name="connsiteX4" fmla="*/ 2527300 w 5130800"/>
              <a:gd name="connsiteY4" fmla="*/ 5308600 h 5667375"/>
              <a:gd name="connsiteX5" fmla="*/ 317500 w 5130800"/>
              <a:gd name="connsiteY5" fmla="*/ 4787900 h 5667375"/>
              <a:gd name="connsiteX6" fmla="*/ 0 w 5130800"/>
              <a:gd name="connsiteY6" fmla="*/ 4140200 h 5667375"/>
              <a:gd name="connsiteX7" fmla="*/ 12700 w 5130800"/>
              <a:gd name="connsiteY7" fmla="*/ 1320800 h 5667375"/>
              <a:gd name="connsiteX8" fmla="*/ 152400 w 5130800"/>
              <a:gd name="connsiteY8" fmla="*/ 0 h 5667375"/>
              <a:gd name="connsiteX0" fmla="*/ 152400 w 5130800"/>
              <a:gd name="connsiteY0" fmla="*/ 0 h 5667375"/>
              <a:gd name="connsiteX1" fmla="*/ 5130800 w 5130800"/>
              <a:gd name="connsiteY1" fmla="*/ 1155700 h 5667375"/>
              <a:gd name="connsiteX2" fmla="*/ 5080000 w 5130800"/>
              <a:gd name="connsiteY2" fmla="*/ 4851400 h 5667375"/>
              <a:gd name="connsiteX3" fmla="*/ 5035550 w 5130800"/>
              <a:gd name="connsiteY3" fmla="*/ 5667375 h 5667375"/>
              <a:gd name="connsiteX4" fmla="*/ 2527300 w 5130800"/>
              <a:gd name="connsiteY4" fmla="*/ 5308600 h 5667375"/>
              <a:gd name="connsiteX5" fmla="*/ 317500 w 5130800"/>
              <a:gd name="connsiteY5" fmla="*/ 4787900 h 5667375"/>
              <a:gd name="connsiteX6" fmla="*/ 0 w 5130800"/>
              <a:gd name="connsiteY6" fmla="*/ 4140200 h 5667375"/>
              <a:gd name="connsiteX7" fmla="*/ 12700 w 5130800"/>
              <a:gd name="connsiteY7" fmla="*/ 1320800 h 5667375"/>
              <a:gd name="connsiteX8" fmla="*/ 152400 w 5130800"/>
              <a:gd name="connsiteY8" fmla="*/ 0 h 566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30800" h="5667375">
                <a:moveTo>
                  <a:pt x="152400" y="0"/>
                </a:moveTo>
                <a:lnTo>
                  <a:pt x="5130800" y="1155700"/>
                </a:lnTo>
                <a:lnTo>
                  <a:pt x="5080000" y="4851400"/>
                </a:lnTo>
                <a:lnTo>
                  <a:pt x="5035550" y="5667375"/>
                </a:lnTo>
                <a:lnTo>
                  <a:pt x="2527300" y="5308600"/>
                </a:lnTo>
                <a:lnTo>
                  <a:pt x="317500" y="4787900"/>
                </a:lnTo>
                <a:lnTo>
                  <a:pt x="0" y="4140200"/>
                </a:lnTo>
                <a:cubicBezTo>
                  <a:pt x="4233" y="3200400"/>
                  <a:pt x="8467" y="2260600"/>
                  <a:pt x="12700" y="1320800"/>
                </a:cubicBezTo>
                <a:lnTo>
                  <a:pt x="15240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60000"/>
            </a:schemeClr>
          </a:solidFill>
          <a:ln w="38100">
            <a:solidFill>
              <a:srgbClr val="064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任意多边形 92"/>
          <p:cNvSpPr/>
          <p:nvPr/>
        </p:nvSpPr>
        <p:spPr>
          <a:xfrm>
            <a:off x="-2793283" y="1846889"/>
            <a:ext cx="5674569" cy="2240392"/>
          </a:xfrm>
          <a:custGeom>
            <a:avLst/>
            <a:gdLst>
              <a:gd name="connsiteX0" fmla="*/ 4330700 w 4406900"/>
              <a:gd name="connsiteY0" fmla="*/ 1739900 h 1739900"/>
              <a:gd name="connsiteX1" fmla="*/ 0 w 4406900"/>
              <a:gd name="connsiteY1" fmla="*/ 749300 h 1739900"/>
              <a:gd name="connsiteX2" fmla="*/ 25400 w 4406900"/>
              <a:gd name="connsiteY2" fmla="*/ 0 h 1739900"/>
              <a:gd name="connsiteX3" fmla="*/ 4254500 w 4406900"/>
              <a:gd name="connsiteY3" fmla="*/ 952500 h 1739900"/>
              <a:gd name="connsiteX4" fmla="*/ 4406900 w 4406900"/>
              <a:gd name="connsiteY4" fmla="*/ 1485900 h 1739900"/>
              <a:gd name="connsiteX5" fmla="*/ 4330700 w 4406900"/>
              <a:gd name="connsiteY5" fmla="*/ 173990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6900" h="1739900">
                <a:moveTo>
                  <a:pt x="4330700" y="1739900"/>
                </a:moveTo>
                <a:lnTo>
                  <a:pt x="0" y="749300"/>
                </a:lnTo>
                <a:lnTo>
                  <a:pt x="25400" y="0"/>
                </a:lnTo>
                <a:lnTo>
                  <a:pt x="4254500" y="952500"/>
                </a:lnTo>
                <a:lnTo>
                  <a:pt x="4406900" y="1485900"/>
                </a:lnTo>
                <a:lnTo>
                  <a:pt x="4330700" y="1739900"/>
                </a:lnTo>
                <a:close/>
              </a:path>
            </a:pathLst>
          </a:custGeom>
          <a:solidFill>
            <a:srgbClr val="99A9A1"/>
          </a:solidFill>
          <a:ln w="38100">
            <a:solidFill>
              <a:srgbClr val="4F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-2793283" y="867741"/>
            <a:ext cx="5674569" cy="2240392"/>
          </a:xfrm>
          <a:custGeom>
            <a:avLst/>
            <a:gdLst>
              <a:gd name="connsiteX0" fmla="*/ 4330700 w 4406900"/>
              <a:gd name="connsiteY0" fmla="*/ 1739900 h 1739900"/>
              <a:gd name="connsiteX1" fmla="*/ 0 w 4406900"/>
              <a:gd name="connsiteY1" fmla="*/ 749300 h 1739900"/>
              <a:gd name="connsiteX2" fmla="*/ 25400 w 4406900"/>
              <a:gd name="connsiteY2" fmla="*/ 0 h 1739900"/>
              <a:gd name="connsiteX3" fmla="*/ 4254500 w 4406900"/>
              <a:gd name="connsiteY3" fmla="*/ 952500 h 1739900"/>
              <a:gd name="connsiteX4" fmla="*/ 4406900 w 4406900"/>
              <a:gd name="connsiteY4" fmla="*/ 1485900 h 1739900"/>
              <a:gd name="connsiteX5" fmla="*/ 4330700 w 4406900"/>
              <a:gd name="connsiteY5" fmla="*/ 173990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6900" h="1739900">
                <a:moveTo>
                  <a:pt x="4330700" y="1739900"/>
                </a:moveTo>
                <a:lnTo>
                  <a:pt x="0" y="749300"/>
                </a:lnTo>
                <a:lnTo>
                  <a:pt x="25400" y="0"/>
                </a:lnTo>
                <a:lnTo>
                  <a:pt x="4254500" y="952500"/>
                </a:lnTo>
                <a:lnTo>
                  <a:pt x="4406900" y="1485900"/>
                </a:lnTo>
                <a:lnTo>
                  <a:pt x="4330700" y="1739900"/>
                </a:lnTo>
                <a:close/>
              </a:path>
            </a:pathLst>
          </a:custGeom>
          <a:solidFill>
            <a:srgbClr val="99A9A1"/>
          </a:solidFill>
          <a:ln w="38100">
            <a:solidFill>
              <a:srgbClr val="4F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任意多边形 94"/>
          <p:cNvSpPr/>
          <p:nvPr/>
        </p:nvSpPr>
        <p:spPr>
          <a:xfrm>
            <a:off x="-2793283" y="-123674"/>
            <a:ext cx="5674569" cy="2240392"/>
          </a:xfrm>
          <a:custGeom>
            <a:avLst/>
            <a:gdLst>
              <a:gd name="connsiteX0" fmla="*/ 4330700 w 4406900"/>
              <a:gd name="connsiteY0" fmla="*/ 1739900 h 1739900"/>
              <a:gd name="connsiteX1" fmla="*/ 0 w 4406900"/>
              <a:gd name="connsiteY1" fmla="*/ 749300 h 1739900"/>
              <a:gd name="connsiteX2" fmla="*/ 25400 w 4406900"/>
              <a:gd name="connsiteY2" fmla="*/ 0 h 1739900"/>
              <a:gd name="connsiteX3" fmla="*/ 4254500 w 4406900"/>
              <a:gd name="connsiteY3" fmla="*/ 952500 h 1739900"/>
              <a:gd name="connsiteX4" fmla="*/ 4406900 w 4406900"/>
              <a:gd name="connsiteY4" fmla="*/ 1485900 h 1739900"/>
              <a:gd name="connsiteX5" fmla="*/ 4330700 w 4406900"/>
              <a:gd name="connsiteY5" fmla="*/ 173990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6900" h="1739900">
                <a:moveTo>
                  <a:pt x="4330700" y="1739900"/>
                </a:moveTo>
                <a:lnTo>
                  <a:pt x="0" y="749300"/>
                </a:lnTo>
                <a:lnTo>
                  <a:pt x="25400" y="0"/>
                </a:lnTo>
                <a:lnTo>
                  <a:pt x="4254500" y="952500"/>
                </a:lnTo>
                <a:lnTo>
                  <a:pt x="4406900" y="1485900"/>
                </a:lnTo>
                <a:lnTo>
                  <a:pt x="4330700" y="1739900"/>
                </a:lnTo>
                <a:close/>
              </a:path>
            </a:pathLst>
          </a:custGeom>
          <a:solidFill>
            <a:srgbClr val="99A9A1"/>
          </a:solidFill>
          <a:ln w="38100">
            <a:solidFill>
              <a:srgbClr val="4F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任意多边形 95"/>
          <p:cNvSpPr/>
          <p:nvPr/>
        </p:nvSpPr>
        <p:spPr>
          <a:xfrm>
            <a:off x="-2793283" y="-1102823"/>
            <a:ext cx="5674569" cy="2240392"/>
          </a:xfrm>
          <a:custGeom>
            <a:avLst/>
            <a:gdLst>
              <a:gd name="connsiteX0" fmla="*/ 4330700 w 4406900"/>
              <a:gd name="connsiteY0" fmla="*/ 1739900 h 1739900"/>
              <a:gd name="connsiteX1" fmla="*/ 0 w 4406900"/>
              <a:gd name="connsiteY1" fmla="*/ 749300 h 1739900"/>
              <a:gd name="connsiteX2" fmla="*/ 25400 w 4406900"/>
              <a:gd name="connsiteY2" fmla="*/ 0 h 1739900"/>
              <a:gd name="connsiteX3" fmla="*/ 4254500 w 4406900"/>
              <a:gd name="connsiteY3" fmla="*/ 952500 h 1739900"/>
              <a:gd name="connsiteX4" fmla="*/ 4406900 w 4406900"/>
              <a:gd name="connsiteY4" fmla="*/ 1485900 h 1739900"/>
              <a:gd name="connsiteX5" fmla="*/ 4330700 w 4406900"/>
              <a:gd name="connsiteY5" fmla="*/ 173990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6900" h="1739900">
                <a:moveTo>
                  <a:pt x="4330700" y="1739900"/>
                </a:moveTo>
                <a:lnTo>
                  <a:pt x="0" y="749300"/>
                </a:lnTo>
                <a:lnTo>
                  <a:pt x="25400" y="0"/>
                </a:lnTo>
                <a:lnTo>
                  <a:pt x="4254500" y="952500"/>
                </a:lnTo>
                <a:lnTo>
                  <a:pt x="4406900" y="1485900"/>
                </a:lnTo>
                <a:lnTo>
                  <a:pt x="4330700" y="1739900"/>
                </a:lnTo>
                <a:close/>
              </a:path>
            </a:pathLst>
          </a:custGeom>
          <a:solidFill>
            <a:srgbClr val="99A9A1"/>
          </a:solidFill>
          <a:ln w="38100">
            <a:solidFill>
              <a:srgbClr val="4F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任意多边形 96"/>
          <p:cNvSpPr/>
          <p:nvPr/>
        </p:nvSpPr>
        <p:spPr>
          <a:xfrm>
            <a:off x="-2793283" y="-2085039"/>
            <a:ext cx="5674569" cy="2240392"/>
          </a:xfrm>
          <a:custGeom>
            <a:avLst/>
            <a:gdLst>
              <a:gd name="connsiteX0" fmla="*/ 4330700 w 4406900"/>
              <a:gd name="connsiteY0" fmla="*/ 1739900 h 1739900"/>
              <a:gd name="connsiteX1" fmla="*/ 0 w 4406900"/>
              <a:gd name="connsiteY1" fmla="*/ 749300 h 1739900"/>
              <a:gd name="connsiteX2" fmla="*/ 25400 w 4406900"/>
              <a:gd name="connsiteY2" fmla="*/ 0 h 1739900"/>
              <a:gd name="connsiteX3" fmla="*/ 4254500 w 4406900"/>
              <a:gd name="connsiteY3" fmla="*/ 952500 h 1739900"/>
              <a:gd name="connsiteX4" fmla="*/ 4406900 w 4406900"/>
              <a:gd name="connsiteY4" fmla="*/ 1485900 h 1739900"/>
              <a:gd name="connsiteX5" fmla="*/ 4330700 w 4406900"/>
              <a:gd name="connsiteY5" fmla="*/ 173990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6900" h="1739900">
                <a:moveTo>
                  <a:pt x="4330700" y="1739900"/>
                </a:moveTo>
                <a:lnTo>
                  <a:pt x="0" y="749300"/>
                </a:lnTo>
                <a:lnTo>
                  <a:pt x="25400" y="0"/>
                </a:lnTo>
                <a:lnTo>
                  <a:pt x="4254500" y="952500"/>
                </a:lnTo>
                <a:lnTo>
                  <a:pt x="4406900" y="1485900"/>
                </a:lnTo>
                <a:lnTo>
                  <a:pt x="4330700" y="1739900"/>
                </a:lnTo>
                <a:close/>
              </a:path>
            </a:pathLst>
          </a:custGeom>
          <a:solidFill>
            <a:srgbClr val="99A9A1"/>
          </a:solidFill>
          <a:ln w="38100">
            <a:solidFill>
              <a:srgbClr val="4F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>
          <a:xfrm>
            <a:off x="-2793283" y="3824607"/>
            <a:ext cx="5674569" cy="2240392"/>
          </a:xfrm>
          <a:custGeom>
            <a:avLst/>
            <a:gdLst>
              <a:gd name="connsiteX0" fmla="*/ 4330700 w 4406900"/>
              <a:gd name="connsiteY0" fmla="*/ 1739900 h 1739900"/>
              <a:gd name="connsiteX1" fmla="*/ 0 w 4406900"/>
              <a:gd name="connsiteY1" fmla="*/ 749300 h 1739900"/>
              <a:gd name="connsiteX2" fmla="*/ 25400 w 4406900"/>
              <a:gd name="connsiteY2" fmla="*/ 0 h 1739900"/>
              <a:gd name="connsiteX3" fmla="*/ 4254500 w 4406900"/>
              <a:gd name="connsiteY3" fmla="*/ 952500 h 1739900"/>
              <a:gd name="connsiteX4" fmla="*/ 4406900 w 4406900"/>
              <a:gd name="connsiteY4" fmla="*/ 1485900 h 1739900"/>
              <a:gd name="connsiteX5" fmla="*/ 4330700 w 4406900"/>
              <a:gd name="connsiteY5" fmla="*/ 173990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6900" h="1739900">
                <a:moveTo>
                  <a:pt x="4330700" y="1739900"/>
                </a:moveTo>
                <a:lnTo>
                  <a:pt x="0" y="749300"/>
                </a:lnTo>
                <a:lnTo>
                  <a:pt x="25400" y="0"/>
                </a:lnTo>
                <a:lnTo>
                  <a:pt x="4254500" y="952500"/>
                </a:lnTo>
                <a:lnTo>
                  <a:pt x="4406900" y="1485900"/>
                </a:lnTo>
                <a:lnTo>
                  <a:pt x="4330700" y="1739900"/>
                </a:lnTo>
                <a:close/>
              </a:path>
            </a:pathLst>
          </a:custGeom>
          <a:solidFill>
            <a:srgbClr val="99A9A1"/>
          </a:solidFill>
          <a:ln w="38100">
            <a:solidFill>
              <a:srgbClr val="4F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任意多边形 100"/>
          <p:cNvSpPr/>
          <p:nvPr/>
        </p:nvSpPr>
        <p:spPr>
          <a:xfrm>
            <a:off x="-2793283" y="2842391"/>
            <a:ext cx="5674569" cy="2240392"/>
          </a:xfrm>
          <a:custGeom>
            <a:avLst/>
            <a:gdLst>
              <a:gd name="connsiteX0" fmla="*/ 4330700 w 4406900"/>
              <a:gd name="connsiteY0" fmla="*/ 1739900 h 1739900"/>
              <a:gd name="connsiteX1" fmla="*/ 0 w 4406900"/>
              <a:gd name="connsiteY1" fmla="*/ 749300 h 1739900"/>
              <a:gd name="connsiteX2" fmla="*/ 25400 w 4406900"/>
              <a:gd name="connsiteY2" fmla="*/ 0 h 1739900"/>
              <a:gd name="connsiteX3" fmla="*/ 4254500 w 4406900"/>
              <a:gd name="connsiteY3" fmla="*/ 952500 h 1739900"/>
              <a:gd name="connsiteX4" fmla="*/ 4406900 w 4406900"/>
              <a:gd name="connsiteY4" fmla="*/ 1485900 h 1739900"/>
              <a:gd name="connsiteX5" fmla="*/ 4330700 w 4406900"/>
              <a:gd name="connsiteY5" fmla="*/ 173990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6900" h="1739900">
                <a:moveTo>
                  <a:pt x="4330700" y="1739900"/>
                </a:moveTo>
                <a:lnTo>
                  <a:pt x="0" y="749300"/>
                </a:lnTo>
                <a:lnTo>
                  <a:pt x="25400" y="0"/>
                </a:lnTo>
                <a:lnTo>
                  <a:pt x="4254500" y="952500"/>
                </a:lnTo>
                <a:lnTo>
                  <a:pt x="4406900" y="1485900"/>
                </a:lnTo>
                <a:lnTo>
                  <a:pt x="4330700" y="1739900"/>
                </a:lnTo>
                <a:close/>
              </a:path>
            </a:pathLst>
          </a:custGeom>
          <a:solidFill>
            <a:srgbClr val="99A9A1"/>
          </a:solidFill>
          <a:ln w="38100">
            <a:solidFill>
              <a:srgbClr val="4F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任意多边形 97"/>
          <p:cNvSpPr/>
          <p:nvPr/>
        </p:nvSpPr>
        <p:spPr>
          <a:xfrm>
            <a:off x="-2793283" y="5795170"/>
            <a:ext cx="5674569" cy="2240392"/>
          </a:xfrm>
          <a:custGeom>
            <a:avLst/>
            <a:gdLst>
              <a:gd name="connsiteX0" fmla="*/ 4330700 w 4406900"/>
              <a:gd name="connsiteY0" fmla="*/ 1739900 h 1739900"/>
              <a:gd name="connsiteX1" fmla="*/ 0 w 4406900"/>
              <a:gd name="connsiteY1" fmla="*/ 749300 h 1739900"/>
              <a:gd name="connsiteX2" fmla="*/ 25400 w 4406900"/>
              <a:gd name="connsiteY2" fmla="*/ 0 h 1739900"/>
              <a:gd name="connsiteX3" fmla="*/ 4254500 w 4406900"/>
              <a:gd name="connsiteY3" fmla="*/ 952500 h 1739900"/>
              <a:gd name="connsiteX4" fmla="*/ 4406900 w 4406900"/>
              <a:gd name="connsiteY4" fmla="*/ 1485900 h 1739900"/>
              <a:gd name="connsiteX5" fmla="*/ 4330700 w 4406900"/>
              <a:gd name="connsiteY5" fmla="*/ 173990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6900" h="1739900">
                <a:moveTo>
                  <a:pt x="4330700" y="1739900"/>
                </a:moveTo>
                <a:lnTo>
                  <a:pt x="0" y="749300"/>
                </a:lnTo>
                <a:lnTo>
                  <a:pt x="25400" y="0"/>
                </a:lnTo>
                <a:lnTo>
                  <a:pt x="4254500" y="952500"/>
                </a:lnTo>
                <a:lnTo>
                  <a:pt x="4406900" y="1485900"/>
                </a:lnTo>
                <a:lnTo>
                  <a:pt x="4330700" y="1739900"/>
                </a:lnTo>
                <a:close/>
              </a:path>
            </a:pathLst>
          </a:custGeom>
          <a:solidFill>
            <a:srgbClr val="99A9A1"/>
          </a:solidFill>
          <a:ln w="38100">
            <a:solidFill>
              <a:srgbClr val="4F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任意多边形 104"/>
          <p:cNvSpPr/>
          <p:nvPr/>
        </p:nvSpPr>
        <p:spPr>
          <a:xfrm>
            <a:off x="-175672" y="5382904"/>
            <a:ext cx="6726560" cy="2240392"/>
          </a:xfrm>
          <a:custGeom>
            <a:avLst/>
            <a:gdLst>
              <a:gd name="connsiteX0" fmla="*/ 4330700 w 4406900"/>
              <a:gd name="connsiteY0" fmla="*/ 1739900 h 1739900"/>
              <a:gd name="connsiteX1" fmla="*/ 0 w 4406900"/>
              <a:gd name="connsiteY1" fmla="*/ 749300 h 1739900"/>
              <a:gd name="connsiteX2" fmla="*/ 25400 w 4406900"/>
              <a:gd name="connsiteY2" fmla="*/ 0 h 1739900"/>
              <a:gd name="connsiteX3" fmla="*/ 4254500 w 4406900"/>
              <a:gd name="connsiteY3" fmla="*/ 952500 h 1739900"/>
              <a:gd name="connsiteX4" fmla="*/ 4406900 w 4406900"/>
              <a:gd name="connsiteY4" fmla="*/ 1485900 h 1739900"/>
              <a:gd name="connsiteX5" fmla="*/ 4330700 w 4406900"/>
              <a:gd name="connsiteY5" fmla="*/ 1739900 h 1739900"/>
              <a:gd name="connsiteX0" fmla="*/ 4330700 w 5223882"/>
              <a:gd name="connsiteY0" fmla="*/ 1739900 h 1739900"/>
              <a:gd name="connsiteX1" fmla="*/ 0 w 5223882"/>
              <a:gd name="connsiteY1" fmla="*/ 749300 h 1739900"/>
              <a:gd name="connsiteX2" fmla="*/ 25400 w 5223882"/>
              <a:gd name="connsiteY2" fmla="*/ 0 h 1739900"/>
              <a:gd name="connsiteX3" fmla="*/ 5223882 w 5223882"/>
              <a:gd name="connsiteY3" fmla="*/ 1110306 h 1739900"/>
              <a:gd name="connsiteX4" fmla="*/ 4406900 w 5223882"/>
              <a:gd name="connsiteY4" fmla="*/ 1485900 h 1739900"/>
              <a:gd name="connsiteX5" fmla="*/ 4330700 w 5223882"/>
              <a:gd name="connsiteY5" fmla="*/ 1739900 h 17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3882" h="1739900">
                <a:moveTo>
                  <a:pt x="4330700" y="1739900"/>
                </a:moveTo>
                <a:lnTo>
                  <a:pt x="0" y="749300"/>
                </a:lnTo>
                <a:lnTo>
                  <a:pt x="25400" y="0"/>
                </a:lnTo>
                <a:lnTo>
                  <a:pt x="5223882" y="1110306"/>
                </a:lnTo>
                <a:lnTo>
                  <a:pt x="4406900" y="1485900"/>
                </a:lnTo>
                <a:lnTo>
                  <a:pt x="4330700" y="1739900"/>
                </a:lnTo>
                <a:close/>
              </a:path>
            </a:pathLst>
          </a:custGeom>
          <a:solidFill>
            <a:srgbClr val="99A9A1"/>
          </a:solidFill>
          <a:ln w="38100">
            <a:solidFill>
              <a:srgbClr val="4F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2984799" y="-1456976"/>
            <a:ext cx="6606703" cy="7297626"/>
          </a:xfrm>
          <a:custGeom>
            <a:avLst/>
            <a:gdLst>
              <a:gd name="connsiteX0" fmla="*/ 152400 w 5130800"/>
              <a:gd name="connsiteY0" fmla="*/ 0 h 5829300"/>
              <a:gd name="connsiteX1" fmla="*/ 5130800 w 5130800"/>
              <a:gd name="connsiteY1" fmla="*/ 1155700 h 5829300"/>
              <a:gd name="connsiteX2" fmla="*/ 5092700 w 5130800"/>
              <a:gd name="connsiteY2" fmla="*/ 5829300 h 5829300"/>
              <a:gd name="connsiteX3" fmla="*/ 2527300 w 5130800"/>
              <a:gd name="connsiteY3" fmla="*/ 5308600 h 5829300"/>
              <a:gd name="connsiteX4" fmla="*/ 317500 w 5130800"/>
              <a:gd name="connsiteY4" fmla="*/ 4787900 h 5829300"/>
              <a:gd name="connsiteX5" fmla="*/ 0 w 5130800"/>
              <a:gd name="connsiteY5" fmla="*/ 4140200 h 5829300"/>
              <a:gd name="connsiteX6" fmla="*/ 12700 w 5130800"/>
              <a:gd name="connsiteY6" fmla="*/ 1320800 h 5829300"/>
              <a:gd name="connsiteX7" fmla="*/ 152400 w 5130800"/>
              <a:gd name="connsiteY7" fmla="*/ 0 h 5829300"/>
              <a:gd name="connsiteX0" fmla="*/ 152400 w 5130800"/>
              <a:gd name="connsiteY0" fmla="*/ 0 h 5829300"/>
              <a:gd name="connsiteX1" fmla="*/ 5130800 w 5130800"/>
              <a:gd name="connsiteY1" fmla="*/ 1155700 h 5829300"/>
              <a:gd name="connsiteX2" fmla="*/ 5092700 w 5130800"/>
              <a:gd name="connsiteY2" fmla="*/ 4508500 h 5829300"/>
              <a:gd name="connsiteX3" fmla="*/ 5092700 w 5130800"/>
              <a:gd name="connsiteY3" fmla="*/ 5829300 h 5829300"/>
              <a:gd name="connsiteX4" fmla="*/ 2527300 w 5130800"/>
              <a:gd name="connsiteY4" fmla="*/ 5308600 h 5829300"/>
              <a:gd name="connsiteX5" fmla="*/ 317500 w 5130800"/>
              <a:gd name="connsiteY5" fmla="*/ 4787900 h 5829300"/>
              <a:gd name="connsiteX6" fmla="*/ 0 w 5130800"/>
              <a:gd name="connsiteY6" fmla="*/ 4140200 h 5829300"/>
              <a:gd name="connsiteX7" fmla="*/ 12700 w 5130800"/>
              <a:gd name="connsiteY7" fmla="*/ 1320800 h 5829300"/>
              <a:gd name="connsiteX8" fmla="*/ 152400 w 5130800"/>
              <a:gd name="connsiteY8" fmla="*/ 0 h 5829300"/>
              <a:gd name="connsiteX0" fmla="*/ 152400 w 5130800"/>
              <a:gd name="connsiteY0" fmla="*/ 0 h 5667375"/>
              <a:gd name="connsiteX1" fmla="*/ 5130800 w 5130800"/>
              <a:gd name="connsiteY1" fmla="*/ 1155700 h 5667375"/>
              <a:gd name="connsiteX2" fmla="*/ 5092700 w 5130800"/>
              <a:gd name="connsiteY2" fmla="*/ 4508500 h 5667375"/>
              <a:gd name="connsiteX3" fmla="*/ 5035550 w 5130800"/>
              <a:gd name="connsiteY3" fmla="*/ 5667375 h 5667375"/>
              <a:gd name="connsiteX4" fmla="*/ 2527300 w 5130800"/>
              <a:gd name="connsiteY4" fmla="*/ 5308600 h 5667375"/>
              <a:gd name="connsiteX5" fmla="*/ 317500 w 5130800"/>
              <a:gd name="connsiteY5" fmla="*/ 4787900 h 5667375"/>
              <a:gd name="connsiteX6" fmla="*/ 0 w 5130800"/>
              <a:gd name="connsiteY6" fmla="*/ 4140200 h 5667375"/>
              <a:gd name="connsiteX7" fmla="*/ 12700 w 5130800"/>
              <a:gd name="connsiteY7" fmla="*/ 1320800 h 5667375"/>
              <a:gd name="connsiteX8" fmla="*/ 152400 w 5130800"/>
              <a:gd name="connsiteY8" fmla="*/ 0 h 5667375"/>
              <a:gd name="connsiteX0" fmla="*/ 152400 w 5130800"/>
              <a:gd name="connsiteY0" fmla="*/ 0 h 5667375"/>
              <a:gd name="connsiteX1" fmla="*/ 5130800 w 5130800"/>
              <a:gd name="connsiteY1" fmla="*/ 1155700 h 5667375"/>
              <a:gd name="connsiteX2" fmla="*/ 5130800 w 5130800"/>
              <a:gd name="connsiteY2" fmla="*/ 4832350 h 5667375"/>
              <a:gd name="connsiteX3" fmla="*/ 5035550 w 5130800"/>
              <a:gd name="connsiteY3" fmla="*/ 5667375 h 5667375"/>
              <a:gd name="connsiteX4" fmla="*/ 2527300 w 5130800"/>
              <a:gd name="connsiteY4" fmla="*/ 5308600 h 5667375"/>
              <a:gd name="connsiteX5" fmla="*/ 317500 w 5130800"/>
              <a:gd name="connsiteY5" fmla="*/ 4787900 h 5667375"/>
              <a:gd name="connsiteX6" fmla="*/ 0 w 5130800"/>
              <a:gd name="connsiteY6" fmla="*/ 4140200 h 5667375"/>
              <a:gd name="connsiteX7" fmla="*/ 12700 w 5130800"/>
              <a:gd name="connsiteY7" fmla="*/ 1320800 h 5667375"/>
              <a:gd name="connsiteX8" fmla="*/ 152400 w 5130800"/>
              <a:gd name="connsiteY8" fmla="*/ 0 h 5667375"/>
              <a:gd name="connsiteX0" fmla="*/ 152400 w 5130800"/>
              <a:gd name="connsiteY0" fmla="*/ 0 h 5667375"/>
              <a:gd name="connsiteX1" fmla="*/ 5130800 w 5130800"/>
              <a:gd name="connsiteY1" fmla="*/ 1155700 h 5667375"/>
              <a:gd name="connsiteX2" fmla="*/ 5054600 w 5130800"/>
              <a:gd name="connsiteY2" fmla="*/ 4838700 h 5667375"/>
              <a:gd name="connsiteX3" fmla="*/ 5035550 w 5130800"/>
              <a:gd name="connsiteY3" fmla="*/ 5667375 h 5667375"/>
              <a:gd name="connsiteX4" fmla="*/ 2527300 w 5130800"/>
              <a:gd name="connsiteY4" fmla="*/ 5308600 h 5667375"/>
              <a:gd name="connsiteX5" fmla="*/ 317500 w 5130800"/>
              <a:gd name="connsiteY5" fmla="*/ 4787900 h 5667375"/>
              <a:gd name="connsiteX6" fmla="*/ 0 w 5130800"/>
              <a:gd name="connsiteY6" fmla="*/ 4140200 h 5667375"/>
              <a:gd name="connsiteX7" fmla="*/ 12700 w 5130800"/>
              <a:gd name="connsiteY7" fmla="*/ 1320800 h 5667375"/>
              <a:gd name="connsiteX8" fmla="*/ 152400 w 5130800"/>
              <a:gd name="connsiteY8" fmla="*/ 0 h 5667375"/>
              <a:gd name="connsiteX0" fmla="*/ 152400 w 5130800"/>
              <a:gd name="connsiteY0" fmla="*/ 0 h 5667375"/>
              <a:gd name="connsiteX1" fmla="*/ 5130800 w 5130800"/>
              <a:gd name="connsiteY1" fmla="*/ 1155700 h 5667375"/>
              <a:gd name="connsiteX2" fmla="*/ 5080000 w 5130800"/>
              <a:gd name="connsiteY2" fmla="*/ 4851400 h 5667375"/>
              <a:gd name="connsiteX3" fmla="*/ 5035550 w 5130800"/>
              <a:gd name="connsiteY3" fmla="*/ 5667375 h 5667375"/>
              <a:gd name="connsiteX4" fmla="*/ 2527300 w 5130800"/>
              <a:gd name="connsiteY4" fmla="*/ 5308600 h 5667375"/>
              <a:gd name="connsiteX5" fmla="*/ 317500 w 5130800"/>
              <a:gd name="connsiteY5" fmla="*/ 4787900 h 5667375"/>
              <a:gd name="connsiteX6" fmla="*/ 0 w 5130800"/>
              <a:gd name="connsiteY6" fmla="*/ 4140200 h 5667375"/>
              <a:gd name="connsiteX7" fmla="*/ 12700 w 5130800"/>
              <a:gd name="connsiteY7" fmla="*/ 1320800 h 5667375"/>
              <a:gd name="connsiteX8" fmla="*/ 152400 w 5130800"/>
              <a:gd name="connsiteY8" fmla="*/ 0 h 566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30800" h="5667375">
                <a:moveTo>
                  <a:pt x="152400" y="0"/>
                </a:moveTo>
                <a:lnTo>
                  <a:pt x="5130800" y="1155700"/>
                </a:lnTo>
                <a:lnTo>
                  <a:pt x="5080000" y="4851400"/>
                </a:lnTo>
                <a:lnTo>
                  <a:pt x="5035550" y="5667375"/>
                </a:lnTo>
                <a:lnTo>
                  <a:pt x="2527300" y="5308600"/>
                </a:lnTo>
                <a:lnTo>
                  <a:pt x="317500" y="4787900"/>
                </a:lnTo>
                <a:lnTo>
                  <a:pt x="0" y="4140200"/>
                </a:lnTo>
                <a:cubicBezTo>
                  <a:pt x="4233" y="3200400"/>
                  <a:pt x="8467" y="2260600"/>
                  <a:pt x="12700" y="1320800"/>
                </a:cubicBezTo>
                <a:lnTo>
                  <a:pt x="152400" y="0"/>
                </a:lnTo>
                <a:close/>
              </a:path>
            </a:pathLst>
          </a:custGeom>
          <a:solidFill>
            <a:srgbClr val="0B6C91"/>
          </a:solidFill>
          <a:ln w="38100">
            <a:solidFill>
              <a:srgbClr val="064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101390" y="2490272"/>
            <a:ext cx="2567206" cy="25672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3468854" y="3720395"/>
            <a:ext cx="6044152" cy="2148814"/>
          </a:xfrm>
          <a:custGeom>
            <a:avLst/>
            <a:gdLst>
              <a:gd name="connsiteX0" fmla="*/ 0 w 4907280"/>
              <a:gd name="connsiteY0" fmla="*/ 533400 h 1821180"/>
              <a:gd name="connsiteX1" fmla="*/ 1127760 w 4907280"/>
              <a:gd name="connsiteY1" fmla="*/ 0 h 1821180"/>
              <a:gd name="connsiteX2" fmla="*/ 4907280 w 4907280"/>
              <a:gd name="connsiteY2" fmla="*/ 815340 h 1821180"/>
              <a:gd name="connsiteX3" fmla="*/ 4853940 w 4907280"/>
              <a:gd name="connsiteY3" fmla="*/ 1821180 h 1821180"/>
              <a:gd name="connsiteX4" fmla="*/ 777240 w 4907280"/>
              <a:gd name="connsiteY4" fmla="*/ 944880 h 1821180"/>
              <a:gd name="connsiteX5" fmla="*/ 106680 w 4907280"/>
              <a:gd name="connsiteY5" fmla="*/ 632460 h 1821180"/>
              <a:gd name="connsiteX6" fmla="*/ 0 w 4907280"/>
              <a:gd name="connsiteY6" fmla="*/ 533400 h 1821180"/>
              <a:gd name="connsiteX0" fmla="*/ 0 w 4853940"/>
              <a:gd name="connsiteY0" fmla="*/ 533400 h 1821180"/>
              <a:gd name="connsiteX1" fmla="*/ 1127760 w 4853940"/>
              <a:gd name="connsiteY1" fmla="*/ 0 h 1821180"/>
              <a:gd name="connsiteX2" fmla="*/ 4770120 w 4853940"/>
              <a:gd name="connsiteY2" fmla="*/ 792480 h 1821180"/>
              <a:gd name="connsiteX3" fmla="*/ 4853940 w 4853940"/>
              <a:gd name="connsiteY3" fmla="*/ 1821180 h 1821180"/>
              <a:gd name="connsiteX4" fmla="*/ 777240 w 4853940"/>
              <a:gd name="connsiteY4" fmla="*/ 944880 h 1821180"/>
              <a:gd name="connsiteX5" fmla="*/ 106680 w 4853940"/>
              <a:gd name="connsiteY5" fmla="*/ 632460 h 1821180"/>
              <a:gd name="connsiteX6" fmla="*/ 0 w 4853940"/>
              <a:gd name="connsiteY6" fmla="*/ 533400 h 1821180"/>
              <a:gd name="connsiteX0" fmla="*/ 0 w 4770120"/>
              <a:gd name="connsiteY0" fmla="*/ 533400 h 1668780"/>
              <a:gd name="connsiteX1" fmla="*/ 1127760 w 4770120"/>
              <a:gd name="connsiteY1" fmla="*/ 0 h 1668780"/>
              <a:gd name="connsiteX2" fmla="*/ 4770120 w 4770120"/>
              <a:gd name="connsiteY2" fmla="*/ 792480 h 1668780"/>
              <a:gd name="connsiteX3" fmla="*/ 4671060 w 4770120"/>
              <a:gd name="connsiteY3" fmla="*/ 1668780 h 1668780"/>
              <a:gd name="connsiteX4" fmla="*/ 777240 w 4770120"/>
              <a:gd name="connsiteY4" fmla="*/ 944880 h 1668780"/>
              <a:gd name="connsiteX5" fmla="*/ 106680 w 4770120"/>
              <a:gd name="connsiteY5" fmla="*/ 632460 h 1668780"/>
              <a:gd name="connsiteX6" fmla="*/ 0 w 4770120"/>
              <a:gd name="connsiteY6" fmla="*/ 533400 h 1668780"/>
              <a:gd name="connsiteX0" fmla="*/ 0 w 4706620"/>
              <a:gd name="connsiteY0" fmla="*/ 533400 h 1668780"/>
              <a:gd name="connsiteX1" fmla="*/ 1127760 w 4706620"/>
              <a:gd name="connsiteY1" fmla="*/ 0 h 1668780"/>
              <a:gd name="connsiteX2" fmla="*/ 4706620 w 4706620"/>
              <a:gd name="connsiteY2" fmla="*/ 817880 h 1668780"/>
              <a:gd name="connsiteX3" fmla="*/ 4671060 w 4706620"/>
              <a:gd name="connsiteY3" fmla="*/ 1668780 h 1668780"/>
              <a:gd name="connsiteX4" fmla="*/ 777240 w 4706620"/>
              <a:gd name="connsiteY4" fmla="*/ 944880 h 1668780"/>
              <a:gd name="connsiteX5" fmla="*/ 106680 w 4706620"/>
              <a:gd name="connsiteY5" fmla="*/ 632460 h 1668780"/>
              <a:gd name="connsiteX6" fmla="*/ 0 w 4706620"/>
              <a:gd name="connsiteY6" fmla="*/ 533400 h 1668780"/>
              <a:gd name="connsiteX0" fmla="*/ 0 w 4693920"/>
              <a:gd name="connsiteY0" fmla="*/ 533400 h 1668780"/>
              <a:gd name="connsiteX1" fmla="*/ 1127760 w 4693920"/>
              <a:gd name="connsiteY1" fmla="*/ 0 h 1668780"/>
              <a:gd name="connsiteX2" fmla="*/ 4693920 w 4693920"/>
              <a:gd name="connsiteY2" fmla="*/ 817880 h 1668780"/>
              <a:gd name="connsiteX3" fmla="*/ 4671060 w 4693920"/>
              <a:gd name="connsiteY3" fmla="*/ 1668780 h 1668780"/>
              <a:gd name="connsiteX4" fmla="*/ 777240 w 4693920"/>
              <a:gd name="connsiteY4" fmla="*/ 944880 h 1668780"/>
              <a:gd name="connsiteX5" fmla="*/ 106680 w 4693920"/>
              <a:gd name="connsiteY5" fmla="*/ 632460 h 1668780"/>
              <a:gd name="connsiteX6" fmla="*/ 0 w 4693920"/>
              <a:gd name="connsiteY6" fmla="*/ 533400 h 166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3920" h="1668780">
                <a:moveTo>
                  <a:pt x="0" y="533400"/>
                </a:moveTo>
                <a:lnTo>
                  <a:pt x="1127760" y="0"/>
                </a:lnTo>
                <a:lnTo>
                  <a:pt x="4693920" y="817880"/>
                </a:lnTo>
                <a:lnTo>
                  <a:pt x="4671060" y="1668780"/>
                </a:lnTo>
                <a:lnTo>
                  <a:pt x="777240" y="944880"/>
                </a:lnTo>
                <a:lnTo>
                  <a:pt x="106680" y="632460"/>
                </a:lnTo>
                <a:lnTo>
                  <a:pt x="0" y="533400"/>
                </a:lnTo>
                <a:close/>
              </a:path>
            </a:pathLst>
          </a:custGeom>
          <a:solidFill>
            <a:srgbClr val="034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4250130" y="3914181"/>
            <a:ext cx="1343008" cy="533525"/>
          </a:xfrm>
          <a:custGeom>
            <a:avLst/>
            <a:gdLst>
              <a:gd name="connsiteX0" fmla="*/ 0 w 1042987"/>
              <a:gd name="connsiteY0" fmla="*/ 176213 h 414338"/>
              <a:gd name="connsiteX1" fmla="*/ 661987 w 1042987"/>
              <a:gd name="connsiteY1" fmla="*/ 414338 h 414338"/>
              <a:gd name="connsiteX2" fmla="*/ 1042987 w 1042987"/>
              <a:gd name="connsiteY2" fmla="*/ 85725 h 414338"/>
              <a:gd name="connsiteX3" fmla="*/ 566737 w 1042987"/>
              <a:gd name="connsiteY3" fmla="*/ 0 h 414338"/>
              <a:gd name="connsiteX4" fmla="*/ 0 w 1042987"/>
              <a:gd name="connsiteY4" fmla="*/ 176213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987" h="414338">
                <a:moveTo>
                  <a:pt x="0" y="176213"/>
                </a:moveTo>
                <a:lnTo>
                  <a:pt x="661987" y="414338"/>
                </a:lnTo>
                <a:lnTo>
                  <a:pt x="1042987" y="85725"/>
                </a:lnTo>
                <a:lnTo>
                  <a:pt x="566737" y="0"/>
                </a:lnTo>
                <a:lnTo>
                  <a:pt x="0" y="1762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4102951" y="4141082"/>
            <a:ext cx="1238757" cy="447669"/>
          </a:xfrm>
          <a:custGeom>
            <a:avLst/>
            <a:gdLst>
              <a:gd name="connsiteX0" fmla="*/ 0 w 962025"/>
              <a:gd name="connsiteY0" fmla="*/ 176212 h 347662"/>
              <a:gd name="connsiteX1" fmla="*/ 500062 w 962025"/>
              <a:gd name="connsiteY1" fmla="*/ 0 h 347662"/>
              <a:gd name="connsiteX2" fmla="*/ 962025 w 962025"/>
              <a:gd name="connsiteY2" fmla="*/ 152400 h 347662"/>
              <a:gd name="connsiteX3" fmla="*/ 557212 w 962025"/>
              <a:gd name="connsiteY3" fmla="*/ 347662 h 347662"/>
              <a:gd name="connsiteX4" fmla="*/ 0 w 962025"/>
              <a:gd name="connsiteY4" fmla="*/ 176212 h 34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2025" h="347662">
                <a:moveTo>
                  <a:pt x="0" y="176212"/>
                </a:moveTo>
                <a:lnTo>
                  <a:pt x="500062" y="0"/>
                </a:lnTo>
                <a:lnTo>
                  <a:pt x="962025" y="152400"/>
                </a:lnTo>
                <a:lnTo>
                  <a:pt x="557212" y="347662"/>
                </a:lnTo>
                <a:lnTo>
                  <a:pt x="0" y="1762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5053482" y="4404777"/>
            <a:ext cx="619379" cy="355683"/>
          </a:xfrm>
          <a:custGeom>
            <a:avLst/>
            <a:gdLst>
              <a:gd name="connsiteX0" fmla="*/ 0 w 481013"/>
              <a:gd name="connsiteY0" fmla="*/ 180975 h 276225"/>
              <a:gd name="connsiteX1" fmla="*/ 295275 w 481013"/>
              <a:gd name="connsiteY1" fmla="*/ 276225 h 276225"/>
              <a:gd name="connsiteX2" fmla="*/ 481013 w 481013"/>
              <a:gd name="connsiteY2" fmla="*/ 66675 h 276225"/>
              <a:gd name="connsiteX3" fmla="*/ 276225 w 481013"/>
              <a:gd name="connsiteY3" fmla="*/ 0 h 276225"/>
              <a:gd name="connsiteX4" fmla="*/ 0 w 481013"/>
              <a:gd name="connsiteY4" fmla="*/ 18097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013" h="276225">
                <a:moveTo>
                  <a:pt x="0" y="180975"/>
                </a:moveTo>
                <a:lnTo>
                  <a:pt x="295275" y="276225"/>
                </a:lnTo>
                <a:lnTo>
                  <a:pt x="481013" y="66675"/>
                </a:lnTo>
                <a:lnTo>
                  <a:pt x="276225" y="0"/>
                </a:lnTo>
                <a:lnTo>
                  <a:pt x="0" y="18097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8103358" y="4654164"/>
            <a:ext cx="727719" cy="408831"/>
          </a:xfrm>
          <a:custGeom>
            <a:avLst/>
            <a:gdLst>
              <a:gd name="connsiteX0" fmla="*/ 0 w 565150"/>
              <a:gd name="connsiteY0" fmla="*/ 279400 h 317500"/>
              <a:gd name="connsiteX1" fmla="*/ 565150 w 565150"/>
              <a:gd name="connsiteY1" fmla="*/ 317500 h 317500"/>
              <a:gd name="connsiteX2" fmla="*/ 482600 w 565150"/>
              <a:gd name="connsiteY2" fmla="*/ 19050 h 317500"/>
              <a:gd name="connsiteX3" fmla="*/ 114300 w 565150"/>
              <a:gd name="connsiteY3" fmla="*/ 0 h 317500"/>
              <a:gd name="connsiteX4" fmla="*/ 0 w 565150"/>
              <a:gd name="connsiteY4" fmla="*/ 2794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150" h="317500">
                <a:moveTo>
                  <a:pt x="0" y="279400"/>
                </a:moveTo>
                <a:lnTo>
                  <a:pt x="565150" y="317500"/>
                </a:lnTo>
                <a:lnTo>
                  <a:pt x="482600" y="19050"/>
                </a:lnTo>
                <a:lnTo>
                  <a:pt x="114300" y="0"/>
                </a:lnTo>
                <a:lnTo>
                  <a:pt x="0" y="2794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5086188" y="4008212"/>
            <a:ext cx="3851184" cy="964840"/>
          </a:xfrm>
          <a:custGeom>
            <a:avLst/>
            <a:gdLst>
              <a:gd name="connsiteX0" fmla="*/ 0 w 2990850"/>
              <a:gd name="connsiteY0" fmla="*/ 63500 h 749300"/>
              <a:gd name="connsiteX1" fmla="*/ 2952750 w 2990850"/>
              <a:gd name="connsiteY1" fmla="*/ 749300 h 749300"/>
              <a:gd name="connsiteX2" fmla="*/ 2990850 w 2990850"/>
              <a:gd name="connsiteY2" fmla="*/ 666750 h 749300"/>
              <a:gd name="connsiteX3" fmla="*/ 88900 w 2990850"/>
              <a:gd name="connsiteY3" fmla="*/ 0 h 749300"/>
              <a:gd name="connsiteX4" fmla="*/ 0 w 2990850"/>
              <a:gd name="connsiteY4" fmla="*/ 6350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0850" h="749300">
                <a:moveTo>
                  <a:pt x="0" y="63500"/>
                </a:moveTo>
                <a:lnTo>
                  <a:pt x="2952750" y="749300"/>
                </a:lnTo>
                <a:lnTo>
                  <a:pt x="2990850" y="666750"/>
                </a:lnTo>
                <a:lnTo>
                  <a:pt x="8890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CD4D32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6127081" y="4483273"/>
            <a:ext cx="353640" cy="428832"/>
            <a:chOff x="6706394" y="4974271"/>
            <a:chExt cx="417512" cy="506284"/>
          </a:xfrm>
        </p:grpSpPr>
        <p:grpSp>
          <p:nvGrpSpPr>
            <p:cNvPr id="41" name="组合 40"/>
            <p:cNvGrpSpPr/>
            <p:nvPr/>
          </p:nvGrpSpPr>
          <p:grpSpPr>
            <a:xfrm>
              <a:off x="6706394" y="4974271"/>
              <a:ext cx="417512" cy="475039"/>
              <a:chOff x="6706394" y="4974271"/>
              <a:chExt cx="417512" cy="475039"/>
            </a:xfrm>
          </p:grpSpPr>
          <p:sp>
            <p:nvSpPr>
              <p:cNvPr id="34" name="梯形 33"/>
              <p:cNvSpPr/>
              <p:nvPr/>
            </p:nvSpPr>
            <p:spPr>
              <a:xfrm rot="10800000">
                <a:off x="6706394" y="5057695"/>
                <a:ext cx="417512" cy="391615"/>
              </a:xfrm>
              <a:prstGeom prst="trapezoid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6706394" y="4974271"/>
                <a:ext cx="417512" cy="14700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 rot="10800000">
                <a:off x="6755891" y="5253989"/>
                <a:ext cx="318515" cy="122000"/>
              </a:xfrm>
              <a:custGeom>
                <a:avLst/>
                <a:gdLst>
                  <a:gd name="connsiteX0" fmla="*/ 0 w 318515"/>
                  <a:gd name="connsiteY0" fmla="*/ 122000 h 122000"/>
                  <a:gd name="connsiteX1" fmla="*/ 27066 w 318515"/>
                  <a:gd name="connsiteY1" fmla="*/ 13738 h 122000"/>
                  <a:gd name="connsiteX2" fmla="*/ 84363 w 318515"/>
                  <a:gd name="connsiteY2" fmla="*/ 4376 h 122000"/>
                  <a:gd name="connsiteX3" fmla="*/ 166826 w 318515"/>
                  <a:gd name="connsiteY3" fmla="*/ 0 h 122000"/>
                  <a:gd name="connsiteX4" fmla="*/ 249290 w 318515"/>
                  <a:gd name="connsiteY4" fmla="*/ 4376 h 122000"/>
                  <a:gd name="connsiteX5" fmla="*/ 291690 w 318515"/>
                  <a:gd name="connsiteY5" fmla="*/ 11304 h 122000"/>
                  <a:gd name="connsiteX6" fmla="*/ 318515 w 318515"/>
                  <a:gd name="connsiteY6" fmla="*/ 118603 h 122000"/>
                  <a:gd name="connsiteX7" fmla="*/ 249290 w 318515"/>
                  <a:gd name="connsiteY7" fmla="*/ 107292 h 122000"/>
                  <a:gd name="connsiteX8" fmla="*/ 166826 w 318515"/>
                  <a:gd name="connsiteY8" fmla="*/ 102916 h 122000"/>
                  <a:gd name="connsiteX9" fmla="*/ 7556 w 318515"/>
                  <a:gd name="connsiteY9" fmla="*/ 119842 h 12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8515" h="122000">
                    <a:moveTo>
                      <a:pt x="0" y="122000"/>
                    </a:moveTo>
                    <a:lnTo>
                      <a:pt x="27066" y="13738"/>
                    </a:lnTo>
                    <a:lnTo>
                      <a:pt x="84363" y="4376"/>
                    </a:lnTo>
                    <a:cubicBezTo>
                      <a:pt x="110999" y="1507"/>
                      <a:pt x="138578" y="0"/>
                      <a:pt x="166826" y="0"/>
                    </a:cubicBezTo>
                    <a:cubicBezTo>
                      <a:pt x="195074" y="0"/>
                      <a:pt x="222653" y="1507"/>
                      <a:pt x="249290" y="4376"/>
                    </a:cubicBezTo>
                    <a:lnTo>
                      <a:pt x="291690" y="11304"/>
                    </a:lnTo>
                    <a:lnTo>
                      <a:pt x="318515" y="118603"/>
                    </a:lnTo>
                    <a:lnTo>
                      <a:pt x="249290" y="107292"/>
                    </a:lnTo>
                    <a:cubicBezTo>
                      <a:pt x="222653" y="104423"/>
                      <a:pt x="195074" y="102916"/>
                      <a:pt x="166826" y="102916"/>
                    </a:cubicBezTo>
                    <a:cubicBezTo>
                      <a:pt x="110330" y="102916"/>
                      <a:pt x="56509" y="108943"/>
                      <a:pt x="7556" y="119842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椭圆 41"/>
            <p:cNvSpPr/>
            <p:nvPr/>
          </p:nvSpPr>
          <p:spPr>
            <a:xfrm>
              <a:off x="6801247" y="5398482"/>
              <a:ext cx="228203" cy="8207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任意多边形 50"/>
          <p:cNvSpPr/>
          <p:nvPr/>
        </p:nvSpPr>
        <p:spPr>
          <a:xfrm rot="19458210">
            <a:off x="5729447" y="2145297"/>
            <a:ext cx="1782785" cy="3483731"/>
          </a:xfrm>
          <a:custGeom>
            <a:avLst/>
            <a:gdLst>
              <a:gd name="connsiteX0" fmla="*/ 914146 w 1384520"/>
              <a:gd name="connsiteY0" fmla="*/ 147185 h 2705484"/>
              <a:gd name="connsiteX1" fmla="*/ 1384520 w 1384520"/>
              <a:gd name="connsiteY1" fmla="*/ 2705484 h 2705484"/>
              <a:gd name="connsiteX2" fmla="*/ 0 w 1384520"/>
              <a:gd name="connsiteY2" fmla="*/ 2705484 h 2705484"/>
              <a:gd name="connsiteX3" fmla="*/ 497435 w 1384520"/>
              <a:gd name="connsiteY3" fmla="*/ 0 h 2705484"/>
              <a:gd name="connsiteX4" fmla="*/ 525756 w 1384520"/>
              <a:gd name="connsiteY4" fmla="*/ 205818 h 2705484"/>
              <a:gd name="connsiteX5" fmla="*/ 886028 w 1384520"/>
              <a:gd name="connsiteY5" fmla="*/ 130599 h 2705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84520" h="2705484">
                <a:moveTo>
                  <a:pt x="914146" y="147185"/>
                </a:moveTo>
                <a:lnTo>
                  <a:pt x="1384520" y="2705484"/>
                </a:lnTo>
                <a:lnTo>
                  <a:pt x="0" y="2705484"/>
                </a:lnTo>
                <a:lnTo>
                  <a:pt x="497435" y="0"/>
                </a:lnTo>
                <a:lnTo>
                  <a:pt x="525756" y="205818"/>
                </a:lnTo>
                <a:lnTo>
                  <a:pt x="886028" y="130599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4323081" y="2016806"/>
            <a:ext cx="1676282" cy="2001125"/>
            <a:chOff x="4323081" y="2075800"/>
            <a:chExt cx="1676282" cy="2001125"/>
          </a:xfrm>
        </p:grpSpPr>
        <p:sp>
          <p:nvSpPr>
            <p:cNvPr id="45" name="任意多边形 44"/>
            <p:cNvSpPr/>
            <p:nvPr/>
          </p:nvSpPr>
          <p:spPr>
            <a:xfrm>
              <a:off x="4440236" y="2366470"/>
              <a:ext cx="858544" cy="506950"/>
            </a:xfrm>
            <a:custGeom>
              <a:avLst/>
              <a:gdLst>
                <a:gd name="connsiteX0" fmla="*/ 0 w 666750"/>
                <a:gd name="connsiteY0" fmla="*/ 393700 h 393700"/>
                <a:gd name="connsiteX1" fmla="*/ 666750 w 666750"/>
                <a:gd name="connsiteY1" fmla="*/ 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0" h="393700">
                  <a:moveTo>
                    <a:pt x="0" y="393700"/>
                  </a:moveTo>
                  <a:lnTo>
                    <a:pt x="666750" y="0"/>
                  </a:lnTo>
                </a:path>
              </a:pathLst>
            </a:custGeom>
            <a:noFill/>
            <a:ln w="38100">
              <a:solidFill>
                <a:srgbClr val="CD4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 rot="548846">
              <a:off x="5141098" y="2075800"/>
              <a:ext cx="858265" cy="847346"/>
            </a:xfrm>
            <a:custGeom>
              <a:avLst/>
              <a:gdLst>
                <a:gd name="connsiteX0" fmla="*/ 107950 w 641350"/>
                <a:gd name="connsiteY0" fmla="*/ 0 h 609600"/>
                <a:gd name="connsiteX1" fmla="*/ 0 w 641350"/>
                <a:gd name="connsiteY1" fmla="*/ 228600 h 609600"/>
                <a:gd name="connsiteX2" fmla="*/ 361950 w 641350"/>
                <a:gd name="connsiteY2" fmla="*/ 609600 h 609600"/>
                <a:gd name="connsiteX3" fmla="*/ 641350 w 641350"/>
                <a:gd name="connsiteY3" fmla="*/ 304800 h 609600"/>
                <a:gd name="connsiteX4" fmla="*/ 107950 w 641350"/>
                <a:gd name="connsiteY4" fmla="*/ 0 h 609600"/>
                <a:gd name="connsiteX0" fmla="*/ 107950 w 666533"/>
                <a:gd name="connsiteY0" fmla="*/ 0 h 609600"/>
                <a:gd name="connsiteX1" fmla="*/ 0 w 666533"/>
                <a:gd name="connsiteY1" fmla="*/ 228600 h 609600"/>
                <a:gd name="connsiteX2" fmla="*/ 361950 w 666533"/>
                <a:gd name="connsiteY2" fmla="*/ 609600 h 609600"/>
                <a:gd name="connsiteX3" fmla="*/ 666533 w 666533"/>
                <a:gd name="connsiteY3" fmla="*/ 281449 h 609600"/>
                <a:gd name="connsiteX4" fmla="*/ 107950 w 666533"/>
                <a:gd name="connsiteY4" fmla="*/ 0 h 609600"/>
                <a:gd name="connsiteX0" fmla="*/ 107950 w 666533"/>
                <a:gd name="connsiteY0" fmla="*/ 0 h 658053"/>
                <a:gd name="connsiteX1" fmla="*/ 0 w 666533"/>
                <a:gd name="connsiteY1" fmla="*/ 228600 h 658053"/>
                <a:gd name="connsiteX2" fmla="*/ 345632 w 666533"/>
                <a:gd name="connsiteY2" fmla="*/ 658053 h 658053"/>
                <a:gd name="connsiteX3" fmla="*/ 666533 w 666533"/>
                <a:gd name="connsiteY3" fmla="*/ 281449 h 658053"/>
                <a:gd name="connsiteX4" fmla="*/ 107950 w 666533"/>
                <a:gd name="connsiteY4" fmla="*/ 0 h 65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533" h="658053">
                  <a:moveTo>
                    <a:pt x="107950" y="0"/>
                  </a:moveTo>
                  <a:lnTo>
                    <a:pt x="0" y="228600"/>
                  </a:lnTo>
                  <a:lnTo>
                    <a:pt x="345632" y="658053"/>
                  </a:lnTo>
                  <a:lnTo>
                    <a:pt x="666533" y="281449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任意多边形 2"/>
            <p:cNvSpPr/>
            <p:nvPr/>
          </p:nvSpPr>
          <p:spPr>
            <a:xfrm>
              <a:off x="4323081" y="3838800"/>
              <a:ext cx="428625" cy="238125"/>
            </a:xfrm>
            <a:custGeom>
              <a:avLst/>
              <a:gdLst>
                <a:gd name="connsiteX0" fmla="*/ 85725 w 428625"/>
                <a:gd name="connsiteY0" fmla="*/ 0 h 238125"/>
                <a:gd name="connsiteX1" fmla="*/ 428625 w 428625"/>
                <a:gd name="connsiteY1" fmla="*/ 133350 h 238125"/>
                <a:gd name="connsiteX2" fmla="*/ 238125 w 428625"/>
                <a:gd name="connsiteY2" fmla="*/ 238125 h 238125"/>
                <a:gd name="connsiteX3" fmla="*/ 0 w 428625"/>
                <a:gd name="connsiteY3" fmla="*/ 152400 h 238125"/>
                <a:gd name="connsiteX4" fmla="*/ 85725 w 428625"/>
                <a:gd name="connsiteY4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5" h="238125">
                  <a:moveTo>
                    <a:pt x="85725" y="0"/>
                  </a:moveTo>
                  <a:lnTo>
                    <a:pt x="428625" y="133350"/>
                  </a:lnTo>
                  <a:lnTo>
                    <a:pt x="238125" y="238125"/>
                  </a:lnTo>
                  <a:lnTo>
                    <a:pt x="0" y="15240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4464766" y="2701712"/>
              <a:ext cx="245298" cy="1218315"/>
            </a:xfrm>
            <a:custGeom>
              <a:avLst/>
              <a:gdLst>
                <a:gd name="connsiteX0" fmla="*/ 190500 w 190500"/>
                <a:gd name="connsiteY0" fmla="*/ 0 h 946150"/>
                <a:gd name="connsiteX1" fmla="*/ 0 w 190500"/>
                <a:gd name="connsiteY1" fmla="*/ 946150 h 94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0" h="946150">
                  <a:moveTo>
                    <a:pt x="190500" y="0"/>
                  </a:moveTo>
                  <a:lnTo>
                    <a:pt x="0" y="946150"/>
                  </a:lnTo>
                </a:path>
              </a:pathLst>
            </a:custGeom>
            <a:noFill/>
            <a:ln w="38100">
              <a:solidFill>
                <a:srgbClr val="CD4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87736EA-4B24-4E19-8D41-EFC90873A377}"/>
              </a:ext>
            </a:extLst>
          </p:cNvPr>
          <p:cNvGrpSpPr/>
          <p:nvPr/>
        </p:nvGrpSpPr>
        <p:grpSpPr>
          <a:xfrm>
            <a:off x="6303449" y="1715790"/>
            <a:ext cx="2052682" cy="2999815"/>
            <a:chOff x="6303449" y="1715790"/>
            <a:chExt cx="2052682" cy="299981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8152164-80F2-40E0-BBAF-C18CBC516E47}"/>
                </a:ext>
              </a:extLst>
            </p:cNvPr>
            <p:cNvGrpSpPr/>
            <p:nvPr/>
          </p:nvGrpSpPr>
          <p:grpSpPr>
            <a:xfrm>
              <a:off x="6303449" y="1715790"/>
              <a:ext cx="2052682" cy="2813498"/>
              <a:chOff x="6303449" y="1715790"/>
              <a:chExt cx="2052682" cy="2813498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51C9EB91-3B36-4F5C-89DD-64C545ECFAFC}"/>
                  </a:ext>
                </a:extLst>
              </p:cNvPr>
              <p:cNvGrpSpPr/>
              <p:nvPr/>
            </p:nvGrpSpPr>
            <p:grpSpPr>
              <a:xfrm>
                <a:off x="6303449" y="3326559"/>
                <a:ext cx="649206" cy="853476"/>
                <a:chOff x="10833482" y="3158395"/>
                <a:chExt cx="649206" cy="853476"/>
              </a:xfrm>
            </p:grpSpPr>
            <p:sp>
              <p:nvSpPr>
                <p:cNvPr id="86" name="任意多边形 85"/>
                <p:cNvSpPr/>
                <p:nvPr/>
              </p:nvSpPr>
              <p:spPr>
                <a:xfrm rot="11199570" flipH="1">
                  <a:off x="10833482" y="3656721"/>
                  <a:ext cx="261655" cy="159964"/>
                </a:xfrm>
                <a:custGeom>
                  <a:avLst/>
                  <a:gdLst>
                    <a:gd name="connsiteX0" fmla="*/ 6350 w 206375"/>
                    <a:gd name="connsiteY0" fmla="*/ 0 h 209550"/>
                    <a:gd name="connsiteX1" fmla="*/ 0 w 206375"/>
                    <a:gd name="connsiteY1" fmla="*/ 104775 h 209550"/>
                    <a:gd name="connsiteX2" fmla="*/ 28575 w 206375"/>
                    <a:gd name="connsiteY2" fmla="*/ 168275 h 209550"/>
                    <a:gd name="connsiteX3" fmla="*/ 92075 w 206375"/>
                    <a:gd name="connsiteY3" fmla="*/ 203200 h 209550"/>
                    <a:gd name="connsiteX4" fmla="*/ 149225 w 206375"/>
                    <a:gd name="connsiteY4" fmla="*/ 209550 h 209550"/>
                    <a:gd name="connsiteX5" fmla="*/ 184150 w 206375"/>
                    <a:gd name="connsiteY5" fmla="*/ 161925 h 209550"/>
                    <a:gd name="connsiteX6" fmla="*/ 206375 w 206375"/>
                    <a:gd name="connsiteY6" fmla="*/ 123825 h 209550"/>
                    <a:gd name="connsiteX7" fmla="*/ 82550 w 206375"/>
                    <a:gd name="connsiteY7" fmla="*/ 47625 h 209550"/>
                    <a:gd name="connsiteX8" fmla="*/ 6350 w 206375"/>
                    <a:gd name="connsiteY8" fmla="*/ 0 h 209550"/>
                    <a:gd name="connsiteX0" fmla="*/ 9761 w 209786"/>
                    <a:gd name="connsiteY0" fmla="*/ 1554 h 211104"/>
                    <a:gd name="connsiteX1" fmla="*/ 3411 w 209786"/>
                    <a:gd name="connsiteY1" fmla="*/ 106329 h 211104"/>
                    <a:gd name="connsiteX2" fmla="*/ 31986 w 209786"/>
                    <a:gd name="connsiteY2" fmla="*/ 169829 h 211104"/>
                    <a:gd name="connsiteX3" fmla="*/ 95486 w 209786"/>
                    <a:gd name="connsiteY3" fmla="*/ 204754 h 211104"/>
                    <a:gd name="connsiteX4" fmla="*/ 152636 w 209786"/>
                    <a:gd name="connsiteY4" fmla="*/ 211104 h 211104"/>
                    <a:gd name="connsiteX5" fmla="*/ 187561 w 209786"/>
                    <a:gd name="connsiteY5" fmla="*/ 163479 h 211104"/>
                    <a:gd name="connsiteX6" fmla="*/ 209786 w 209786"/>
                    <a:gd name="connsiteY6" fmla="*/ 125379 h 211104"/>
                    <a:gd name="connsiteX7" fmla="*/ 85961 w 209786"/>
                    <a:gd name="connsiteY7" fmla="*/ 49179 h 211104"/>
                    <a:gd name="connsiteX8" fmla="*/ 9761 w 209786"/>
                    <a:gd name="connsiteY8" fmla="*/ 1554 h 211104"/>
                    <a:gd name="connsiteX0" fmla="*/ 20233 w 207189"/>
                    <a:gd name="connsiteY0" fmla="*/ 13956 h 172408"/>
                    <a:gd name="connsiteX1" fmla="*/ 814 w 207189"/>
                    <a:gd name="connsiteY1" fmla="*/ 67633 h 172408"/>
                    <a:gd name="connsiteX2" fmla="*/ 29389 w 207189"/>
                    <a:gd name="connsiteY2" fmla="*/ 131133 h 172408"/>
                    <a:gd name="connsiteX3" fmla="*/ 92889 w 207189"/>
                    <a:gd name="connsiteY3" fmla="*/ 166058 h 172408"/>
                    <a:gd name="connsiteX4" fmla="*/ 150039 w 207189"/>
                    <a:gd name="connsiteY4" fmla="*/ 172408 h 172408"/>
                    <a:gd name="connsiteX5" fmla="*/ 184964 w 207189"/>
                    <a:gd name="connsiteY5" fmla="*/ 124783 h 172408"/>
                    <a:gd name="connsiteX6" fmla="*/ 207189 w 207189"/>
                    <a:gd name="connsiteY6" fmla="*/ 86683 h 172408"/>
                    <a:gd name="connsiteX7" fmla="*/ 83364 w 207189"/>
                    <a:gd name="connsiteY7" fmla="*/ 10483 h 172408"/>
                    <a:gd name="connsiteX8" fmla="*/ 20233 w 207189"/>
                    <a:gd name="connsiteY8" fmla="*/ 13956 h 172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7189" h="172408">
                      <a:moveTo>
                        <a:pt x="20233" y="13956"/>
                      </a:moveTo>
                      <a:cubicBezTo>
                        <a:pt x="6475" y="23481"/>
                        <a:pt x="-2890" y="39587"/>
                        <a:pt x="814" y="67633"/>
                      </a:cubicBezTo>
                      <a:lnTo>
                        <a:pt x="29389" y="131133"/>
                      </a:lnTo>
                      <a:lnTo>
                        <a:pt x="92889" y="166058"/>
                      </a:lnTo>
                      <a:lnTo>
                        <a:pt x="150039" y="172408"/>
                      </a:lnTo>
                      <a:lnTo>
                        <a:pt x="184964" y="124783"/>
                      </a:lnTo>
                      <a:lnTo>
                        <a:pt x="207189" y="86683"/>
                      </a:lnTo>
                      <a:lnTo>
                        <a:pt x="83364" y="10483"/>
                      </a:lnTo>
                      <a:cubicBezTo>
                        <a:pt x="50027" y="-10154"/>
                        <a:pt x="33991" y="4431"/>
                        <a:pt x="20233" y="13956"/>
                      </a:cubicBezTo>
                      <a:close/>
                    </a:path>
                  </a:pathLst>
                </a:custGeom>
                <a:solidFill>
                  <a:srgbClr val="FFE1C5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任意多边形 84"/>
                <p:cNvSpPr/>
                <p:nvPr/>
              </p:nvSpPr>
              <p:spPr>
                <a:xfrm rot="7559278">
                  <a:off x="10900679" y="3429862"/>
                  <a:ext cx="853476" cy="310542"/>
                </a:xfrm>
                <a:custGeom>
                  <a:avLst/>
                  <a:gdLst>
                    <a:gd name="connsiteX0" fmla="*/ 85725 w 361950"/>
                    <a:gd name="connsiteY0" fmla="*/ 0 h 666750"/>
                    <a:gd name="connsiteX1" fmla="*/ 361950 w 361950"/>
                    <a:gd name="connsiteY1" fmla="*/ 661987 h 666750"/>
                    <a:gd name="connsiteX2" fmla="*/ 219075 w 361950"/>
                    <a:gd name="connsiteY2" fmla="*/ 666750 h 666750"/>
                    <a:gd name="connsiteX3" fmla="*/ 200025 w 361950"/>
                    <a:gd name="connsiteY3" fmla="*/ 595312 h 666750"/>
                    <a:gd name="connsiteX4" fmla="*/ 147638 w 361950"/>
                    <a:gd name="connsiteY4" fmla="*/ 466725 h 666750"/>
                    <a:gd name="connsiteX5" fmla="*/ 0 w 361950"/>
                    <a:gd name="connsiteY5" fmla="*/ 76200 h 666750"/>
                    <a:gd name="connsiteX6" fmla="*/ 85725 w 361950"/>
                    <a:gd name="connsiteY6" fmla="*/ 0 h 666750"/>
                    <a:gd name="connsiteX0" fmla="*/ 88900 w 365125"/>
                    <a:gd name="connsiteY0" fmla="*/ 0 h 666750"/>
                    <a:gd name="connsiteX1" fmla="*/ 365125 w 365125"/>
                    <a:gd name="connsiteY1" fmla="*/ 661987 h 666750"/>
                    <a:gd name="connsiteX2" fmla="*/ 222250 w 365125"/>
                    <a:gd name="connsiteY2" fmla="*/ 666750 h 666750"/>
                    <a:gd name="connsiteX3" fmla="*/ 203200 w 365125"/>
                    <a:gd name="connsiteY3" fmla="*/ 595312 h 666750"/>
                    <a:gd name="connsiteX4" fmla="*/ 150813 w 365125"/>
                    <a:gd name="connsiteY4" fmla="*/ 466725 h 666750"/>
                    <a:gd name="connsiteX5" fmla="*/ 0 w 365125"/>
                    <a:gd name="connsiteY5" fmla="*/ 53975 h 666750"/>
                    <a:gd name="connsiteX6" fmla="*/ 88900 w 365125"/>
                    <a:gd name="connsiteY6" fmla="*/ 0 h 666750"/>
                    <a:gd name="connsiteX0" fmla="*/ 98425 w 365125"/>
                    <a:gd name="connsiteY0" fmla="*/ 0 h 660400"/>
                    <a:gd name="connsiteX1" fmla="*/ 365125 w 365125"/>
                    <a:gd name="connsiteY1" fmla="*/ 655637 h 660400"/>
                    <a:gd name="connsiteX2" fmla="*/ 222250 w 365125"/>
                    <a:gd name="connsiteY2" fmla="*/ 660400 h 660400"/>
                    <a:gd name="connsiteX3" fmla="*/ 203200 w 365125"/>
                    <a:gd name="connsiteY3" fmla="*/ 588962 h 660400"/>
                    <a:gd name="connsiteX4" fmla="*/ 150813 w 365125"/>
                    <a:gd name="connsiteY4" fmla="*/ 460375 h 660400"/>
                    <a:gd name="connsiteX5" fmla="*/ 0 w 365125"/>
                    <a:gd name="connsiteY5" fmla="*/ 47625 h 660400"/>
                    <a:gd name="connsiteX6" fmla="*/ 98425 w 365125"/>
                    <a:gd name="connsiteY6" fmla="*/ 0 h 660400"/>
                    <a:gd name="connsiteX0" fmla="*/ 98425 w 336550"/>
                    <a:gd name="connsiteY0" fmla="*/ 0 h 660400"/>
                    <a:gd name="connsiteX1" fmla="*/ 336550 w 336550"/>
                    <a:gd name="connsiteY1" fmla="*/ 633412 h 660400"/>
                    <a:gd name="connsiteX2" fmla="*/ 222250 w 336550"/>
                    <a:gd name="connsiteY2" fmla="*/ 660400 h 660400"/>
                    <a:gd name="connsiteX3" fmla="*/ 203200 w 336550"/>
                    <a:gd name="connsiteY3" fmla="*/ 588962 h 660400"/>
                    <a:gd name="connsiteX4" fmla="*/ 150813 w 336550"/>
                    <a:gd name="connsiteY4" fmla="*/ 460375 h 660400"/>
                    <a:gd name="connsiteX5" fmla="*/ 0 w 336550"/>
                    <a:gd name="connsiteY5" fmla="*/ 47625 h 660400"/>
                    <a:gd name="connsiteX6" fmla="*/ 98425 w 336550"/>
                    <a:gd name="connsiteY6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6550" h="660400">
                      <a:moveTo>
                        <a:pt x="98425" y="0"/>
                      </a:moveTo>
                      <a:lnTo>
                        <a:pt x="336550" y="633412"/>
                      </a:lnTo>
                      <a:lnTo>
                        <a:pt x="222250" y="660400"/>
                      </a:lnTo>
                      <a:lnTo>
                        <a:pt x="203200" y="588962"/>
                      </a:lnTo>
                      <a:lnTo>
                        <a:pt x="150813" y="460375"/>
                      </a:lnTo>
                      <a:lnTo>
                        <a:pt x="0" y="47625"/>
                      </a:lnTo>
                      <a:lnTo>
                        <a:pt x="98425" y="0"/>
                      </a:lnTo>
                      <a:close/>
                    </a:path>
                  </a:pathLst>
                </a:custGeom>
                <a:solidFill>
                  <a:srgbClr val="2F4946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6619010" y="1715790"/>
                <a:ext cx="1737121" cy="2813498"/>
                <a:chOff x="6545315" y="1764745"/>
                <a:chExt cx="1737121" cy="2813498"/>
              </a:xfrm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6995533" y="3440466"/>
                  <a:ext cx="1174197" cy="1137777"/>
                  <a:chOff x="6995533" y="3440466"/>
                  <a:chExt cx="1174197" cy="1137777"/>
                </a:xfrm>
              </p:grpSpPr>
              <p:sp>
                <p:nvSpPr>
                  <p:cNvPr id="82" name="任意多边形 81"/>
                  <p:cNvSpPr/>
                  <p:nvPr/>
                </p:nvSpPr>
                <p:spPr>
                  <a:xfrm>
                    <a:off x="7736370" y="3580063"/>
                    <a:ext cx="433360" cy="850368"/>
                  </a:xfrm>
                  <a:custGeom>
                    <a:avLst/>
                    <a:gdLst>
                      <a:gd name="connsiteX0" fmla="*/ 85725 w 361950"/>
                      <a:gd name="connsiteY0" fmla="*/ 0 h 666750"/>
                      <a:gd name="connsiteX1" fmla="*/ 361950 w 361950"/>
                      <a:gd name="connsiteY1" fmla="*/ 661987 h 666750"/>
                      <a:gd name="connsiteX2" fmla="*/ 219075 w 361950"/>
                      <a:gd name="connsiteY2" fmla="*/ 666750 h 666750"/>
                      <a:gd name="connsiteX3" fmla="*/ 200025 w 361950"/>
                      <a:gd name="connsiteY3" fmla="*/ 595312 h 666750"/>
                      <a:gd name="connsiteX4" fmla="*/ 147638 w 361950"/>
                      <a:gd name="connsiteY4" fmla="*/ 466725 h 666750"/>
                      <a:gd name="connsiteX5" fmla="*/ 0 w 361950"/>
                      <a:gd name="connsiteY5" fmla="*/ 76200 h 666750"/>
                      <a:gd name="connsiteX6" fmla="*/ 85725 w 361950"/>
                      <a:gd name="connsiteY6" fmla="*/ 0 h 666750"/>
                      <a:gd name="connsiteX0" fmla="*/ 88900 w 365125"/>
                      <a:gd name="connsiteY0" fmla="*/ 0 h 666750"/>
                      <a:gd name="connsiteX1" fmla="*/ 365125 w 365125"/>
                      <a:gd name="connsiteY1" fmla="*/ 661987 h 666750"/>
                      <a:gd name="connsiteX2" fmla="*/ 222250 w 365125"/>
                      <a:gd name="connsiteY2" fmla="*/ 666750 h 666750"/>
                      <a:gd name="connsiteX3" fmla="*/ 203200 w 365125"/>
                      <a:gd name="connsiteY3" fmla="*/ 595312 h 666750"/>
                      <a:gd name="connsiteX4" fmla="*/ 150813 w 365125"/>
                      <a:gd name="connsiteY4" fmla="*/ 466725 h 666750"/>
                      <a:gd name="connsiteX5" fmla="*/ 0 w 365125"/>
                      <a:gd name="connsiteY5" fmla="*/ 53975 h 666750"/>
                      <a:gd name="connsiteX6" fmla="*/ 88900 w 365125"/>
                      <a:gd name="connsiteY6" fmla="*/ 0 h 666750"/>
                      <a:gd name="connsiteX0" fmla="*/ 98425 w 365125"/>
                      <a:gd name="connsiteY0" fmla="*/ 0 h 660400"/>
                      <a:gd name="connsiteX1" fmla="*/ 365125 w 365125"/>
                      <a:gd name="connsiteY1" fmla="*/ 655637 h 660400"/>
                      <a:gd name="connsiteX2" fmla="*/ 222250 w 365125"/>
                      <a:gd name="connsiteY2" fmla="*/ 660400 h 660400"/>
                      <a:gd name="connsiteX3" fmla="*/ 203200 w 365125"/>
                      <a:gd name="connsiteY3" fmla="*/ 588962 h 660400"/>
                      <a:gd name="connsiteX4" fmla="*/ 150813 w 365125"/>
                      <a:gd name="connsiteY4" fmla="*/ 460375 h 660400"/>
                      <a:gd name="connsiteX5" fmla="*/ 0 w 365125"/>
                      <a:gd name="connsiteY5" fmla="*/ 47625 h 660400"/>
                      <a:gd name="connsiteX6" fmla="*/ 98425 w 365125"/>
                      <a:gd name="connsiteY6" fmla="*/ 0 h 660400"/>
                      <a:gd name="connsiteX0" fmla="*/ 98425 w 336550"/>
                      <a:gd name="connsiteY0" fmla="*/ 0 h 660400"/>
                      <a:gd name="connsiteX1" fmla="*/ 336550 w 336550"/>
                      <a:gd name="connsiteY1" fmla="*/ 633412 h 660400"/>
                      <a:gd name="connsiteX2" fmla="*/ 222250 w 336550"/>
                      <a:gd name="connsiteY2" fmla="*/ 660400 h 660400"/>
                      <a:gd name="connsiteX3" fmla="*/ 203200 w 336550"/>
                      <a:gd name="connsiteY3" fmla="*/ 588962 h 660400"/>
                      <a:gd name="connsiteX4" fmla="*/ 150813 w 336550"/>
                      <a:gd name="connsiteY4" fmla="*/ 460375 h 660400"/>
                      <a:gd name="connsiteX5" fmla="*/ 0 w 336550"/>
                      <a:gd name="connsiteY5" fmla="*/ 47625 h 660400"/>
                      <a:gd name="connsiteX6" fmla="*/ 98425 w 336550"/>
                      <a:gd name="connsiteY6" fmla="*/ 0 h 66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550" h="660400">
                        <a:moveTo>
                          <a:pt x="98425" y="0"/>
                        </a:moveTo>
                        <a:lnTo>
                          <a:pt x="336550" y="633412"/>
                        </a:lnTo>
                        <a:lnTo>
                          <a:pt x="222250" y="660400"/>
                        </a:lnTo>
                        <a:lnTo>
                          <a:pt x="203200" y="588962"/>
                        </a:lnTo>
                        <a:lnTo>
                          <a:pt x="150813" y="460375"/>
                        </a:lnTo>
                        <a:lnTo>
                          <a:pt x="0" y="47625"/>
                        </a:lnTo>
                        <a:lnTo>
                          <a:pt x="98425" y="0"/>
                        </a:lnTo>
                        <a:close/>
                      </a:path>
                    </a:pathLst>
                  </a:custGeom>
                  <a:solidFill>
                    <a:srgbClr val="2F4946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58" name="组合 57"/>
                  <p:cNvGrpSpPr/>
                  <p:nvPr/>
                </p:nvGrpSpPr>
                <p:grpSpPr>
                  <a:xfrm rot="343437">
                    <a:off x="6995533" y="3440466"/>
                    <a:ext cx="859674" cy="1137777"/>
                    <a:chOff x="5283592" y="3656252"/>
                    <a:chExt cx="667627" cy="883604"/>
                  </a:xfrm>
                </p:grpSpPr>
                <p:sp>
                  <p:nvSpPr>
                    <p:cNvPr id="74" name="任意多边形 73"/>
                    <p:cNvSpPr/>
                    <p:nvPr/>
                  </p:nvSpPr>
                  <p:spPr>
                    <a:xfrm>
                      <a:off x="5283592" y="3753726"/>
                      <a:ext cx="667627" cy="786130"/>
                    </a:xfrm>
                    <a:custGeom>
                      <a:avLst/>
                      <a:gdLst>
                        <a:gd name="connsiteX0" fmla="*/ 0 w 693420"/>
                        <a:gd name="connsiteY0" fmla="*/ 7620 h 807720"/>
                        <a:gd name="connsiteX1" fmla="*/ 45720 w 693420"/>
                        <a:gd name="connsiteY1" fmla="*/ 312420 h 807720"/>
                        <a:gd name="connsiteX2" fmla="*/ 7620 w 693420"/>
                        <a:gd name="connsiteY2" fmla="*/ 701040 h 807720"/>
                        <a:gd name="connsiteX3" fmla="*/ 68580 w 693420"/>
                        <a:gd name="connsiteY3" fmla="*/ 769620 h 807720"/>
                        <a:gd name="connsiteX4" fmla="*/ 289560 w 693420"/>
                        <a:gd name="connsiteY4" fmla="*/ 792480 h 807720"/>
                        <a:gd name="connsiteX5" fmla="*/ 556260 w 693420"/>
                        <a:gd name="connsiteY5" fmla="*/ 807720 h 807720"/>
                        <a:gd name="connsiteX6" fmla="*/ 662940 w 693420"/>
                        <a:gd name="connsiteY6" fmla="*/ 792480 h 807720"/>
                        <a:gd name="connsiteX7" fmla="*/ 678180 w 693420"/>
                        <a:gd name="connsiteY7" fmla="*/ 556260 h 807720"/>
                        <a:gd name="connsiteX8" fmla="*/ 693420 w 693420"/>
                        <a:gd name="connsiteY8" fmla="*/ 304800 h 807720"/>
                        <a:gd name="connsiteX9" fmla="*/ 685800 w 693420"/>
                        <a:gd name="connsiteY9" fmla="*/ 144780 h 807720"/>
                        <a:gd name="connsiteX10" fmla="*/ 655320 w 693420"/>
                        <a:gd name="connsiteY10" fmla="*/ 0 h 807720"/>
                        <a:gd name="connsiteX11" fmla="*/ 502920 w 693420"/>
                        <a:gd name="connsiteY11" fmla="*/ 30480 h 807720"/>
                        <a:gd name="connsiteX12" fmla="*/ 304800 w 693420"/>
                        <a:gd name="connsiteY12" fmla="*/ 144780 h 807720"/>
                        <a:gd name="connsiteX13" fmla="*/ 137160 w 693420"/>
                        <a:gd name="connsiteY13" fmla="*/ 15240 h 807720"/>
                        <a:gd name="connsiteX14" fmla="*/ 0 w 693420"/>
                        <a:gd name="connsiteY14" fmla="*/ 7620 h 807720"/>
                        <a:gd name="connsiteX0" fmla="*/ 0 w 693420"/>
                        <a:gd name="connsiteY0" fmla="*/ 7620 h 807720"/>
                        <a:gd name="connsiteX1" fmla="*/ 45720 w 693420"/>
                        <a:gd name="connsiteY1" fmla="*/ 312420 h 807720"/>
                        <a:gd name="connsiteX2" fmla="*/ 7620 w 693420"/>
                        <a:gd name="connsiteY2" fmla="*/ 701040 h 807720"/>
                        <a:gd name="connsiteX3" fmla="*/ 68580 w 693420"/>
                        <a:gd name="connsiteY3" fmla="*/ 769620 h 807720"/>
                        <a:gd name="connsiteX4" fmla="*/ 289560 w 693420"/>
                        <a:gd name="connsiteY4" fmla="*/ 792480 h 807720"/>
                        <a:gd name="connsiteX5" fmla="*/ 556260 w 693420"/>
                        <a:gd name="connsiteY5" fmla="*/ 807720 h 807720"/>
                        <a:gd name="connsiteX6" fmla="*/ 662940 w 693420"/>
                        <a:gd name="connsiteY6" fmla="*/ 792480 h 807720"/>
                        <a:gd name="connsiteX7" fmla="*/ 678180 w 693420"/>
                        <a:gd name="connsiteY7" fmla="*/ 556260 h 807720"/>
                        <a:gd name="connsiteX8" fmla="*/ 693420 w 693420"/>
                        <a:gd name="connsiteY8" fmla="*/ 304800 h 807720"/>
                        <a:gd name="connsiteX9" fmla="*/ 657225 w 693420"/>
                        <a:gd name="connsiteY9" fmla="*/ 142399 h 807720"/>
                        <a:gd name="connsiteX10" fmla="*/ 655320 w 693420"/>
                        <a:gd name="connsiteY10" fmla="*/ 0 h 807720"/>
                        <a:gd name="connsiteX11" fmla="*/ 502920 w 693420"/>
                        <a:gd name="connsiteY11" fmla="*/ 30480 h 807720"/>
                        <a:gd name="connsiteX12" fmla="*/ 304800 w 693420"/>
                        <a:gd name="connsiteY12" fmla="*/ 144780 h 807720"/>
                        <a:gd name="connsiteX13" fmla="*/ 137160 w 693420"/>
                        <a:gd name="connsiteY13" fmla="*/ 15240 h 807720"/>
                        <a:gd name="connsiteX14" fmla="*/ 0 w 693420"/>
                        <a:gd name="connsiteY14" fmla="*/ 7620 h 807720"/>
                        <a:gd name="connsiteX0" fmla="*/ 0 w 678180"/>
                        <a:gd name="connsiteY0" fmla="*/ 7620 h 807720"/>
                        <a:gd name="connsiteX1" fmla="*/ 45720 w 678180"/>
                        <a:gd name="connsiteY1" fmla="*/ 312420 h 807720"/>
                        <a:gd name="connsiteX2" fmla="*/ 7620 w 678180"/>
                        <a:gd name="connsiteY2" fmla="*/ 701040 h 807720"/>
                        <a:gd name="connsiteX3" fmla="*/ 68580 w 678180"/>
                        <a:gd name="connsiteY3" fmla="*/ 769620 h 807720"/>
                        <a:gd name="connsiteX4" fmla="*/ 289560 w 678180"/>
                        <a:gd name="connsiteY4" fmla="*/ 792480 h 807720"/>
                        <a:gd name="connsiteX5" fmla="*/ 556260 w 678180"/>
                        <a:gd name="connsiteY5" fmla="*/ 807720 h 807720"/>
                        <a:gd name="connsiteX6" fmla="*/ 662940 w 678180"/>
                        <a:gd name="connsiteY6" fmla="*/ 792480 h 807720"/>
                        <a:gd name="connsiteX7" fmla="*/ 678180 w 678180"/>
                        <a:gd name="connsiteY7" fmla="*/ 556260 h 807720"/>
                        <a:gd name="connsiteX8" fmla="*/ 660083 w 678180"/>
                        <a:gd name="connsiteY8" fmla="*/ 330994 h 807720"/>
                        <a:gd name="connsiteX9" fmla="*/ 657225 w 678180"/>
                        <a:gd name="connsiteY9" fmla="*/ 142399 h 807720"/>
                        <a:gd name="connsiteX10" fmla="*/ 655320 w 678180"/>
                        <a:gd name="connsiteY10" fmla="*/ 0 h 807720"/>
                        <a:gd name="connsiteX11" fmla="*/ 502920 w 678180"/>
                        <a:gd name="connsiteY11" fmla="*/ 30480 h 807720"/>
                        <a:gd name="connsiteX12" fmla="*/ 304800 w 678180"/>
                        <a:gd name="connsiteY12" fmla="*/ 144780 h 807720"/>
                        <a:gd name="connsiteX13" fmla="*/ 137160 w 678180"/>
                        <a:gd name="connsiteY13" fmla="*/ 15240 h 807720"/>
                        <a:gd name="connsiteX14" fmla="*/ 0 w 678180"/>
                        <a:gd name="connsiteY14" fmla="*/ 7620 h 807720"/>
                        <a:gd name="connsiteX0" fmla="*/ 0 w 662940"/>
                        <a:gd name="connsiteY0" fmla="*/ 7620 h 807720"/>
                        <a:gd name="connsiteX1" fmla="*/ 45720 w 662940"/>
                        <a:gd name="connsiteY1" fmla="*/ 312420 h 807720"/>
                        <a:gd name="connsiteX2" fmla="*/ 7620 w 662940"/>
                        <a:gd name="connsiteY2" fmla="*/ 701040 h 807720"/>
                        <a:gd name="connsiteX3" fmla="*/ 68580 w 662940"/>
                        <a:gd name="connsiteY3" fmla="*/ 769620 h 807720"/>
                        <a:gd name="connsiteX4" fmla="*/ 289560 w 662940"/>
                        <a:gd name="connsiteY4" fmla="*/ 792480 h 807720"/>
                        <a:gd name="connsiteX5" fmla="*/ 556260 w 662940"/>
                        <a:gd name="connsiteY5" fmla="*/ 807720 h 807720"/>
                        <a:gd name="connsiteX6" fmla="*/ 662940 w 662940"/>
                        <a:gd name="connsiteY6" fmla="*/ 792480 h 807720"/>
                        <a:gd name="connsiteX7" fmla="*/ 649605 w 662940"/>
                        <a:gd name="connsiteY7" fmla="*/ 546735 h 807720"/>
                        <a:gd name="connsiteX8" fmla="*/ 660083 w 662940"/>
                        <a:gd name="connsiteY8" fmla="*/ 330994 h 807720"/>
                        <a:gd name="connsiteX9" fmla="*/ 657225 w 662940"/>
                        <a:gd name="connsiteY9" fmla="*/ 142399 h 807720"/>
                        <a:gd name="connsiteX10" fmla="*/ 655320 w 662940"/>
                        <a:gd name="connsiteY10" fmla="*/ 0 h 807720"/>
                        <a:gd name="connsiteX11" fmla="*/ 502920 w 662940"/>
                        <a:gd name="connsiteY11" fmla="*/ 30480 h 807720"/>
                        <a:gd name="connsiteX12" fmla="*/ 304800 w 662940"/>
                        <a:gd name="connsiteY12" fmla="*/ 144780 h 807720"/>
                        <a:gd name="connsiteX13" fmla="*/ 137160 w 662940"/>
                        <a:gd name="connsiteY13" fmla="*/ 15240 h 807720"/>
                        <a:gd name="connsiteX14" fmla="*/ 0 w 662940"/>
                        <a:gd name="connsiteY14" fmla="*/ 7620 h 807720"/>
                        <a:gd name="connsiteX0" fmla="*/ 0 w 662940"/>
                        <a:gd name="connsiteY0" fmla="*/ 7620 h 807720"/>
                        <a:gd name="connsiteX1" fmla="*/ 45720 w 662940"/>
                        <a:gd name="connsiteY1" fmla="*/ 312420 h 807720"/>
                        <a:gd name="connsiteX2" fmla="*/ 7620 w 662940"/>
                        <a:gd name="connsiteY2" fmla="*/ 701040 h 807720"/>
                        <a:gd name="connsiteX3" fmla="*/ 68580 w 662940"/>
                        <a:gd name="connsiteY3" fmla="*/ 769620 h 807720"/>
                        <a:gd name="connsiteX4" fmla="*/ 289560 w 662940"/>
                        <a:gd name="connsiteY4" fmla="*/ 792480 h 807720"/>
                        <a:gd name="connsiteX5" fmla="*/ 556260 w 662940"/>
                        <a:gd name="connsiteY5" fmla="*/ 807720 h 807720"/>
                        <a:gd name="connsiteX6" fmla="*/ 662940 w 662940"/>
                        <a:gd name="connsiteY6" fmla="*/ 759143 h 807720"/>
                        <a:gd name="connsiteX7" fmla="*/ 649605 w 662940"/>
                        <a:gd name="connsiteY7" fmla="*/ 546735 h 807720"/>
                        <a:gd name="connsiteX8" fmla="*/ 660083 w 662940"/>
                        <a:gd name="connsiteY8" fmla="*/ 330994 h 807720"/>
                        <a:gd name="connsiteX9" fmla="*/ 657225 w 662940"/>
                        <a:gd name="connsiteY9" fmla="*/ 142399 h 807720"/>
                        <a:gd name="connsiteX10" fmla="*/ 655320 w 662940"/>
                        <a:gd name="connsiteY10" fmla="*/ 0 h 807720"/>
                        <a:gd name="connsiteX11" fmla="*/ 502920 w 662940"/>
                        <a:gd name="connsiteY11" fmla="*/ 30480 h 807720"/>
                        <a:gd name="connsiteX12" fmla="*/ 304800 w 662940"/>
                        <a:gd name="connsiteY12" fmla="*/ 144780 h 807720"/>
                        <a:gd name="connsiteX13" fmla="*/ 137160 w 662940"/>
                        <a:gd name="connsiteY13" fmla="*/ 15240 h 807720"/>
                        <a:gd name="connsiteX14" fmla="*/ 0 w 662940"/>
                        <a:gd name="connsiteY14" fmla="*/ 7620 h 807720"/>
                        <a:gd name="connsiteX0" fmla="*/ 0 w 662940"/>
                        <a:gd name="connsiteY0" fmla="*/ 7620 h 792480"/>
                        <a:gd name="connsiteX1" fmla="*/ 45720 w 662940"/>
                        <a:gd name="connsiteY1" fmla="*/ 312420 h 792480"/>
                        <a:gd name="connsiteX2" fmla="*/ 7620 w 662940"/>
                        <a:gd name="connsiteY2" fmla="*/ 701040 h 792480"/>
                        <a:gd name="connsiteX3" fmla="*/ 68580 w 662940"/>
                        <a:gd name="connsiteY3" fmla="*/ 769620 h 792480"/>
                        <a:gd name="connsiteX4" fmla="*/ 289560 w 662940"/>
                        <a:gd name="connsiteY4" fmla="*/ 792480 h 792480"/>
                        <a:gd name="connsiteX5" fmla="*/ 551497 w 662940"/>
                        <a:gd name="connsiteY5" fmla="*/ 783908 h 792480"/>
                        <a:gd name="connsiteX6" fmla="*/ 662940 w 662940"/>
                        <a:gd name="connsiteY6" fmla="*/ 759143 h 792480"/>
                        <a:gd name="connsiteX7" fmla="*/ 649605 w 662940"/>
                        <a:gd name="connsiteY7" fmla="*/ 546735 h 792480"/>
                        <a:gd name="connsiteX8" fmla="*/ 660083 w 662940"/>
                        <a:gd name="connsiteY8" fmla="*/ 330994 h 792480"/>
                        <a:gd name="connsiteX9" fmla="*/ 657225 w 662940"/>
                        <a:gd name="connsiteY9" fmla="*/ 142399 h 792480"/>
                        <a:gd name="connsiteX10" fmla="*/ 655320 w 662940"/>
                        <a:gd name="connsiteY10" fmla="*/ 0 h 792480"/>
                        <a:gd name="connsiteX11" fmla="*/ 502920 w 662940"/>
                        <a:gd name="connsiteY11" fmla="*/ 30480 h 792480"/>
                        <a:gd name="connsiteX12" fmla="*/ 304800 w 662940"/>
                        <a:gd name="connsiteY12" fmla="*/ 144780 h 792480"/>
                        <a:gd name="connsiteX13" fmla="*/ 137160 w 662940"/>
                        <a:gd name="connsiteY13" fmla="*/ 15240 h 792480"/>
                        <a:gd name="connsiteX14" fmla="*/ 0 w 662940"/>
                        <a:gd name="connsiteY14" fmla="*/ 7620 h 792480"/>
                        <a:gd name="connsiteX0" fmla="*/ 0 w 662940"/>
                        <a:gd name="connsiteY0" fmla="*/ 7620 h 792480"/>
                        <a:gd name="connsiteX1" fmla="*/ 45720 w 662940"/>
                        <a:gd name="connsiteY1" fmla="*/ 312420 h 792480"/>
                        <a:gd name="connsiteX2" fmla="*/ 7620 w 662940"/>
                        <a:gd name="connsiteY2" fmla="*/ 701040 h 792480"/>
                        <a:gd name="connsiteX3" fmla="*/ 68580 w 662940"/>
                        <a:gd name="connsiteY3" fmla="*/ 769620 h 792480"/>
                        <a:gd name="connsiteX4" fmla="*/ 289560 w 662940"/>
                        <a:gd name="connsiteY4" fmla="*/ 792480 h 792480"/>
                        <a:gd name="connsiteX5" fmla="*/ 551497 w 662940"/>
                        <a:gd name="connsiteY5" fmla="*/ 783908 h 792480"/>
                        <a:gd name="connsiteX6" fmla="*/ 662940 w 662940"/>
                        <a:gd name="connsiteY6" fmla="*/ 737711 h 792480"/>
                        <a:gd name="connsiteX7" fmla="*/ 649605 w 662940"/>
                        <a:gd name="connsiteY7" fmla="*/ 546735 h 792480"/>
                        <a:gd name="connsiteX8" fmla="*/ 660083 w 662940"/>
                        <a:gd name="connsiteY8" fmla="*/ 330994 h 792480"/>
                        <a:gd name="connsiteX9" fmla="*/ 657225 w 662940"/>
                        <a:gd name="connsiteY9" fmla="*/ 142399 h 792480"/>
                        <a:gd name="connsiteX10" fmla="*/ 655320 w 662940"/>
                        <a:gd name="connsiteY10" fmla="*/ 0 h 792480"/>
                        <a:gd name="connsiteX11" fmla="*/ 502920 w 662940"/>
                        <a:gd name="connsiteY11" fmla="*/ 30480 h 792480"/>
                        <a:gd name="connsiteX12" fmla="*/ 304800 w 662940"/>
                        <a:gd name="connsiteY12" fmla="*/ 144780 h 792480"/>
                        <a:gd name="connsiteX13" fmla="*/ 137160 w 662940"/>
                        <a:gd name="connsiteY13" fmla="*/ 15240 h 792480"/>
                        <a:gd name="connsiteX14" fmla="*/ 0 w 662940"/>
                        <a:gd name="connsiteY14" fmla="*/ 7620 h 792480"/>
                        <a:gd name="connsiteX0" fmla="*/ 0 w 662940"/>
                        <a:gd name="connsiteY0" fmla="*/ 7620 h 792480"/>
                        <a:gd name="connsiteX1" fmla="*/ 45720 w 662940"/>
                        <a:gd name="connsiteY1" fmla="*/ 312420 h 792480"/>
                        <a:gd name="connsiteX2" fmla="*/ 7620 w 662940"/>
                        <a:gd name="connsiteY2" fmla="*/ 701040 h 792480"/>
                        <a:gd name="connsiteX3" fmla="*/ 68580 w 662940"/>
                        <a:gd name="connsiteY3" fmla="*/ 769620 h 792480"/>
                        <a:gd name="connsiteX4" fmla="*/ 289560 w 662940"/>
                        <a:gd name="connsiteY4" fmla="*/ 792480 h 792480"/>
                        <a:gd name="connsiteX5" fmla="*/ 539591 w 662940"/>
                        <a:gd name="connsiteY5" fmla="*/ 786289 h 792480"/>
                        <a:gd name="connsiteX6" fmla="*/ 662940 w 662940"/>
                        <a:gd name="connsiteY6" fmla="*/ 737711 h 792480"/>
                        <a:gd name="connsiteX7" fmla="*/ 649605 w 662940"/>
                        <a:gd name="connsiteY7" fmla="*/ 546735 h 792480"/>
                        <a:gd name="connsiteX8" fmla="*/ 660083 w 662940"/>
                        <a:gd name="connsiteY8" fmla="*/ 330994 h 792480"/>
                        <a:gd name="connsiteX9" fmla="*/ 657225 w 662940"/>
                        <a:gd name="connsiteY9" fmla="*/ 142399 h 792480"/>
                        <a:gd name="connsiteX10" fmla="*/ 655320 w 662940"/>
                        <a:gd name="connsiteY10" fmla="*/ 0 h 792480"/>
                        <a:gd name="connsiteX11" fmla="*/ 502920 w 662940"/>
                        <a:gd name="connsiteY11" fmla="*/ 30480 h 792480"/>
                        <a:gd name="connsiteX12" fmla="*/ 304800 w 662940"/>
                        <a:gd name="connsiteY12" fmla="*/ 144780 h 792480"/>
                        <a:gd name="connsiteX13" fmla="*/ 137160 w 662940"/>
                        <a:gd name="connsiteY13" fmla="*/ 15240 h 792480"/>
                        <a:gd name="connsiteX14" fmla="*/ 0 w 662940"/>
                        <a:gd name="connsiteY14" fmla="*/ 7620 h 792480"/>
                        <a:gd name="connsiteX0" fmla="*/ 0 w 662940"/>
                        <a:gd name="connsiteY0" fmla="*/ 7620 h 794150"/>
                        <a:gd name="connsiteX1" fmla="*/ 45720 w 662940"/>
                        <a:gd name="connsiteY1" fmla="*/ 312420 h 794150"/>
                        <a:gd name="connsiteX2" fmla="*/ 7620 w 662940"/>
                        <a:gd name="connsiteY2" fmla="*/ 701040 h 794150"/>
                        <a:gd name="connsiteX3" fmla="*/ 68580 w 662940"/>
                        <a:gd name="connsiteY3" fmla="*/ 769620 h 794150"/>
                        <a:gd name="connsiteX4" fmla="*/ 289560 w 662940"/>
                        <a:gd name="connsiteY4" fmla="*/ 792480 h 794150"/>
                        <a:gd name="connsiteX5" fmla="*/ 539591 w 662940"/>
                        <a:gd name="connsiteY5" fmla="*/ 786289 h 794150"/>
                        <a:gd name="connsiteX6" fmla="*/ 662940 w 662940"/>
                        <a:gd name="connsiteY6" fmla="*/ 737711 h 794150"/>
                        <a:gd name="connsiteX7" fmla="*/ 649605 w 662940"/>
                        <a:gd name="connsiteY7" fmla="*/ 546735 h 794150"/>
                        <a:gd name="connsiteX8" fmla="*/ 660083 w 662940"/>
                        <a:gd name="connsiteY8" fmla="*/ 330994 h 794150"/>
                        <a:gd name="connsiteX9" fmla="*/ 657225 w 662940"/>
                        <a:gd name="connsiteY9" fmla="*/ 142399 h 794150"/>
                        <a:gd name="connsiteX10" fmla="*/ 655320 w 662940"/>
                        <a:gd name="connsiteY10" fmla="*/ 0 h 794150"/>
                        <a:gd name="connsiteX11" fmla="*/ 502920 w 662940"/>
                        <a:gd name="connsiteY11" fmla="*/ 30480 h 794150"/>
                        <a:gd name="connsiteX12" fmla="*/ 304800 w 662940"/>
                        <a:gd name="connsiteY12" fmla="*/ 144780 h 794150"/>
                        <a:gd name="connsiteX13" fmla="*/ 137160 w 662940"/>
                        <a:gd name="connsiteY13" fmla="*/ 15240 h 794150"/>
                        <a:gd name="connsiteX14" fmla="*/ 0 w 662940"/>
                        <a:gd name="connsiteY14" fmla="*/ 7620 h 794150"/>
                        <a:gd name="connsiteX0" fmla="*/ 0 w 662940"/>
                        <a:gd name="connsiteY0" fmla="*/ 7620 h 794150"/>
                        <a:gd name="connsiteX1" fmla="*/ 45720 w 662940"/>
                        <a:gd name="connsiteY1" fmla="*/ 312420 h 794150"/>
                        <a:gd name="connsiteX2" fmla="*/ 7620 w 662940"/>
                        <a:gd name="connsiteY2" fmla="*/ 701040 h 794150"/>
                        <a:gd name="connsiteX3" fmla="*/ 68580 w 662940"/>
                        <a:gd name="connsiteY3" fmla="*/ 769620 h 794150"/>
                        <a:gd name="connsiteX4" fmla="*/ 289560 w 662940"/>
                        <a:gd name="connsiteY4" fmla="*/ 792480 h 794150"/>
                        <a:gd name="connsiteX5" fmla="*/ 539591 w 662940"/>
                        <a:gd name="connsiteY5" fmla="*/ 786289 h 794150"/>
                        <a:gd name="connsiteX6" fmla="*/ 662940 w 662940"/>
                        <a:gd name="connsiteY6" fmla="*/ 737711 h 794150"/>
                        <a:gd name="connsiteX7" fmla="*/ 649605 w 662940"/>
                        <a:gd name="connsiteY7" fmla="*/ 546735 h 794150"/>
                        <a:gd name="connsiteX8" fmla="*/ 660083 w 662940"/>
                        <a:gd name="connsiteY8" fmla="*/ 330994 h 794150"/>
                        <a:gd name="connsiteX9" fmla="*/ 657225 w 662940"/>
                        <a:gd name="connsiteY9" fmla="*/ 142399 h 794150"/>
                        <a:gd name="connsiteX10" fmla="*/ 655320 w 662940"/>
                        <a:gd name="connsiteY10" fmla="*/ 0 h 794150"/>
                        <a:gd name="connsiteX11" fmla="*/ 502920 w 662940"/>
                        <a:gd name="connsiteY11" fmla="*/ 30480 h 794150"/>
                        <a:gd name="connsiteX12" fmla="*/ 304800 w 662940"/>
                        <a:gd name="connsiteY12" fmla="*/ 144780 h 794150"/>
                        <a:gd name="connsiteX13" fmla="*/ 137160 w 662940"/>
                        <a:gd name="connsiteY13" fmla="*/ 15240 h 794150"/>
                        <a:gd name="connsiteX14" fmla="*/ 0 w 662940"/>
                        <a:gd name="connsiteY14" fmla="*/ 7620 h 794150"/>
                        <a:gd name="connsiteX0" fmla="*/ 0 w 662940"/>
                        <a:gd name="connsiteY0" fmla="*/ 7620 h 794150"/>
                        <a:gd name="connsiteX1" fmla="*/ 45720 w 662940"/>
                        <a:gd name="connsiteY1" fmla="*/ 312420 h 794150"/>
                        <a:gd name="connsiteX2" fmla="*/ 7620 w 662940"/>
                        <a:gd name="connsiteY2" fmla="*/ 701040 h 794150"/>
                        <a:gd name="connsiteX3" fmla="*/ 68580 w 662940"/>
                        <a:gd name="connsiteY3" fmla="*/ 769620 h 794150"/>
                        <a:gd name="connsiteX4" fmla="*/ 289560 w 662940"/>
                        <a:gd name="connsiteY4" fmla="*/ 792480 h 794150"/>
                        <a:gd name="connsiteX5" fmla="*/ 539591 w 662940"/>
                        <a:gd name="connsiteY5" fmla="*/ 786289 h 794150"/>
                        <a:gd name="connsiteX6" fmla="*/ 662940 w 662940"/>
                        <a:gd name="connsiteY6" fmla="*/ 737711 h 794150"/>
                        <a:gd name="connsiteX7" fmla="*/ 649605 w 662940"/>
                        <a:gd name="connsiteY7" fmla="*/ 546735 h 794150"/>
                        <a:gd name="connsiteX8" fmla="*/ 660083 w 662940"/>
                        <a:gd name="connsiteY8" fmla="*/ 330994 h 794150"/>
                        <a:gd name="connsiteX9" fmla="*/ 657225 w 662940"/>
                        <a:gd name="connsiteY9" fmla="*/ 142399 h 794150"/>
                        <a:gd name="connsiteX10" fmla="*/ 655320 w 662940"/>
                        <a:gd name="connsiteY10" fmla="*/ 0 h 794150"/>
                        <a:gd name="connsiteX11" fmla="*/ 502920 w 662940"/>
                        <a:gd name="connsiteY11" fmla="*/ 30480 h 794150"/>
                        <a:gd name="connsiteX12" fmla="*/ 304800 w 662940"/>
                        <a:gd name="connsiteY12" fmla="*/ 144780 h 794150"/>
                        <a:gd name="connsiteX13" fmla="*/ 137160 w 662940"/>
                        <a:gd name="connsiteY13" fmla="*/ 15240 h 794150"/>
                        <a:gd name="connsiteX14" fmla="*/ 0 w 662940"/>
                        <a:gd name="connsiteY14" fmla="*/ 7620 h 794150"/>
                        <a:gd name="connsiteX0" fmla="*/ 2488 w 665428"/>
                        <a:gd name="connsiteY0" fmla="*/ 7620 h 794150"/>
                        <a:gd name="connsiteX1" fmla="*/ 48208 w 665428"/>
                        <a:gd name="connsiteY1" fmla="*/ 312420 h 794150"/>
                        <a:gd name="connsiteX2" fmla="*/ 10108 w 665428"/>
                        <a:gd name="connsiteY2" fmla="*/ 701040 h 794150"/>
                        <a:gd name="connsiteX3" fmla="*/ 71068 w 665428"/>
                        <a:gd name="connsiteY3" fmla="*/ 769620 h 794150"/>
                        <a:gd name="connsiteX4" fmla="*/ 292048 w 665428"/>
                        <a:gd name="connsiteY4" fmla="*/ 792480 h 794150"/>
                        <a:gd name="connsiteX5" fmla="*/ 542079 w 665428"/>
                        <a:gd name="connsiteY5" fmla="*/ 786289 h 794150"/>
                        <a:gd name="connsiteX6" fmla="*/ 665428 w 665428"/>
                        <a:gd name="connsiteY6" fmla="*/ 737711 h 794150"/>
                        <a:gd name="connsiteX7" fmla="*/ 652093 w 665428"/>
                        <a:gd name="connsiteY7" fmla="*/ 546735 h 794150"/>
                        <a:gd name="connsiteX8" fmla="*/ 662571 w 665428"/>
                        <a:gd name="connsiteY8" fmla="*/ 330994 h 794150"/>
                        <a:gd name="connsiteX9" fmla="*/ 659713 w 665428"/>
                        <a:gd name="connsiteY9" fmla="*/ 142399 h 794150"/>
                        <a:gd name="connsiteX10" fmla="*/ 657808 w 665428"/>
                        <a:gd name="connsiteY10" fmla="*/ 0 h 794150"/>
                        <a:gd name="connsiteX11" fmla="*/ 505408 w 665428"/>
                        <a:gd name="connsiteY11" fmla="*/ 30480 h 794150"/>
                        <a:gd name="connsiteX12" fmla="*/ 307288 w 665428"/>
                        <a:gd name="connsiteY12" fmla="*/ 144780 h 794150"/>
                        <a:gd name="connsiteX13" fmla="*/ 139648 w 665428"/>
                        <a:gd name="connsiteY13" fmla="*/ 15240 h 794150"/>
                        <a:gd name="connsiteX14" fmla="*/ 2488 w 665428"/>
                        <a:gd name="connsiteY14" fmla="*/ 7620 h 794150"/>
                        <a:gd name="connsiteX0" fmla="*/ 4192 w 667132"/>
                        <a:gd name="connsiteY0" fmla="*/ 7620 h 794150"/>
                        <a:gd name="connsiteX1" fmla="*/ 21337 w 667132"/>
                        <a:gd name="connsiteY1" fmla="*/ 317182 h 794150"/>
                        <a:gd name="connsiteX2" fmla="*/ 11812 w 667132"/>
                        <a:gd name="connsiteY2" fmla="*/ 701040 h 794150"/>
                        <a:gd name="connsiteX3" fmla="*/ 72772 w 667132"/>
                        <a:gd name="connsiteY3" fmla="*/ 769620 h 794150"/>
                        <a:gd name="connsiteX4" fmla="*/ 293752 w 667132"/>
                        <a:gd name="connsiteY4" fmla="*/ 792480 h 794150"/>
                        <a:gd name="connsiteX5" fmla="*/ 543783 w 667132"/>
                        <a:gd name="connsiteY5" fmla="*/ 786289 h 794150"/>
                        <a:gd name="connsiteX6" fmla="*/ 667132 w 667132"/>
                        <a:gd name="connsiteY6" fmla="*/ 737711 h 794150"/>
                        <a:gd name="connsiteX7" fmla="*/ 653797 w 667132"/>
                        <a:gd name="connsiteY7" fmla="*/ 546735 h 794150"/>
                        <a:gd name="connsiteX8" fmla="*/ 664275 w 667132"/>
                        <a:gd name="connsiteY8" fmla="*/ 330994 h 794150"/>
                        <a:gd name="connsiteX9" fmla="*/ 661417 w 667132"/>
                        <a:gd name="connsiteY9" fmla="*/ 142399 h 794150"/>
                        <a:gd name="connsiteX10" fmla="*/ 659512 w 667132"/>
                        <a:gd name="connsiteY10" fmla="*/ 0 h 794150"/>
                        <a:gd name="connsiteX11" fmla="*/ 507112 w 667132"/>
                        <a:gd name="connsiteY11" fmla="*/ 30480 h 794150"/>
                        <a:gd name="connsiteX12" fmla="*/ 308992 w 667132"/>
                        <a:gd name="connsiteY12" fmla="*/ 144780 h 794150"/>
                        <a:gd name="connsiteX13" fmla="*/ 141352 w 667132"/>
                        <a:gd name="connsiteY13" fmla="*/ 15240 h 794150"/>
                        <a:gd name="connsiteX14" fmla="*/ 4192 w 667132"/>
                        <a:gd name="connsiteY14" fmla="*/ 7620 h 794150"/>
                        <a:gd name="connsiteX0" fmla="*/ 4687 w 667627"/>
                        <a:gd name="connsiteY0" fmla="*/ 7620 h 794150"/>
                        <a:gd name="connsiteX1" fmla="*/ 21832 w 667627"/>
                        <a:gd name="connsiteY1" fmla="*/ 317182 h 794150"/>
                        <a:gd name="connsiteX2" fmla="*/ 401 w 667627"/>
                        <a:gd name="connsiteY2" fmla="*/ 712947 h 794150"/>
                        <a:gd name="connsiteX3" fmla="*/ 73267 w 667627"/>
                        <a:gd name="connsiteY3" fmla="*/ 769620 h 794150"/>
                        <a:gd name="connsiteX4" fmla="*/ 294247 w 667627"/>
                        <a:gd name="connsiteY4" fmla="*/ 792480 h 794150"/>
                        <a:gd name="connsiteX5" fmla="*/ 544278 w 667627"/>
                        <a:gd name="connsiteY5" fmla="*/ 786289 h 794150"/>
                        <a:gd name="connsiteX6" fmla="*/ 667627 w 667627"/>
                        <a:gd name="connsiteY6" fmla="*/ 737711 h 794150"/>
                        <a:gd name="connsiteX7" fmla="*/ 654292 w 667627"/>
                        <a:gd name="connsiteY7" fmla="*/ 546735 h 794150"/>
                        <a:gd name="connsiteX8" fmla="*/ 664770 w 667627"/>
                        <a:gd name="connsiteY8" fmla="*/ 330994 h 794150"/>
                        <a:gd name="connsiteX9" fmla="*/ 661912 w 667627"/>
                        <a:gd name="connsiteY9" fmla="*/ 142399 h 794150"/>
                        <a:gd name="connsiteX10" fmla="*/ 660007 w 667627"/>
                        <a:gd name="connsiteY10" fmla="*/ 0 h 794150"/>
                        <a:gd name="connsiteX11" fmla="*/ 507607 w 667627"/>
                        <a:gd name="connsiteY11" fmla="*/ 30480 h 794150"/>
                        <a:gd name="connsiteX12" fmla="*/ 309487 w 667627"/>
                        <a:gd name="connsiteY12" fmla="*/ 144780 h 794150"/>
                        <a:gd name="connsiteX13" fmla="*/ 141847 w 667627"/>
                        <a:gd name="connsiteY13" fmla="*/ 15240 h 794150"/>
                        <a:gd name="connsiteX14" fmla="*/ 4687 w 667627"/>
                        <a:gd name="connsiteY14" fmla="*/ 7620 h 794150"/>
                        <a:gd name="connsiteX0" fmla="*/ 4687 w 667627"/>
                        <a:gd name="connsiteY0" fmla="*/ 7620 h 792480"/>
                        <a:gd name="connsiteX1" fmla="*/ 21832 w 667627"/>
                        <a:gd name="connsiteY1" fmla="*/ 317182 h 792480"/>
                        <a:gd name="connsiteX2" fmla="*/ 401 w 667627"/>
                        <a:gd name="connsiteY2" fmla="*/ 712947 h 792480"/>
                        <a:gd name="connsiteX3" fmla="*/ 58980 w 667627"/>
                        <a:gd name="connsiteY3" fmla="*/ 774382 h 792480"/>
                        <a:gd name="connsiteX4" fmla="*/ 294247 w 667627"/>
                        <a:gd name="connsiteY4" fmla="*/ 792480 h 792480"/>
                        <a:gd name="connsiteX5" fmla="*/ 544278 w 667627"/>
                        <a:gd name="connsiteY5" fmla="*/ 786289 h 792480"/>
                        <a:gd name="connsiteX6" fmla="*/ 667627 w 667627"/>
                        <a:gd name="connsiteY6" fmla="*/ 737711 h 792480"/>
                        <a:gd name="connsiteX7" fmla="*/ 654292 w 667627"/>
                        <a:gd name="connsiteY7" fmla="*/ 546735 h 792480"/>
                        <a:gd name="connsiteX8" fmla="*/ 664770 w 667627"/>
                        <a:gd name="connsiteY8" fmla="*/ 330994 h 792480"/>
                        <a:gd name="connsiteX9" fmla="*/ 661912 w 667627"/>
                        <a:gd name="connsiteY9" fmla="*/ 142399 h 792480"/>
                        <a:gd name="connsiteX10" fmla="*/ 660007 w 667627"/>
                        <a:gd name="connsiteY10" fmla="*/ 0 h 792480"/>
                        <a:gd name="connsiteX11" fmla="*/ 507607 w 667627"/>
                        <a:gd name="connsiteY11" fmla="*/ 30480 h 792480"/>
                        <a:gd name="connsiteX12" fmla="*/ 309487 w 667627"/>
                        <a:gd name="connsiteY12" fmla="*/ 144780 h 792480"/>
                        <a:gd name="connsiteX13" fmla="*/ 141847 w 667627"/>
                        <a:gd name="connsiteY13" fmla="*/ 15240 h 792480"/>
                        <a:gd name="connsiteX14" fmla="*/ 4687 w 667627"/>
                        <a:gd name="connsiteY14" fmla="*/ 7620 h 792480"/>
                        <a:gd name="connsiteX0" fmla="*/ 4687 w 667627"/>
                        <a:gd name="connsiteY0" fmla="*/ 1270 h 786130"/>
                        <a:gd name="connsiteX1" fmla="*/ 21832 w 667627"/>
                        <a:gd name="connsiteY1" fmla="*/ 310832 h 786130"/>
                        <a:gd name="connsiteX2" fmla="*/ 401 w 667627"/>
                        <a:gd name="connsiteY2" fmla="*/ 706597 h 786130"/>
                        <a:gd name="connsiteX3" fmla="*/ 58980 w 667627"/>
                        <a:gd name="connsiteY3" fmla="*/ 768032 h 786130"/>
                        <a:gd name="connsiteX4" fmla="*/ 294247 w 667627"/>
                        <a:gd name="connsiteY4" fmla="*/ 786130 h 786130"/>
                        <a:gd name="connsiteX5" fmla="*/ 544278 w 667627"/>
                        <a:gd name="connsiteY5" fmla="*/ 779939 h 786130"/>
                        <a:gd name="connsiteX6" fmla="*/ 667627 w 667627"/>
                        <a:gd name="connsiteY6" fmla="*/ 731361 h 786130"/>
                        <a:gd name="connsiteX7" fmla="*/ 654292 w 667627"/>
                        <a:gd name="connsiteY7" fmla="*/ 540385 h 786130"/>
                        <a:gd name="connsiteX8" fmla="*/ 664770 w 667627"/>
                        <a:gd name="connsiteY8" fmla="*/ 324644 h 786130"/>
                        <a:gd name="connsiteX9" fmla="*/ 661912 w 667627"/>
                        <a:gd name="connsiteY9" fmla="*/ 136049 h 786130"/>
                        <a:gd name="connsiteX10" fmla="*/ 653657 w 667627"/>
                        <a:gd name="connsiteY10" fmla="*/ 0 h 786130"/>
                        <a:gd name="connsiteX11" fmla="*/ 507607 w 667627"/>
                        <a:gd name="connsiteY11" fmla="*/ 24130 h 786130"/>
                        <a:gd name="connsiteX12" fmla="*/ 309487 w 667627"/>
                        <a:gd name="connsiteY12" fmla="*/ 138430 h 786130"/>
                        <a:gd name="connsiteX13" fmla="*/ 141847 w 667627"/>
                        <a:gd name="connsiteY13" fmla="*/ 8890 h 786130"/>
                        <a:gd name="connsiteX14" fmla="*/ 4687 w 667627"/>
                        <a:gd name="connsiteY14" fmla="*/ 1270 h 7861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667627" h="786130">
                          <a:moveTo>
                            <a:pt x="4687" y="1270"/>
                          </a:moveTo>
                          <a:cubicBezTo>
                            <a:pt x="-10553" y="50800"/>
                            <a:pt x="22546" y="193278"/>
                            <a:pt x="21832" y="310832"/>
                          </a:cubicBezTo>
                          <a:cubicBezTo>
                            <a:pt x="21118" y="428386"/>
                            <a:pt x="-3409" y="630397"/>
                            <a:pt x="401" y="706597"/>
                          </a:cubicBezTo>
                          <a:cubicBezTo>
                            <a:pt x="4211" y="782797"/>
                            <a:pt x="10006" y="754777"/>
                            <a:pt x="58980" y="768032"/>
                          </a:cubicBezTo>
                          <a:cubicBezTo>
                            <a:pt x="107954" y="781287"/>
                            <a:pt x="213364" y="784146"/>
                            <a:pt x="294247" y="786130"/>
                          </a:cubicBezTo>
                          <a:lnTo>
                            <a:pt x="544278" y="779939"/>
                          </a:lnTo>
                          <a:cubicBezTo>
                            <a:pt x="606508" y="770811"/>
                            <a:pt x="649291" y="771287"/>
                            <a:pt x="667627" y="731361"/>
                          </a:cubicBezTo>
                          <a:lnTo>
                            <a:pt x="654292" y="540385"/>
                          </a:lnTo>
                          <a:lnTo>
                            <a:pt x="664770" y="324644"/>
                          </a:lnTo>
                          <a:cubicBezTo>
                            <a:pt x="663817" y="261779"/>
                            <a:pt x="662865" y="198914"/>
                            <a:pt x="661912" y="136049"/>
                          </a:cubicBezTo>
                          <a:lnTo>
                            <a:pt x="653657" y="0"/>
                          </a:lnTo>
                          <a:lnTo>
                            <a:pt x="507607" y="24130"/>
                          </a:lnTo>
                          <a:lnTo>
                            <a:pt x="309487" y="138430"/>
                          </a:lnTo>
                          <a:lnTo>
                            <a:pt x="141847" y="8890"/>
                          </a:lnTo>
                          <a:lnTo>
                            <a:pt x="4687" y="1270"/>
                          </a:lnTo>
                          <a:close/>
                        </a:path>
                      </a:pathLst>
                    </a:custGeom>
                    <a:solidFill>
                      <a:srgbClr val="2F4946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任意多边形 74"/>
                    <p:cNvSpPr/>
                    <p:nvPr/>
                  </p:nvSpPr>
                  <p:spPr>
                    <a:xfrm>
                      <a:off x="5455444" y="3657600"/>
                      <a:ext cx="357187" cy="297656"/>
                    </a:xfrm>
                    <a:custGeom>
                      <a:avLst/>
                      <a:gdLst>
                        <a:gd name="connsiteX0" fmla="*/ 0 w 357187"/>
                        <a:gd name="connsiteY0" fmla="*/ 61913 h 297656"/>
                        <a:gd name="connsiteX1" fmla="*/ 52387 w 357187"/>
                        <a:gd name="connsiteY1" fmla="*/ 0 h 297656"/>
                        <a:gd name="connsiteX2" fmla="*/ 276225 w 357187"/>
                        <a:gd name="connsiteY2" fmla="*/ 2381 h 297656"/>
                        <a:gd name="connsiteX3" fmla="*/ 357187 w 357187"/>
                        <a:gd name="connsiteY3" fmla="*/ 42863 h 297656"/>
                        <a:gd name="connsiteX4" fmla="*/ 309562 w 357187"/>
                        <a:gd name="connsiteY4" fmla="*/ 200025 h 297656"/>
                        <a:gd name="connsiteX5" fmla="*/ 200025 w 357187"/>
                        <a:gd name="connsiteY5" fmla="*/ 297656 h 297656"/>
                        <a:gd name="connsiteX6" fmla="*/ 126206 w 357187"/>
                        <a:gd name="connsiteY6" fmla="*/ 252413 h 297656"/>
                        <a:gd name="connsiteX7" fmla="*/ 52387 w 357187"/>
                        <a:gd name="connsiteY7" fmla="*/ 169069 h 297656"/>
                        <a:gd name="connsiteX8" fmla="*/ 0 w 357187"/>
                        <a:gd name="connsiteY8" fmla="*/ 61913 h 2976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57187" h="297656">
                          <a:moveTo>
                            <a:pt x="0" y="61913"/>
                          </a:moveTo>
                          <a:lnTo>
                            <a:pt x="52387" y="0"/>
                          </a:lnTo>
                          <a:lnTo>
                            <a:pt x="276225" y="2381"/>
                          </a:lnTo>
                          <a:lnTo>
                            <a:pt x="357187" y="42863"/>
                          </a:lnTo>
                          <a:lnTo>
                            <a:pt x="309562" y="200025"/>
                          </a:lnTo>
                          <a:lnTo>
                            <a:pt x="200025" y="297656"/>
                          </a:lnTo>
                          <a:lnTo>
                            <a:pt x="126206" y="252413"/>
                          </a:lnTo>
                          <a:lnTo>
                            <a:pt x="52387" y="169069"/>
                          </a:lnTo>
                          <a:lnTo>
                            <a:pt x="0" y="61913"/>
                          </a:lnTo>
                          <a:close/>
                        </a:path>
                      </a:pathLst>
                    </a:custGeom>
                    <a:solidFill>
                      <a:srgbClr val="36324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" name="椭圆 75"/>
                    <p:cNvSpPr/>
                    <p:nvPr/>
                  </p:nvSpPr>
                  <p:spPr>
                    <a:xfrm>
                      <a:off x="5554289" y="3656252"/>
                      <a:ext cx="176699" cy="147771"/>
                    </a:xfrm>
                    <a:prstGeom prst="ellipse">
                      <a:avLst/>
                    </a:prstGeom>
                    <a:solidFill>
                      <a:srgbClr val="FFE1C5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" name="任意多边形 76"/>
                    <p:cNvSpPr/>
                    <p:nvPr/>
                  </p:nvSpPr>
                  <p:spPr>
                    <a:xfrm>
                      <a:off x="5288280" y="3679031"/>
                      <a:ext cx="655320" cy="294798"/>
                    </a:xfrm>
                    <a:custGeom>
                      <a:avLst/>
                      <a:gdLst>
                        <a:gd name="connsiteX0" fmla="*/ 228600 w 655320"/>
                        <a:gd name="connsiteY0" fmla="*/ 0 h 312420"/>
                        <a:gd name="connsiteX1" fmla="*/ 0 w 655320"/>
                        <a:gd name="connsiteY1" fmla="*/ 60960 h 312420"/>
                        <a:gd name="connsiteX2" fmla="*/ 198120 w 655320"/>
                        <a:gd name="connsiteY2" fmla="*/ 190500 h 312420"/>
                        <a:gd name="connsiteX3" fmla="*/ 327660 w 655320"/>
                        <a:gd name="connsiteY3" fmla="*/ 312420 h 312420"/>
                        <a:gd name="connsiteX4" fmla="*/ 502920 w 655320"/>
                        <a:gd name="connsiteY4" fmla="*/ 167640 h 312420"/>
                        <a:gd name="connsiteX5" fmla="*/ 655320 w 655320"/>
                        <a:gd name="connsiteY5" fmla="*/ 76200 h 312420"/>
                        <a:gd name="connsiteX6" fmla="*/ 510540 w 655320"/>
                        <a:gd name="connsiteY6" fmla="*/ 15240 h 312420"/>
                        <a:gd name="connsiteX7" fmla="*/ 464820 w 655320"/>
                        <a:gd name="connsiteY7" fmla="*/ 129540 h 312420"/>
                        <a:gd name="connsiteX8" fmla="*/ 388620 w 655320"/>
                        <a:gd name="connsiteY8" fmla="*/ 228600 h 312420"/>
                        <a:gd name="connsiteX9" fmla="*/ 358140 w 655320"/>
                        <a:gd name="connsiteY9" fmla="*/ 266700 h 312420"/>
                        <a:gd name="connsiteX10" fmla="*/ 266700 w 655320"/>
                        <a:gd name="connsiteY10" fmla="*/ 190500 h 312420"/>
                        <a:gd name="connsiteX11" fmla="*/ 213360 w 655320"/>
                        <a:gd name="connsiteY11" fmla="*/ 106680 h 312420"/>
                        <a:gd name="connsiteX12" fmla="*/ 228600 w 655320"/>
                        <a:gd name="connsiteY12" fmla="*/ 0 h 312420"/>
                        <a:gd name="connsiteX0" fmla="*/ 228600 w 655320"/>
                        <a:gd name="connsiteY0" fmla="*/ 0 h 312420"/>
                        <a:gd name="connsiteX1" fmla="*/ 0 w 655320"/>
                        <a:gd name="connsiteY1" fmla="*/ 60960 h 312420"/>
                        <a:gd name="connsiteX2" fmla="*/ 198120 w 655320"/>
                        <a:gd name="connsiteY2" fmla="*/ 190500 h 312420"/>
                        <a:gd name="connsiteX3" fmla="*/ 327660 w 655320"/>
                        <a:gd name="connsiteY3" fmla="*/ 312420 h 312420"/>
                        <a:gd name="connsiteX4" fmla="*/ 502920 w 655320"/>
                        <a:gd name="connsiteY4" fmla="*/ 167640 h 312420"/>
                        <a:gd name="connsiteX5" fmla="*/ 655320 w 655320"/>
                        <a:gd name="connsiteY5" fmla="*/ 76200 h 312420"/>
                        <a:gd name="connsiteX6" fmla="*/ 510540 w 655320"/>
                        <a:gd name="connsiteY6" fmla="*/ 15240 h 312420"/>
                        <a:gd name="connsiteX7" fmla="*/ 464820 w 655320"/>
                        <a:gd name="connsiteY7" fmla="*/ 129540 h 312420"/>
                        <a:gd name="connsiteX8" fmla="*/ 388620 w 655320"/>
                        <a:gd name="connsiteY8" fmla="*/ 228600 h 312420"/>
                        <a:gd name="connsiteX9" fmla="*/ 358140 w 655320"/>
                        <a:gd name="connsiteY9" fmla="*/ 266700 h 312420"/>
                        <a:gd name="connsiteX10" fmla="*/ 266700 w 655320"/>
                        <a:gd name="connsiteY10" fmla="*/ 190500 h 312420"/>
                        <a:gd name="connsiteX11" fmla="*/ 213360 w 655320"/>
                        <a:gd name="connsiteY11" fmla="*/ 106680 h 312420"/>
                        <a:gd name="connsiteX12" fmla="*/ 228600 w 655320"/>
                        <a:gd name="connsiteY12" fmla="*/ 0 h 312420"/>
                        <a:gd name="connsiteX0" fmla="*/ 228600 w 655320"/>
                        <a:gd name="connsiteY0" fmla="*/ 1428 h 313848"/>
                        <a:gd name="connsiteX1" fmla="*/ 0 w 655320"/>
                        <a:gd name="connsiteY1" fmla="*/ 62388 h 313848"/>
                        <a:gd name="connsiteX2" fmla="*/ 198120 w 655320"/>
                        <a:gd name="connsiteY2" fmla="*/ 191928 h 313848"/>
                        <a:gd name="connsiteX3" fmla="*/ 327660 w 655320"/>
                        <a:gd name="connsiteY3" fmla="*/ 313848 h 313848"/>
                        <a:gd name="connsiteX4" fmla="*/ 502920 w 655320"/>
                        <a:gd name="connsiteY4" fmla="*/ 169068 h 313848"/>
                        <a:gd name="connsiteX5" fmla="*/ 655320 w 655320"/>
                        <a:gd name="connsiteY5" fmla="*/ 77628 h 313848"/>
                        <a:gd name="connsiteX6" fmla="*/ 510540 w 655320"/>
                        <a:gd name="connsiteY6" fmla="*/ 0 h 313848"/>
                        <a:gd name="connsiteX7" fmla="*/ 464820 w 655320"/>
                        <a:gd name="connsiteY7" fmla="*/ 130968 h 313848"/>
                        <a:gd name="connsiteX8" fmla="*/ 388620 w 655320"/>
                        <a:gd name="connsiteY8" fmla="*/ 230028 h 313848"/>
                        <a:gd name="connsiteX9" fmla="*/ 358140 w 655320"/>
                        <a:gd name="connsiteY9" fmla="*/ 268128 h 313848"/>
                        <a:gd name="connsiteX10" fmla="*/ 266700 w 655320"/>
                        <a:gd name="connsiteY10" fmla="*/ 191928 h 313848"/>
                        <a:gd name="connsiteX11" fmla="*/ 213360 w 655320"/>
                        <a:gd name="connsiteY11" fmla="*/ 108108 h 313848"/>
                        <a:gd name="connsiteX12" fmla="*/ 228600 w 655320"/>
                        <a:gd name="connsiteY12" fmla="*/ 1428 h 313848"/>
                        <a:gd name="connsiteX0" fmla="*/ 228600 w 655320"/>
                        <a:gd name="connsiteY0" fmla="*/ 1428 h 313848"/>
                        <a:gd name="connsiteX1" fmla="*/ 0 w 655320"/>
                        <a:gd name="connsiteY1" fmla="*/ 62388 h 313848"/>
                        <a:gd name="connsiteX2" fmla="*/ 198120 w 655320"/>
                        <a:gd name="connsiteY2" fmla="*/ 191928 h 313848"/>
                        <a:gd name="connsiteX3" fmla="*/ 327660 w 655320"/>
                        <a:gd name="connsiteY3" fmla="*/ 313848 h 313848"/>
                        <a:gd name="connsiteX4" fmla="*/ 502920 w 655320"/>
                        <a:gd name="connsiteY4" fmla="*/ 169068 h 313848"/>
                        <a:gd name="connsiteX5" fmla="*/ 655320 w 655320"/>
                        <a:gd name="connsiteY5" fmla="*/ 77628 h 313848"/>
                        <a:gd name="connsiteX6" fmla="*/ 510540 w 655320"/>
                        <a:gd name="connsiteY6" fmla="*/ 0 h 313848"/>
                        <a:gd name="connsiteX7" fmla="*/ 464820 w 655320"/>
                        <a:gd name="connsiteY7" fmla="*/ 130968 h 313848"/>
                        <a:gd name="connsiteX8" fmla="*/ 388620 w 655320"/>
                        <a:gd name="connsiteY8" fmla="*/ 230028 h 313848"/>
                        <a:gd name="connsiteX9" fmla="*/ 358140 w 655320"/>
                        <a:gd name="connsiteY9" fmla="*/ 268128 h 313848"/>
                        <a:gd name="connsiteX10" fmla="*/ 266700 w 655320"/>
                        <a:gd name="connsiteY10" fmla="*/ 191928 h 313848"/>
                        <a:gd name="connsiteX11" fmla="*/ 213360 w 655320"/>
                        <a:gd name="connsiteY11" fmla="*/ 108108 h 313848"/>
                        <a:gd name="connsiteX12" fmla="*/ 228600 w 655320"/>
                        <a:gd name="connsiteY12" fmla="*/ 1428 h 313848"/>
                        <a:gd name="connsiteX0" fmla="*/ 228600 w 655320"/>
                        <a:gd name="connsiteY0" fmla="*/ 1428 h 313848"/>
                        <a:gd name="connsiteX1" fmla="*/ 0 w 655320"/>
                        <a:gd name="connsiteY1" fmla="*/ 62388 h 313848"/>
                        <a:gd name="connsiteX2" fmla="*/ 198120 w 655320"/>
                        <a:gd name="connsiteY2" fmla="*/ 191928 h 313848"/>
                        <a:gd name="connsiteX3" fmla="*/ 327660 w 655320"/>
                        <a:gd name="connsiteY3" fmla="*/ 313848 h 313848"/>
                        <a:gd name="connsiteX4" fmla="*/ 502920 w 655320"/>
                        <a:gd name="connsiteY4" fmla="*/ 169068 h 313848"/>
                        <a:gd name="connsiteX5" fmla="*/ 655320 w 655320"/>
                        <a:gd name="connsiteY5" fmla="*/ 77628 h 313848"/>
                        <a:gd name="connsiteX6" fmla="*/ 510540 w 655320"/>
                        <a:gd name="connsiteY6" fmla="*/ 0 h 313848"/>
                        <a:gd name="connsiteX7" fmla="*/ 464820 w 655320"/>
                        <a:gd name="connsiteY7" fmla="*/ 130968 h 313848"/>
                        <a:gd name="connsiteX8" fmla="*/ 388620 w 655320"/>
                        <a:gd name="connsiteY8" fmla="*/ 230028 h 313848"/>
                        <a:gd name="connsiteX9" fmla="*/ 358140 w 655320"/>
                        <a:gd name="connsiteY9" fmla="*/ 268128 h 313848"/>
                        <a:gd name="connsiteX10" fmla="*/ 280988 w 655320"/>
                        <a:gd name="connsiteY10" fmla="*/ 191928 h 313848"/>
                        <a:gd name="connsiteX11" fmla="*/ 213360 w 655320"/>
                        <a:gd name="connsiteY11" fmla="*/ 108108 h 313848"/>
                        <a:gd name="connsiteX12" fmla="*/ 228600 w 655320"/>
                        <a:gd name="connsiteY12" fmla="*/ 1428 h 313848"/>
                        <a:gd name="connsiteX0" fmla="*/ 228600 w 655320"/>
                        <a:gd name="connsiteY0" fmla="*/ 1428 h 313848"/>
                        <a:gd name="connsiteX1" fmla="*/ 0 w 655320"/>
                        <a:gd name="connsiteY1" fmla="*/ 62388 h 313848"/>
                        <a:gd name="connsiteX2" fmla="*/ 198120 w 655320"/>
                        <a:gd name="connsiteY2" fmla="*/ 191928 h 313848"/>
                        <a:gd name="connsiteX3" fmla="*/ 327660 w 655320"/>
                        <a:gd name="connsiteY3" fmla="*/ 313848 h 313848"/>
                        <a:gd name="connsiteX4" fmla="*/ 502920 w 655320"/>
                        <a:gd name="connsiteY4" fmla="*/ 169068 h 313848"/>
                        <a:gd name="connsiteX5" fmla="*/ 655320 w 655320"/>
                        <a:gd name="connsiteY5" fmla="*/ 77628 h 313848"/>
                        <a:gd name="connsiteX6" fmla="*/ 510540 w 655320"/>
                        <a:gd name="connsiteY6" fmla="*/ 0 h 313848"/>
                        <a:gd name="connsiteX7" fmla="*/ 464820 w 655320"/>
                        <a:gd name="connsiteY7" fmla="*/ 130968 h 313848"/>
                        <a:gd name="connsiteX8" fmla="*/ 388620 w 655320"/>
                        <a:gd name="connsiteY8" fmla="*/ 230028 h 313848"/>
                        <a:gd name="connsiteX9" fmla="*/ 358140 w 655320"/>
                        <a:gd name="connsiteY9" fmla="*/ 268128 h 313848"/>
                        <a:gd name="connsiteX10" fmla="*/ 280988 w 655320"/>
                        <a:gd name="connsiteY10" fmla="*/ 191928 h 313848"/>
                        <a:gd name="connsiteX11" fmla="*/ 234791 w 655320"/>
                        <a:gd name="connsiteY11" fmla="*/ 91439 h 313848"/>
                        <a:gd name="connsiteX12" fmla="*/ 228600 w 655320"/>
                        <a:gd name="connsiteY12" fmla="*/ 1428 h 313848"/>
                        <a:gd name="connsiteX0" fmla="*/ 185737 w 655320"/>
                        <a:gd name="connsiteY0" fmla="*/ 3809 h 313848"/>
                        <a:gd name="connsiteX1" fmla="*/ 0 w 655320"/>
                        <a:gd name="connsiteY1" fmla="*/ 62388 h 313848"/>
                        <a:gd name="connsiteX2" fmla="*/ 198120 w 655320"/>
                        <a:gd name="connsiteY2" fmla="*/ 191928 h 313848"/>
                        <a:gd name="connsiteX3" fmla="*/ 327660 w 655320"/>
                        <a:gd name="connsiteY3" fmla="*/ 313848 h 313848"/>
                        <a:gd name="connsiteX4" fmla="*/ 502920 w 655320"/>
                        <a:gd name="connsiteY4" fmla="*/ 169068 h 313848"/>
                        <a:gd name="connsiteX5" fmla="*/ 655320 w 655320"/>
                        <a:gd name="connsiteY5" fmla="*/ 77628 h 313848"/>
                        <a:gd name="connsiteX6" fmla="*/ 510540 w 655320"/>
                        <a:gd name="connsiteY6" fmla="*/ 0 h 313848"/>
                        <a:gd name="connsiteX7" fmla="*/ 464820 w 655320"/>
                        <a:gd name="connsiteY7" fmla="*/ 130968 h 313848"/>
                        <a:gd name="connsiteX8" fmla="*/ 388620 w 655320"/>
                        <a:gd name="connsiteY8" fmla="*/ 230028 h 313848"/>
                        <a:gd name="connsiteX9" fmla="*/ 358140 w 655320"/>
                        <a:gd name="connsiteY9" fmla="*/ 268128 h 313848"/>
                        <a:gd name="connsiteX10" fmla="*/ 280988 w 655320"/>
                        <a:gd name="connsiteY10" fmla="*/ 191928 h 313848"/>
                        <a:gd name="connsiteX11" fmla="*/ 234791 w 655320"/>
                        <a:gd name="connsiteY11" fmla="*/ 91439 h 313848"/>
                        <a:gd name="connsiteX12" fmla="*/ 185737 w 655320"/>
                        <a:gd name="connsiteY12" fmla="*/ 3809 h 313848"/>
                        <a:gd name="connsiteX0" fmla="*/ 185737 w 655320"/>
                        <a:gd name="connsiteY0" fmla="*/ 3809 h 297179"/>
                        <a:gd name="connsiteX1" fmla="*/ 0 w 655320"/>
                        <a:gd name="connsiteY1" fmla="*/ 62388 h 297179"/>
                        <a:gd name="connsiteX2" fmla="*/ 198120 w 655320"/>
                        <a:gd name="connsiteY2" fmla="*/ 191928 h 297179"/>
                        <a:gd name="connsiteX3" fmla="*/ 368141 w 655320"/>
                        <a:gd name="connsiteY3" fmla="*/ 297179 h 297179"/>
                        <a:gd name="connsiteX4" fmla="*/ 502920 w 655320"/>
                        <a:gd name="connsiteY4" fmla="*/ 169068 h 297179"/>
                        <a:gd name="connsiteX5" fmla="*/ 655320 w 655320"/>
                        <a:gd name="connsiteY5" fmla="*/ 77628 h 297179"/>
                        <a:gd name="connsiteX6" fmla="*/ 510540 w 655320"/>
                        <a:gd name="connsiteY6" fmla="*/ 0 h 297179"/>
                        <a:gd name="connsiteX7" fmla="*/ 464820 w 655320"/>
                        <a:gd name="connsiteY7" fmla="*/ 130968 h 297179"/>
                        <a:gd name="connsiteX8" fmla="*/ 388620 w 655320"/>
                        <a:gd name="connsiteY8" fmla="*/ 230028 h 297179"/>
                        <a:gd name="connsiteX9" fmla="*/ 358140 w 655320"/>
                        <a:gd name="connsiteY9" fmla="*/ 268128 h 297179"/>
                        <a:gd name="connsiteX10" fmla="*/ 280988 w 655320"/>
                        <a:gd name="connsiteY10" fmla="*/ 191928 h 297179"/>
                        <a:gd name="connsiteX11" fmla="*/ 234791 w 655320"/>
                        <a:gd name="connsiteY11" fmla="*/ 91439 h 297179"/>
                        <a:gd name="connsiteX12" fmla="*/ 185737 w 655320"/>
                        <a:gd name="connsiteY12" fmla="*/ 3809 h 297179"/>
                        <a:gd name="connsiteX0" fmla="*/ 185737 w 655320"/>
                        <a:gd name="connsiteY0" fmla="*/ 3809 h 294798"/>
                        <a:gd name="connsiteX1" fmla="*/ 0 w 655320"/>
                        <a:gd name="connsiteY1" fmla="*/ 62388 h 294798"/>
                        <a:gd name="connsiteX2" fmla="*/ 198120 w 655320"/>
                        <a:gd name="connsiteY2" fmla="*/ 191928 h 294798"/>
                        <a:gd name="connsiteX3" fmla="*/ 360997 w 655320"/>
                        <a:gd name="connsiteY3" fmla="*/ 294798 h 294798"/>
                        <a:gd name="connsiteX4" fmla="*/ 502920 w 655320"/>
                        <a:gd name="connsiteY4" fmla="*/ 169068 h 294798"/>
                        <a:gd name="connsiteX5" fmla="*/ 655320 w 655320"/>
                        <a:gd name="connsiteY5" fmla="*/ 77628 h 294798"/>
                        <a:gd name="connsiteX6" fmla="*/ 510540 w 655320"/>
                        <a:gd name="connsiteY6" fmla="*/ 0 h 294798"/>
                        <a:gd name="connsiteX7" fmla="*/ 464820 w 655320"/>
                        <a:gd name="connsiteY7" fmla="*/ 130968 h 294798"/>
                        <a:gd name="connsiteX8" fmla="*/ 388620 w 655320"/>
                        <a:gd name="connsiteY8" fmla="*/ 230028 h 294798"/>
                        <a:gd name="connsiteX9" fmla="*/ 358140 w 655320"/>
                        <a:gd name="connsiteY9" fmla="*/ 268128 h 294798"/>
                        <a:gd name="connsiteX10" fmla="*/ 280988 w 655320"/>
                        <a:gd name="connsiteY10" fmla="*/ 191928 h 294798"/>
                        <a:gd name="connsiteX11" fmla="*/ 234791 w 655320"/>
                        <a:gd name="connsiteY11" fmla="*/ 91439 h 294798"/>
                        <a:gd name="connsiteX12" fmla="*/ 185737 w 655320"/>
                        <a:gd name="connsiteY12" fmla="*/ 3809 h 2947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655320" h="294798">
                          <a:moveTo>
                            <a:pt x="185737" y="3809"/>
                          </a:moveTo>
                          <a:lnTo>
                            <a:pt x="0" y="62388"/>
                          </a:lnTo>
                          <a:lnTo>
                            <a:pt x="198120" y="191928"/>
                          </a:lnTo>
                          <a:lnTo>
                            <a:pt x="360997" y="294798"/>
                          </a:lnTo>
                          <a:lnTo>
                            <a:pt x="502920" y="169068"/>
                          </a:lnTo>
                          <a:lnTo>
                            <a:pt x="655320" y="77628"/>
                          </a:lnTo>
                          <a:lnTo>
                            <a:pt x="510540" y="0"/>
                          </a:lnTo>
                          <a:cubicBezTo>
                            <a:pt x="478790" y="8890"/>
                            <a:pt x="485140" y="92630"/>
                            <a:pt x="464820" y="130968"/>
                          </a:cubicBezTo>
                          <a:cubicBezTo>
                            <a:pt x="444500" y="169306"/>
                            <a:pt x="406400" y="207168"/>
                            <a:pt x="388620" y="230028"/>
                          </a:cubicBezTo>
                          <a:lnTo>
                            <a:pt x="358140" y="268128"/>
                          </a:lnTo>
                          <a:lnTo>
                            <a:pt x="280988" y="191928"/>
                          </a:lnTo>
                          <a:cubicBezTo>
                            <a:pt x="256858" y="165258"/>
                            <a:pt x="250666" y="122792"/>
                            <a:pt x="234791" y="91439"/>
                          </a:cubicBezTo>
                          <a:cubicBezTo>
                            <a:pt x="218916" y="60086"/>
                            <a:pt x="221297" y="11429"/>
                            <a:pt x="185737" y="3809"/>
                          </a:cubicBezTo>
                          <a:close/>
                        </a:path>
                      </a:pathLst>
                    </a:custGeom>
                    <a:solidFill>
                      <a:srgbClr val="BCD0C7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" name="任意多边形 77"/>
                    <p:cNvSpPr/>
                    <p:nvPr/>
                  </p:nvSpPr>
                  <p:spPr>
                    <a:xfrm>
                      <a:off x="5595938" y="3948113"/>
                      <a:ext cx="57150" cy="590550"/>
                    </a:xfrm>
                    <a:custGeom>
                      <a:avLst/>
                      <a:gdLst>
                        <a:gd name="connsiteX0" fmla="*/ 57150 w 57150"/>
                        <a:gd name="connsiteY0" fmla="*/ 0 h 590550"/>
                        <a:gd name="connsiteX1" fmla="*/ 19050 w 57150"/>
                        <a:gd name="connsiteY1" fmla="*/ 128587 h 590550"/>
                        <a:gd name="connsiteX2" fmla="*/ 42862 w 57150"/>
                        <a:gd name="connsiteY2" fmla="*/ 257175 h 590550"/>
                        <a:gd name="connsiteX3" fmla="*/ 28575 w 57150"/>
                        <a:gd name="connsiteY3" fmla="*/ 366712 h 590550"/>
                        <a:gd name="connsiteX4" fmla="*/ 0 w 57150"/>
                        <a:gd name="connsiteY4" fmla="*/ 452437 h 590550"/>
                        <a:gd name="connsiteX5" fmla="*/ 23812 w 57150"/>
                        <a:gd name="connsiteY5" fmla="*/ 542925 h 590550"/>
                        <a:gd name="connsiteX6" fmla="*/ 33337 w 57150"/>
                        <a:gd name="connsiteY6" fmla="*/ 590550 h 5905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7150" h="590550">
                          <a:moveTo>
                            <a:pt x="57150" y="0"/>
                          </a:moveTo>
                          <a:lnTo>
                            <a:pt x="19050" y="128587"/>
                          </a:lnTo>
                          <a:lnTo>
                            <a:pt x="42862" y="257175"/>
                          </a:lnTo>
                          <a:lnTo>
                            <a:pt x="28575" y="366712"/>
                          </a:lnTo>
                          <a:lnTo>
                            <a:pt x="0" y="452437"/>
                          </a:lnTo>
                          <a:lnTo>
                            <a:pt x="23812" y="542925"/>
                          </a:lnTo>
                          <a:lnTo>
                            <a:pt x="33337" y="59055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任意多边形 78"/>
                    <p:cNvSpPr/>
                    <p:nvPr/>
                  </p:nvSpPr>
                  <p:spPr>
                    <a:xfrm>
                      <a:off x="5721496" y="4241509"/>
                      <a:ext cx="167367" cy="48412"/>
                    </a:xfrm>
                    <a:custGeom>
                      <a:avLst/>
                      <a:gdLst>
                        <a:gd name="connsiteX0" fmla="*/ 0 w 157162"/>
                        <a:gd name="connsiteY0" fmla="*/ 21432 h 54769"/>
                        <a:gd name="connsiteX1" fmla="*/ 54769 w 157162"/>
                        <a:gd name="connsiteY1" fmla="*/ 21432 h 54769"/>
                        <a:gd name="connsiteX2" fmla="*/ 111919 w 157162"/>
                        <a:gd name="connsiteY2" fmla="*/ 11907 h 54769"/>
                        <a:gd name="connsiteX3" fmla="*/ 145256 w 157162"/>
                        <a:gd name="connsiteY3" fmla="*/ 0 h 54769"/>
                        <a:gd name="connsiteX4" fmla="*/ 157162 w 157162"/>
                        <a:gd name="connsiteY4" fmla="*/ 16669 h 54769"/>
                        <a:gd name="connsiteX5" fmla="*/ 152400 w 157162"/>
                        <a:gd name="connsiteY5" fmla="*/ 38100 h 54769"/>
                        <a:gd name="connsiteX6" fmla="*/ 104775 w 157162"/>
                        <a:gd name="connsiteY6" fmla="*/ 40482 h 54769"/>
                        <a:gd name="connsiteX7" fmla="*/ 52387 w 157162"/>
                        <a:gd name="connsiteY7" fmla="*/ 54769 h 54769"/>
                        <a:gd name="connsiteX8" fmla="*/ 0 w 157162"/>
                        <a:gd name="connsiteY8" fmla="*/ 21432 h 54769"/>
                        <a:gd name="connsiteX0" fmla="*/ 0 w 157162"/>
                        <a:gd name="connsiteY0" fmla="*/ 21432 h 61913"/>
                        <a:gd name="connsiteX1" fmla="*/ 54769 w 157162"/>
                        <a:gd name="connsiteY1" fmla="*/ 21432 h 61913"/>
                        <a:gd name="connsiteX2" fmla="*/ 111919 w 157162"/>
                        <a:gd name="connsiteY2" fmla="*/ 11907 h 61913"/>
                        <a:gd name="connsiteX3" fmla="*/ 145256 w 157162"/>
                        <a:gd name="connsiteY3" fmla="*/ 0 h 61913"/>
                        <a:gd name="connsiteX4" fmla="*/ 157162 w 157162"/>
                        <a:gd name="connsiteY4" fmla="*/ 16669 h 61913"/>
                        <a:gd name="connsiteX5" fmla="*/ 152400 w 157162"/>
                        <a:gd name="connsiteY5" fmla="*/ 38100 h 61913"/>
                        <a:gd name="connsiteX6" fmla="*/ 104775 w 157162"/>
                        <a:gd name="connsiteY6" fmla="*/ 40482 h 61913"/>
                        <a:gd name="connsiteX7" fmla="*/ 7144 w 157162"/>
                        <a:gd name="connsiteY7" fmla="*/ 61913 h 61913"/>
                        <a:gd name="connsiteX8" fmla="*/ 0 w 157162"/>
                        <a:gd name="connsiteY8" fmla="*/ 21432 h 61913"/>
                        <a:gd name="connsiteX0" fmla="*/ 0 w 157162"/>
                        <a:gd name="connsiteY0" fmla="*/ 21432 h 47625"/>
                        <a:gd name="connsiteX1" fmla="*/ 54769 w 157162"/>
                        <a:gd name="connsiteY1" fmla="*/ 21432 h 47625"/>
                        <a:gd name="connsiteX2" fmla="*/ 111919 w 157162"/>
                        <a:gd name="connsiteY2" fmla="*/ 11907 h 47625"/>
                        <a:gd name="connsiteX3" fmla="*/ 145256 w 157162"/>
                        <a:gd name="connsiteY3" fmla="*/ 0 h 47625"/>
                        <a:gd name="connsiteX4" fmla="*/ 157162 w 157162"/>
                        <a:gd name="connsiteY4" fmla="*/ 16669 h 47625"/>
                        <a:gd name="connsiteX5" fmla="*/ 152400 w 157162"/>
                        <a:gd name="connsiteY5" fmla="*/ 38100 h 47625"/>
                        <a:gd name="connsiteX6" fmla="*/ 104775 w 157162"/>
                        <a:gd name="connsiteY6" fmla="*/ 40482 h 47625"/>
                        <a:gd name="connsiteX7" fmla="*/ 0 w 157162"/>
                        <a:gd name="connsiteY7" fmla="*/ 47625 h 47625"/>
                        <a:gd name="connsiteX8" fmla="*/ 0 w 157162"/>
                        <a:gd name="connsiteY8" fmla="*/ 21432 h 47625"/>
                        <a:gd name="connsiteX0" fmla="*/ 0 w 157162"/>
                        <a:gd name="connsiteY0" fmla="*/ 21432 h 47625"/>
                        <a:gd name="connsiteX1" fmla="*/ 54769 w 157162"/>
                        <a:gd name="connsiteY1" fmla="*/ 21432 h 47625"/>
                        <a:gd name="connsiteX2" fmla="*/ 111919 w 157162"/>
                        <a:gd name="connsiteY2" fmla="*/ 11907 h 47625"/>
                        <a:gd name="connsiteX3" fmla="*/ 145256 w 157162"/>
                        <a:gd name="connsiteY3" fmla="*/ 0 h 47625"/>
                        <a:gd name="connsiteX4" fmla="*/ 157162 w 157162"/>
                        <a:gd name="connsiteY4" fmla="*/ 16669 h 47625"/>
                        <a:gd name="connsiteX5" fmla="*/ 150019 w 157162"/>
                        <a:gd name="connsiteY5" fmla="*/ 33338 h 47625"/>
                        <a:gd name="connsiteX6" fmla="*/ 104775 w 157162"/>
                        <a:gd name="connsiteY6" fmla="*/ 40482 h 47625"/>
                        <a:gd name="connsiteX7" fmla="*/ 0 w 157162"/>
                        <a:gd name="connsiteY7" fmla="*/ 47625 h 47625"/>
                        <a:gd name="connsiteX8" fmla="*/ 0 w 157162"/>
                        <a:gd name="connsiteY8" fmla="*/ 21432 h 47625"/>
                        <a:gd name="connsiteX0" fmla="*/ 10205 w 167367"/>
                        <a:gd name="connsiteY0" fmla="*/ 21432 h 47625"/>
                        <a:gd name="connsiteX1" fmla="*/ 64974 w 167367"/>
                        <a:gd name="connsiteY1" fmla="*/ 21432 h 47625"/>
                        <a:gd name="connsiteX2" fmla="*/ 122124 w 167367"/>
                        <a:gd name="connsiteY2" fmla="*/ 11907 h 47625"/>
                        <a:gd name="connsiteX3" fmla="*/ 155461 w 167367"/>
                        <a:gd name="connsiteY3" fmla="*/ 0 h 47625"/>
                        <a:gd name="connsiteX4" fmla="*/ 167367 w 167367"/>
                        <a:gd name="connsiteY4" fmla="*/ 16669 h 47625"/>
                        <a:gd name="connsiteX5" fmla="*/ 160224 w 167367"/>
                        <a:gd name="connsiteY5" fmla="*/ 33338 h 47625"/>
                        <a:gd name="connsiteX6" fmla="*/ 114980 w 167367"/>
                        <a:gd name="connsiteY6" fmla="*/ 40482 h 47625"/>
                        <a:gd name="connsiteX7" fmla="*/ 10205 w 167367"/>
                        <a:gd name="connsiteY7" fmla="*/ 47625 h 47625"/>
                        <a:gd name="connsiteX8" fmla="*/ 10205 w 167367"/>
                        <a:gd name="connsiteY8" fmla="*/ 21432 h 47625"/>
                        <a:gd name="connsiteX0" fmla="*/ 10205 w 167367"/>
                        <a:gd name="connsiteY0" fmla="*/ 21432 h 48364"/>
                        <a:gd name="connsiteX1" fmla="*/ 64974 w 167367"/>
                        <a:gd name="connsiteY1" fmla="*/ 21432 h 48364"/>
                        <a:gd name="connsiteX2" fmla="*/ 122124 w 167367"/>
                        <a:gd name="connsiteY2" fmla="*/ 11907 h 48364"/>
                        <a:gd name="connsiteX3" fmla="*/ 155461 w 167367"/>
                        <a:gd name="connsiteY3" fmla="*/ 0 h 48364"/>
                        <a:gd name="connsiteX4" fmla="*/ 167367 w 167367"/>
                        <a:gd name="connsiteY4" fmla="*/ 16669 h 48364"/>
                        <a:gd name="connsiteX5" fmla="*/ 160224 w 167367"/>
                        <a:gd name="connsiteY5" fmla="*/ 33338 h 48364"/>
                        <a:gd name="connsiteX6" fmla="*/ 114980 w 167367"/>
                        <a:gd name="connsiteY6" fmla="*/ 40482 h 48364"/>
                        <a:gd name="connsiteX7" fmla="*/ 10205 w 167367"/>
                        <a:gd name="connsiteY7" fmla="*/ 47625 h 48364"/>
                        <a:gd name="connsiteX8" fmla="*/ 10205 w 167367"/>
                        <a:gd name="connsiteY8" fmla="*/ 21432 h 48364"/>
                        <a:gd name="connsiteX0" fmla="*/ 10205 w 167367"/>
                        <a:gd name="connsiteY0" fmla="*/ 21480 h 48412"/>
                        <a:gd name="connsiteX1" fmla="*/ 64974 w 167367"/>
                        <a:gd name="connsiteY1" fmla="*/ 21480 h 48412"/>
                        <a:gd name="connsiteX2" fmla="*/ 122124 w 167367"/>
                        <a:gd name="connsiteY2" fmla="*/ 11955 h 48412"/>
                        <a:gd name="connsiteX3" fmla="*/ 155461 w 167367"/>
                        <a:gd name="connsiteY3" fmla="*/ 48 h 48412"/>
                        <a:gd name="connsiteX4" fmla="*/ 167367 w 167367"/>
                        <a:gd name="connsiteY4" fmla="*/ 16717 h 48412"/>
                        <a:gd name="connsiteX5" fmla="*/ 160224 w 167367"/>
                        <a:gd name="connsiteY5" fmla="*/ 33386 h 48412"/>
                        <a:gd name="connsiteX6" fmla="*/ 114980 w 167367"/>
                        <a:gd name="connsiteY6" fmla="*/ 40530 h 48412"/>
                        <a:gd name="connsiteX7" fmla="*/ 10205 w 167367"/>
                        <a:gd name="connsiteY7" fmla="*/ 47673 h 48412"/>
                        <a:gd name="connsiteX8" fmla="*/ 10205 w 167367"/>
                        <a:gd name="connsiteY8" fmla="*/ 21480 h 48412"/>
                        <a:gd name="connsiteX0" fmla="*/ 10205 w 167367"/>
                        <a:gd name="connsiteY0" fmla="*/ 21480 h 48412"/>
                        <a:gd name="connsiteX1" fmla="*/ 64974 w 167367"/>
                        <a:gd name="connsiteY1" fmla="*/ 21480 h 48412"/>
                        <a:gd name="connsiteX2" fmla="*/ 122124 w 167367"/>
                        <a:gd name="connsiteY2" fmla="*/ 11955 h 48412"/>
                        <a:gd name="connsiteX3" fmla="*/ 155461 w 167367"/>
                        <a:gd name="connsiteY3" fmla="*/ 48 h 48412"/>
                        <a:gd name="connsiteX4" fmla="*/ 167367 w 167367"/>
                        <a:gd name="connsiteY4" fmla="*/ 16717 h 48412"/>
                        <a:gd name="connsiteX5" fmla="*/ 160224 w 167367"/>
                        <a:gd name="connsiteY5" fmla="*/ 33386 h 48412"/>
                        <a:gd name="connsiteX6" fmla="*/ 114980 w 167367"/>
                        <a:gd name="connsiteY6" fmla="*/ 40530 h 48412"/>
                        <a:gd name="connsiteX7" fmla="*/ 10205 w 167367"/>
                        <a:gd name="connsiteY7" fmla="*/ 47673 h 48412"/>
                        <a:gd name="connsiteX8" fmla="*/ 10205 w 167367"/>
                        <a:gd name="connsiteY8" fmla="*/ 21480 h 484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67367" h="48412">
                          <a:moveTo>
                            <a:pt x="10205" y="21480"/>
                          </a:moveTo>
                          <a:cubicBezTo>
                            <a:pt x="19333" y="17115"/>
                            <a:pt x="46321" y="23068"/>
                            <a:pt x="64974" y="21480"/>
                          </a:cubicBezTo>
                          <a:lnTo>
                            <a:pt x="122124" y="11955"/>
                          </a:lnTo>
                          <a:cubicBezTo>
                            <a:pt x="137205" y="8383"/>
                            <a:pt x="147921" y="-746"/>
                            <a:pt x="155461" y="48"/>
                          </a:cubicBezTo>
                          <a:cubicBezTo>
                            <a:pt x="163001" y="842"/>
                            <a:pt x="166573" y="11161"/>
                            <a:pt x="167367" y="16717"/>
                          </a:cubicBezTo>
                          <a:lnTo>
                            <a:pt x="160224" y="33386"/>
                          </a:lnTo>
                          <a:cubicBezTo>
                            <a:pt x="157843" y="38942"/>
                            <a:pt x="139983" y="38149"/>
                            <a:pt x="114980" y="40530"/>
                          </a:cubicBezTo>
                          <a:cubicBezTo>
                            <a:pt x="89977" y="42911"/>
                            <a:pt x="27668" y="50848"/>
                            <a:pt x="10205" y="47673"/>
                          </a:cubicBezTo>
                          <a:cubicBezTo>
                            <a:pt x="-7258" y="44498"/>
                            <a:pt x="1077" y="25845"/>
                            <a:pt x="10205" y="21480"/>
                          </a:cubicBezTo>
                          <a:close/>
                        </a:path>
                      </a:pathLst>
                    </a:custGeom>
                    <a:solidFill>
                      <a:srgbClr val="2F4946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任意多边形 79"/>
                    <p:cNvSpPr/>
                    <p:nvPr/>
                  </p:nvSpPr>
                  <p:spPr>
                    <a:xfrm flipH="1">
                      <a:off x="5354513" y="4234848"/>
                      <a:ext cx="167367" cy="48412"/>
                    </a:xfrm>
                    <a:custGeom>
                      <a:avLst/>
                      <a:gdLst>
                        <a:gd name="connsiteX0" fmla="*/ 0 w 157162"/>
                        <a:gd name="connsiteY0" fmla="*/ 21432 h 54769"/>
                        <a:gd name="connsiteX1" fmla="*/ 54769 w 157162"/>
                        <a:gd name="connsiteY1" fmla="*/ 21432 h 54769"/>
                        <a:gd name="connsiteX2" fmla="*/ 111919 w 157162"/>
                        <a:gd name="connsiteY2" fmla="*/ 11907 h 54769"/>
                        <a:gd name="connsiteX3" fmla="*/ 145256 w 157162"/>
                        <a:gd name="connsiteY3" fmla="*/ 0 h 54769"/>
                        <a:gd name="connsiteX4" fmla="*/ 157162 w 157162"/>
                        <a:gd name="connsiteY4" fmla="*/ 16669 h 54769"/>
                        <a:gd name="connsiteX5" fmla="*/ 152400 w 157162"/>
                        <a:gd name="connsiteY5" fmla="*/ 38100 h 54769"/>
                        <a:gd name="connsiteX6" fmla="*/ 104775 w 157162"/>
                        <a:gd name="connsiteY6" fmla="*/ 40482 h 54769"/>
                        <a:gd name="connsiteX7" fmla="*/ 52387 w 157162"/>
                        <a:gd name="connsiteY7" fmla="*/ 54769 h 54769"/>
                        <a:gd name="connsiteX8" fmla="*/ 0 w 157162"/>
                        <a:gd name="connsiteY8" fmla="*/ 21432 h 54769"/>
                        <a:gd name="connsiteX0" fmla="*/ 0 w 157162"/>
                        <a:gd name="connsiteY0" fmla="*/ 21432 h 61913"/>
                        <a:gd name="connsiteX1" fmla="*/ 54769 w 157162"/>
                        <a:gd name="connsiteY1" fmla="*/ 21432 h 61913"/>
                        <a:gd name="connsiteX2" fmla="*/ 111919 w 157162"/>
                        <a:gd name="connsiteY2" fmla="*/ 11907 h 61913"/>
                        <a:gd name="connsiteX3" fmla="*/ 145256 w 157162"/>
                        <a:gd name="connsiteY3" fmla="*/ 0 h 61913"/>
                        <a:gd name="connsiteX4" fmla="*/ 157162 w 157162"/>
                        <a:gd name="connsiteY4" fmla="*/ 16669 h 61913"/>
                        <a:gd name="connsiteX5" fmla="*/ 152400 w 157162"/>
                        <a:gd name="connsiteY5" fmla="*/ 38100 h 61913"/>
                        <a:gd name="connsiteX6" fmla="*/ 104775 w 157162"/>
                        <a:gd name="connsiteY6" fmla="*/ 40482 h 61913"/>
                        <a:gd name="connsiteX7" fmla="*/ 7144 w 157162"/>
                        <a:gd name="connsiteY7" fmla="*/ 61913 h 61913"/>
                        <a:gd name="connsiteX8" fmla="*/ 0 w 157162"/>
                        <a:gd name="connsiteY8" fmla="*/ 21432 h 61913"/>
                        <a:gd name="connsiteX0" fmla="*/ 0 w 157162"/>
                        <a:gd name="connsiteY0" fmla="*/ 21432 h 47625"/>
                        <a:gd name="connsiteX1" fmla="*/ 54769 w 157162"/>
                        <a:gd name="connsiteY1" fmla="*/ 21432 h 47625"/>
                        <a:gd name="connsiteX2" fmla="*/ 111919 w 157162"/>
                        <a:gd name="connsiteY2" fmla="*/ 11907 h 47625"/>
                        <a:gd name="connsiteX3" fmla="*/ 145256 w 157162"/>
                        <a:gd name="connsiteY3" fmla="*/ 0 h 47625"/>
                        <a:gd name="connsiteX4" fmla="*/ 157162 w 157162"/>
                        <a:gd name="connsiteY4" fmla="*/ 16669 h 47625"/>
                        <a:gd name="connsiteX5" fmla="*/ 152400 w 157162"/>
                        <a:gd name="connsiteY5" fmla="*/ 38100 h 47625"/>
                        <a:gd name="connsiteX6" fmla="*/ 104775 w 157162"/>
                        <a:gd name="connsiteY6" fmla="*/ 40482 h 47625"/>
                        <a:gd name="connsiteX7" fmla="*/ 0 w 157162"/>
                        <a:gd name="connsiteY7" fmla="*/ 47625 h 47625"/>
                        <a:gd name="connsiteX8" fmla="*/ 0 w 157162"/>
                        <a:gd name="connsiteY8" fmla="*/ 21432 h 47625"/>
                        <a:gd name="connsiteX0" fmla="*/ 0 w 157162"/>
                        <a:gd name="connsiteY0" fmla="*/ 21432 h 47625"/>
                        <a:gd name="connsiteX1" fmla="*/ 54769 w 157162"/>
                        <a:gd name="connsiteY1" fmla="*/ 21432 h 47625"/>
                        <a:gd name="connsiteX2" fmla="*/ 111919 w 157162"/>
                        <a:gd name="connsiteY2" fmla="*/ 11907 h 47625"/>
                        <a:gd name="connsiteX3" fmla="*/ 145256 w 157162"/>
                        <a:gd name="connsiteY3" fmla="*/ 0 h 47625"/>
                        <a:gd name="connsiteX4" fmla="*/ 157162 w 157162"/>
                        <a:gd name="connsiteY4" fmla="*/ 16669 h 47625"/>
                        <a:gd name="connsiteX5" fmla="*/ 150019 w 157162"/>
                        <a:gd name="connsiteY5" fmla="*/ 33338 h 47625"/>
                        <a:gd name="connsiteX6" fmla="*/ 104775 w 157162"/>
                        <a:gd name="connsiteY6" fmla="*/ 40482 h 47625"/>
                        <a:gd name="connsiteX7" fmla="*/ 0 w 157162"/>
                        <a:gd name="connsiteY7" fmla="*/ 47625 h 47625"/>
                        <a:gd name="connsiteX8" fmla="*/ 0 w 157162"/>
                        <a:gd name="connsiteY8" fmla="*/ 21432 h 47625"/>
                        <a:gd name="connsiteX0" fmla="*/ 10205 w 167367"/>
                        <a:gd name="connsiteY0" fmla="*/ 21432 h 47625"/>
                        <a:gd name="connsiteX1" fmla="*/ 64974 w 167367"/>
                        <a:gd name="connsiteY1" fmla="*/ 21432 h 47625"/>
                        <a:gd name="connsiteX2" fmla="*/ 122124 w 167367"/>
                        <a:gd name="connsiteY2" fmla="*/ 11907 h 47625"/>
                        <a:gd name="connsiteX3" fmla="*/ 155461 w 167367"/>
                        <a:gd name="connsiteY3" fmla="*/ 0 h 47625"/>
                        <a:gd name="connsiteX4" fmla="*/ 167367 w 167367"/>
                        <a:gd name="connsiteY4" fmla="*/ 16669 h 47625"/>
                        <a:gd name="connsiteX5" fmla="*/ 160224 w 167367"/>
                        <a:gd name="connsiteY5" fmla="*/ 33338 h 47625"/>
                        <a:gd name="connsiteX6" fmla="*/ 114980 w 167367"/>
                        <a:gd name="connsiteY6" fmla="*/ 40482 h 47625"/>
                        <a:gd name="connsiteX7" fmla="*/ 10205 w 167367"/>
                        <a:gd name="connsiteY7" fmla="*/ 47625 h 47625"/>
                        <a:gd name="connsiteX8" fmla="*/ 10205 w 167367"/>
                        <a:gd name="connsiteY8" fmla="*/ 21432 h 47625"/>
                        <a:gd name="connsiteX0" fmla="*/ 10205 w 167367"/>
                        <a:gd name="connsiteY0" fmla="*/ 21432 h 48364"/>
                        <a:gd name="connsiteX1" fmla="*/ 64974 w 167367"/>
                        <a:gd name="connsiteY1" fmla="*/ 21432 h 48364"/>
                        <a:gd name="connsiteX2" fmla="*/ 122124 w 167367"/>
                        <a:gd name="connsiteY2" fmla="*/ 11907 h 48364"/>
                        <a:gd name="connsiteX3" fmla="*/ 155461 w 167367"/>
                        <a:gd name="connsiteY3" fmla="*/ 0 h 48364"/>
                        <a:gd name="connsiteX4" fmla="*/ 167367 w 167367"/>
                        <a:gd name="connsiteY4" fmla="*/ 16669 h 48364"/>
                        <a:gd name="connsiteX5" fmla="*/ 160224 w 167367"/>
                        <a:gd name="connsiteY5" fmla="*/ 33338 h 48364"/>
                        <a:gd name="connsiteX6" fmla="*/ 114980 w 167367"/>
                        <a:gd name="connsiteY6" fmla="*/ 40482 h 48364"/>
                        <a:gd name="connsiteX7" fmla="*/ 10205 w 167367"/>
                        <a:gd name="connsiteY7" fmla="*/ 47625 h 48364"/>
                        <a:gd name="connsiteX8" fmla="*/ 10205 w 167367"/>
                        <a:gd name="connsiteY8" fmla="*/ 21432 h 48364"/>
                        <a:gd name="connsiteX0" fmla="*/ 10205 w 167367"/>
                        <a:gd name="connsiteY0" fmla="*/ 21480 h 48412"/>
                        <a:gd name="connsiteX1" fmla="*/ 64974 w 167367"/>
                        <a:gd name="connsiteY1" fmla="*/ 21480 h 48412"/>
                        <a:gd name="connsiteX2" fmla="*/ 122124 w 167367"/>
                        <a:gd name="connsiteY2" fmla="*/ 11955 h 48412"/>
                        <a:gd name="connsiteX3" fmla="*/ 155461 w 167367"/>
                        <a:gd name="connsiteY3" fmla="*/ 48 h 48412"/>
                        <a:gd name="connsiteX4" fmla="*/ 167367 w 167367"/>
                        <a:gd name="connsiteY4" fmla="*/ 16717 h 48412"/>
                        <a:gd name="connsiteX5" fmla="*/ 160224 w 167367"/>
                        <a:gd name="connsiteY5" fmla="*/ 33386 h 48412"/>
                        <a:gd name="connsiteX6" fmla="*/ 114980 w 167367"/>
                        <a:gd name="connsiteY6" fmla="*/ 40530 h 48412"/>
                        <a:gd name="connsiteX7" fmla="*/ 10205 w 167367"/>
                        <a:gd name="connsiteY7" fmla="*/ 47673 h 48412"/>
                        <a:gd name="connsiteX8" fmla="*/ 10205 w 167367"/>
                        <a:gd name="connsiteY8" fmla="*/ 21480 h 48412"/>
                        <a:gd name="connsiteX0" fmla="*/ 10205 w 167367"/>
                        <a:gd name="connsiteY0" fmla="*/ 21480 h 48412"/>
                        <a:gd name="connsiteX1" fmla="*/ 64974 w 167367"/>
                        <a:gd name="connsiteY1" fmla="*/ 21480 h 48412"/>
                        <a:gd name="connsiteX2" fmla="*/ 122124 w 167367"/>
                        <a:gd name="connsiteY2" fmla="*/ 11955 h 48412"/>
                        <a:gd name="connsiteX3" fmla="*/ 155461 w 167367"/>
                        <a:gd name="connsiteY3" fmla="*/ 48 h 48412"/>
                        <a:gd name="connsiteX4" fmla="*/ 167367 w 167367"/>
                        <a:gd name="connsiteY4" fmla="*/ 16717 h 48412"/>
                        <a:gd name="connsiteX5" fmla="*/ 160224 w 167367"/>
                        <a:gd name="connsiteY5" fmla="*/ 33386 h 48412"/>
                        <a:gd name="connsiteX6" fmla="*/ 114980 w 167367"/>
                        <a:gd name="connsiteY6" fmla="*/ 40530 h 48412"/>
                        <a:gd name="connsiteX7" fmla="*/ 10205 w 167367"/>
                        <a:gd name="connsiteY7" fmla="*/ 47673 h 48412"/>
                        <a:gd name="connsiteX8" fmla="*/ 10205 w 167367"/>
                        <a:gd name="connsiteY8" fmla="*/ 21480 h 484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67367" h="48412">
                          <a:moveTo>
                            <a:pt x="10205" y="21480"/>
                          </a:moveTo>
                          <a:cubicBezTo>
                            <a:pt x="19333" y="17115"/>
                            <a:pt x="46321" y="23068"/>
                            <a:pt x="64974" y="21480"/>
                          </a:cubicBezTo>
                          <a:lnTo>
                            <a:pt x="122124" y="11955"/>
                          </a:lnTo>
                          <a:cubicBezTo>
                            <a:pt x="137205" y="8383"/>
                            <a:pt x="147921" y="-746"/>
                            <a:pt x="155461" y="48"/>
                          </a:cubicBezTo>
                          <a:cubicBezTo>
                            <a:pt x="163001" y="842"/>
                            <a:pt x="166573" y="11161"/>
                            <a:pt x="167367" y="16717"/>
                          </a:cubicBezTo>
                          <a:lnTo>
                            <a:pt x="160224" y="33386"/>
                          </a:lnTo>
                          <a:cubicBezTo>
                            <a:pt x="157843" y="38942"/>
                            <a:pt x="139983" y="38149"/>
                            <a:pt x="114980" y="40530"/>
                          </a:cubicBezTo>
                          <a:cubicBezTo>
                            <a:pt x="89977" y="42911"/>
                            <a:pt x="27668" y="50848"/>
                            <a:pt x="10205" y="47673"/>
                          </a:cubicBezTo>
                          <a:cubicBezTo>
                            <a:pt x="-7258" y="44498"/>
                            <a:pt x="1077" y="25845"/>
                            <a:pt x="10205" y="21480"/>
                          </a:cubicBezTo>
                          <a:close/>
                        </a:path>
                      </a:pathLst>
                    </a:custGeom>
                    <a:solidFill>
                      <a:srgbClr val="2F4946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60" name="组合 59"/>
                <p:cNvGrpSpPr/>
                <p:nvPr/>
              </p:nvGrpSpPr>
              <p:grpSpPr>
                <a:xfrm>
                  <a:off x="6545315" y="1764745"/>
                  <a:ext cx="1737121" cy="1758521"/>
                  <a:chOff x="7040880" y="1001867"/>
                  <a:chExt cx="1349057" cy="1365677"/>
                </a:xfrm>
              </p:grpSpPr>
              <p:sp>
                <p:nvSpPr>
                  <p:cNvPr id="63" name="任意多边形 62"/>
                  <p:cNvSpPr/>
                  <p:nvPr/>
                </p:nvSpPr>
                <p:spPr>
                  <a:xfrm>
                    <a:off x="7173855" y="1254760"/>
                    <a:ext cx="1148491" cy="1112784"/>
                  </a:xfrm>
                  <a:custGeom>
                    <a:avLst/>
                    <a:gdLst>
                      <a:gd name="connsiteX0" fmla="*/ 121920 w 1158240"/>
                      <a:gd name="connsiteY0" fmla="*/ 304800 h 1135380"/>
                      <a:gd name="connsiteX1" fmla="*/ 45720 w 1158240"/>
                      <a:gd name="connsiteY1" fmla="*/ 441960 h 1135380"/>
                      <a:gd name="connsiteX2" fmla="*/ 83820 w 1158240"/>
                      <a:gd name="connsiteY2" fmla="*/ 617220 h 1135380"/>
                      <a:gd name="connsiteX3" fmla="*/ 0 w 1158240"/>
                      <a:gd name="connsiteY3" fmla="*/ 640080 h 1135380"/>
                      <a:gd name="connsiteX4" fmla="*/ 22860 w 1158240"/>
                      <a:gd name="connsiteY4" fmla="*/ 708660 h 1135380"/>
                      <a:gd name="connsiteX5" fmla="*/ 60960 w 1158240"/>
                      <a:gd name="connsiteY5" fmla="*/ 716280 h 1135380"/>
                      <a:gd name="connsiteX6" fmla="*/ 152400 w 1158240"/>
                      <a:gd name="connsiteY6" fmla="*/ 876300 h 1135380"/>
                      <a:gd name="connsiteX7" fmla="*/ 274320 w 1158240"/>
                      <a:gd name="connsiteY7" fmla="*/ 1013460 h 1135380"/>
                      <a:gd name="connsiteX8" fmla="*/ 487680 w 1158240"/>
                      <a:gd name="connsiteY8" fmla="*/ 1135380 h 1135380"/>
                      <a:gd name="connsiteX9" fmla="*/ 685800 w 1158240"/>
                      <a:gd name="connsiteY9" fmla="*/ 1104900 h 1135380"/>
                      <a:gd name="connsiteX10" fmla="*/ 883920 w 1158240"/>
                      <a:gd name="connsiteY10" fmla="*/ 1036320 h 1135380"/>
                      <a:gd name="connsiteX11" fmla="*/ 982980 w 1158240"/>
                      <a:gd name="connsiteY11" fmla="*/ 876300 h 1135380"/>
                      <a:gd name="connsiteX12" fmla="*/ 1051560 w 1158240"/>
                      <a:gd name="connsiteY12" fmla="*/ 731520 h 1135380"/>
                      <a:gd name="connsiteX13" fmla="*/ 1051560 w 1158240"/>
                      <a:gd name="connsiteY13" fmla="*/ 708660 h 1135380"/>
                      <a:gd name="connsiteX14" fmla="*/ 1051560 w 1158240"/>
                      <a:gd name="connsiteY14" fmla="*/ 708660 h 1135380"/>
                      <a:gd name="connsiteX15" fmla="*/ 1135380 w 1158240"/>
                      <a:gd name="connsiteY15" fmla="*/ 701040 h 1135380"/>
                      <a:gd name="connsiteX16" fmla="*/ 1158240 w 1158240"/>
                      <a:gd name="connsiteY16" fmla="*/ 632460 h 1135380"/>
                      <a:gd name="connsiteX17" fmla="*/ 1143000 w 1158240"/>
                      <a:gd name="connsiteY17" fmla="*/ 579120 h 1135380"/>
                      <a:gd name="connsiteX18" fmla="*/ 1082040 w 1158240"/>
                      <a:gd name="connsiteY18" fmla="*/ 594360 h 1135380"/>
                      <a:gd name="connsiteX19" fmla="*/ 1051560 w 1158240"/>
                      <a:gd name="connsiteY19" fmla="*/ 571500 h 1135380"/>
                      <a:gd name="connsiteX20" fmla="*/ 1127760 w 1158240"/>
                      <a:gd name="connsiteY20" fmla="*/ 335280 h 1135380"/>
                      <a:gd name="connsiteX21" fmla="*/ 1127760 w 1158240"/>
                      <a:gd name="connsiteY21" fmla="*/ 144780 h 1135380"/>
                      <a:gd name="connsiteX22" fmla="*/ 1036320 w 1158240"/>
                      <a:gd name="connsiteY22" fmla="*/ 30480 h 1135380"/>
                      <a:gd name="connsiteX23" fmla="*/ 655320 w 1158240"/>
                      <a:gd name="connsiteY23" fmla="*/ 0 h 1135380"/>
                      <a:gd name="connsiteX24" fmla="*/ 312420 w 1158240"/>
                      <a:gd name="connsiteY24" fmla="*/ 45720 h 1135380"/>
                      <a:gd name="connsiteX25" fmla="*/ 175260 w 1158240"/>
                      <a:gd name="connsiteY25" fmla="*/ 198120 h 1135380"/>
                      <a:gd name="connsiteX26" fmla="*/ 121920 w 1158240"/>
                      <a:gd name="connsiteY26" fmla="*/ 304800 h 1135380"/>
                      <a:gd name="connsiteX0" fmla="*/ 121920 w 1158240"/>
                      <a:gd name="connsiteY0" fmla="*/ 304800 h 1135380"/>
                      <a:gd name="connsiteX1" fmla="*/ 45720 w 1158240"/>
                      <a:gd name="connsiteY1" fmla="*/ 441960 h 1135380"/>
                      <a:gd name="connsiteX2" fmla="*/ 83820 w 1158240"/>
                      <a:gd name="connsiteY2" fmla="*/ 617220 h 1135380"/>
                      <a:gd name="connsiteX3" fmla="*/ 0 w 1158240"/>
                      <a:gd name="connsiteY3" fmla="*/ 640080 h 1135380"/>
                      <a:gd name="connsiteX4" fmla="*/ 22860 w 1158240"/>
                      <a:gd name="connsiteY4" fmla="*/ 708660 h 1135380"/>
                      <a:gd name="connsiteX5" fmla="*/ 60960 w 1158240"/>
                      <a:gd name="connsiteY5" fmla="*/ 716280 h 1135380"/>
                      <a:gd name="connsiteX6" fmla="*/ 152400 w 1158240"/>
                      <a:gd name="connsiteY6" fmla="*/ 876300 h 1135380"/>
                      <a:gd name="connsiteX7" fmla="*/ 274320 w 1158240"/>
                      <a:gd name="connsiteY7" fmla="*/ 1013460 h 1135380"/>
                      <a:gd name="connsiteX8" fmla="*/ 487680 w 1158240"/>
                      <a:gd name="connsiteY8" fmla="*/ 1135380 h 1135380"/>
                      <a:gd name="connsiteX9" fmla="*/ 685800 w 1158240"/>
                      <a:gd name="connsiteY9" fmla="*/ 1104900 h 1135380"/>
                      <a:gd name="connsiteX10" fmla="*/ 883920 w 1158240"/>
                      <a:gd name="connsiteY10" fmla="*/ 1036320 h 1135380"/>
                      <a:gd name="connsiteX11" fmla="*/ 982980 w 1158240"/>
                      <a:gd name="connsiteY11" fmla="*/ 876300 h 1135380"/>
                      <a:gd name="connsiteX12" fmla="*/ 1051560 w 1158240"/>
                      <a:gd name="connsiteY12" fmla="*/ 731520 h 1135380"/>
                      <a:gd name="connsiteX13" fmla="*/ 1051560 w 1158240"/>
                      <a:gd name="connsiteY13" fmla="*/ 708660 h 1135380"/>
                      <a:gd name="connsiteX14" fmla="*/ 1051560 w 1158240"/>
                      <a:gd name="connsiteY14" fmla="*/ 708660 h 1135380"/>
                      <a:gd name="connsiteX15" fmla="*/ 1135380 w 1158240"/>
                      <a:gd name="connsiteY15" fmla="*/ 701040 h 1135380"/>
                      <a:gd name="connsiteX16" fmla="*/ 1158240 w 1158240"/>
                      <a:gd name="connsiteY16" fmla="*/ 632460 h 1135380"/>
                      <a:gd name="connsiteX17" fmla="*/ 1143000 w 1158240"/>
                      <a:gd name="connsiteY17" fmla="*/ 579120 h 1135380"/>
                      <a:gd name="connsiteX18" fmla="*/ 1082040 w 1158240"/>
                      <a:gd name="connsiteY18" fmla="*/ 594360 h 1135380"/>
                      <a:gd name="connsiteX19" fmla="*/ 1103948 w 1158240"/>
                      <a:gd name="connsiteY19" fmla="*/ 519113 h 1135380"/>
                      <a:gd name="connsiteX20" fmla="*/ 1127760 w 1158240"/>
                      <a:gd name="connsiteY20" fmla="*/ 335280 h 1135380"/>
                      <a:gd name="connsiteX21" fmla="*/ 1127760 w 1158240"/>
                      <a:gd name="connsiteY21" fmla="*/ 144780 h 1135380"/>
                      <a:gd name="connsiteX22" fmla="*/ 1036320 w 1158240"/>
                      <a:gd name="connsiteY22" fmla="*/ 30480 h 1135380"/>
                      <a:gd name="connsiteX23" fmla="*/ 655320 w 1158240"/>
                      <a:gd name="connsiteY23" fmla="*/ 0 h 1135380"/>
                      <a:gd name="connsiteX24" fmla="*/ 312420 w 1158240"/>
                      <a:gd name="connsiteY24" fmla="*/ 45720 h 1135380"/>
                      <a:gd name="connsiteX25" fmla="*/ 175260 w 1158240"/>
                      <a:gd name="connsiteY25" fmla="*/ 198120 h 1135380"/>
                      <a:gd name="connsiteX26" fmla="*/ 121920 w 1158240"/>
                      <a:gd name="connsiteY26" fmla="*/ 304800 h 1135380"/>
                      <a:gd name="connsiteX0" fmla="*/ 121920 w 1158240"/>
                      <a:gd name="connsiteY0" fmla="*/ 304800 h 1135380"/>
                      <a:gd name="connsiteX1" fmla="*/ 45720 w 1158240"/>
                      <a:gd name="connsiteY1" fmla="*/ 441960 h 1135380"/>
                      <a:gd name="connsiteX2" fmla="*/ 83820 w 1158240"/>
                      <a:gd name="connsiteY2" fmla="*/ 617220 h 1135380"/>
                      <a:gd name="connsiteX3" fmla="*/ 0 w 1158240"/>
                      <a:gd name="connsiteY3" fmla="*/ 640080 h 1135380"/>
                      <a:gd name="connsiteX4" fmla="*/ 22860 w 1158240"/>
                      <a:gd name="connsiteY4" fmla="*/ 708660 h 1135380"/>
                      <a:gd name="connsiteX5" fmla="*/ 60960 w 1158240"/>
                      <a:gd name="connsiteY5" fmla="*/ 716280 h 1135380"/>
                      <a:gd name="connsiteX6" fmla="*/ 152400 w 1158240"/>
                      <a:gd name="connsiteY6" fmla="*/ 876300 h 1135380"/>
                      <a:gd name="connsiteX7" fmla="*/ 274320 w 1158240"/>
                      <a:gd name="connsiteY7" fmla="*/ 1013460 h 1135380"/>
                      <a:gd name="connsiteX8" fmla="*/ 487680 w 1158240"/>
                      <a:gd name="connsiteY8" fmla="*/ 1135380 h 1135380"/>
                      <a:gd name="connsiteX9" fmla="*/ 685800 w 1158240"/>
                      <a:gd name="connsiteY9" fmla="*/ 1104900 h 1135380"/>
                      <a:gd name="connsiteX10" fmla="*/ 883920 w 1158240"/>
                      <a:gd name="connsiteY10" fmla="*/ 1036320 h 1135380"/>
                      <a:gd name="connsiteX11" fmla="*/ 982980 w 1158240"/>
                      <a:gd name="connsiteY11" fmla="*/ 876300 h 1135380"/>
                      <a:gd name="connsiteX12" fmla="*/ 1051560 w 1158240"/>
                      <a:gd name="connsiteY12" fmla="*/ 731520 h 1135380"/>
                      <a:gd name="connsiteX13" fmla="*/ 1051560 w 1158240"/>
                      <a:gd name="connsiteY13" fmla="*/ 708660 h 1135380"/>
                      <a:gd name="connsiteX14" fmla="*/ 1051560 w 1158240"/>
                      <a:gd name="connsiteY14" fmla="*/ 708660 h 1135380"/>
                      <a:gd name="connsiteX15" fmla="*/ 1135380 w 1158240"/>
                      <a:gd name="connsiteY15" fmla="*/ 701040 h 1135380"/>
                      <a:gd name="connsiteX16" fmla="*/ 1158240 w 1158240"/>
                      <a:gd name="connsiteY16" fmla="*/ 632460 h 1135380"/>
                      <a:gd name="connsiteX17" fmla="*/ 1143000 w 1158240"/>
                      <a:gd name="connsiteY17" fmla="*/ 579120 h 1135380"/>
                      <a:gd name="connsiteX18" fmla="*/ 1115377 w 1158240"/>
                      <a:gd name="connsiteY18" fmla="*/ 565785 h 1135380"/>
                      <a:gd name="connsiteX19" fmla="*/ 1103948 w 1158240"/>
                      <a:gd name="connsiteY19" fmla="*/ 519113 h 1135380"/>
                      <a:gd name="connsiteX20" fmla="*/ 1127760 w 1158240"/>
                      <a:gd name="connsiteY20" fmla="*/ 335280 h 1135380"/>
                      <a:gd name="connsiteX21" fmla="*/ 1127760 w 1158240"/>
                      <a:gd name="connsiteY21" fmla="*/ 144780 h 1135380"/>
                      <a:gd name="connsiteX22" fmla="*/ 1036320 w 1158240"/>
                      <a:gd name="connsiteY22" fmla="*/ 30480 h 1135380"/>
                      <a:gd name="connsiteX23" fmla="*/ 655320 w 1158240"/>
                      <a:gd name="connsiteY23" fmla="*/ 0 h 1135380"/>
                      <a:gd name="connsiteX24" fmla="*/ 312420 w 1158240"/>
                      <a:gd name="connsiteY24" fmla="*/ 45720 h 1135380"/>
                      <a:gd name="connsiteX25" fmla="*/ 175260 w 1158240"/>
                      <a:gd name="connsiteY25" fmla="*/ 198120 h 1135380"/>
                      <a:gd name="connsiteX26" fmla="*/ 121920 w 1158240"/>
                      <a:gd name="connsiteY26" fmla="*/ 304800 h 1135380"/>
                      <a:gd name="connsiteX0" fmla="*/ 121920 w 1158240"/>
                      <a:gd name="connsiteY0" fmla="*/ 304800 h 1135380"/>
                      <a:gd name="connsiteX1" fmla="*/ 45720 w 1158240"/>
                      <a:gd name="connsiteY1" fmla="*/ 441960 h 1135380"/>
                      <a:gd name="connsiteX2" fmla="*/ 83820 w 1158240"/>
                      <a:gd name="connsiteY2" fmla="*/ 617220 h 1135380"/>
                      <a:gd name="connsiteX3" fmla="*/ 0 w 1158240"/>
                      <a:gd name="connsiteY3" fmla="*/ 640080 h 1135380"/>
                      <a:gd name="connsiteX4" fmla="*/ 22860 w 1158240"/>
                      <a:gd name="connsiteY4" fmla="*/ 708660 h 1135380"/>
                      <a:gd name="connsiteX5" fmla="*/ 60960 w 1158240"/>
                      <a:gd name="connsiteY5" fmla="*/ 716280 h 1135380"/>
                      <a:gd name="connsiteX6" fmla="*/ 152400 w 1158240"/>
                      <a:gd name="connsiteY6" fmla="*/ 876300 h 1135380"/>
                      <a:gd name="connsiteX7" fmla="*/ 274320 w 1158240"/>
                      <a:gd name="connsiteY7" fmla="*/ 1013460 h 1135380"/>
                      <a:gd name="connsiteX8" fmla="*/ 487680 w 1158240"/>
                      <a:gd name="connsiteY8" fmla="*/ 1135380 h 1135380"/>
                      <a:gd name="connsiteX9" fmla="*/ 685800 w 1158240"/>
                      <a:gd name="connsiteY9" fmla="*/ 1104900 h 1135380"/>
                      <a:gd name="connsiteX10" fmla="*/ 883920 w 1158240"/>
                      <a:gd name="connsiteY10" fmla="*/ 1036320 h 1135380"/>
                      <a:gd name="connsiteX11" fmla="*/ 982980 w 1158240"/>
                      <a:gd name="connsiteY11" fmla="*/ 876300 h 1135380"/>
                      <a:gd name="connsiteX12" fmla="*/ 1051560 w 1158240"/>
                      <a:gd name="connsiteY12" fmla="*/ 731520 h 1135380"/>
                      <a:gd name="connsiteX13" fmla="*/ 1051560 w 1158240"/>
                      <a:gd name="connsiteY13" fmla="*/ 708660 h 1135380"/>
                      <a:gd name="connsiteX14" fmla="*/ 1051560 w 1158240"/>
                      <a:gd name="connsiteY14" fmla="*/ 708660 h 1135380"/>
                      <a:gd name="connsiteX15" fmla="*/ 1135380 w 1158240"/>
                      <a:gd name="connsiteY15" fmla="*/ 701040 h 1135380"/>
                      <a:gd name="connsiteX16" fmla="*/ 1158240 w 1158240"/>
                      <a:gd name="connsiteY16" fmla="*/ 632460 h 1135380"/>
                      <a:gd name="connsiteX17" fmla="*/ 1143000 w 1158240"/>
                      <a:gd name="connsiteY17" fmla="*/ 579120 h 1135380"/>
                      <a:gd name="connsiteX18" fmla="*/ 1115377 w 1158240"/>
                      <a:gd name="connsiteY18" fmla="*/ 565785 h 1135380"/>
                      <a:gd name="connsiteX19" fmla="*/ 1103948 w 1158240"/>
                      <a:gd name="connsiteY19" fmla="*/ 519113 h 1135380"/>
                      <a:gd name="connsiteX20" fmla="*/ 1127760 w 1158240"/>
                      <a:gd name="connsiteY20" fmla="*/ 335280 h 1135380"/>
                      <a:gd name="connsiteX21" fmla="*/ 1127760 w 1158240"/>
                      <a:gd name="connsiteY21" fmla="*/ 144780 h 1135380"/>
                      <a:gd name="connsiteX22" fmla="*/ 1036320 w 1158240"/>
                      <a:gd name="connsiteY22" fmla="*/ 30480 h 1135380"/>
                      <a:gd name="connsiteX23" fmla="*/ 655320 w 1158240"/>
                      <a:gd name="connsiteY23" fmla="*/ 0 h 1135380"/>
                      <a:gd name="connsiteX24" fmla="*/ 312420 w 1158240"/>
                      <a:gd name="connsiteY24" fmla="*/ 45720 h 1135380"/>
                      <a:gd name="connsiteX25" fmla="*/ 175260 w 1158240"/>
                      <a:gd name="connsiteY25" fmla="*/ 198120 h 1135380"/>
                      <a:gd name="connsiteX26" fmla="*/ 121920 w 1158240"/>
                      <a:gd name="connsiteY26" fmla="*/ 304800 h 1135380"/>
                      <a:gd name="connsiteX0" fmla="*/ 121920 w 1158240"/>
                      <a:gd name="connsiteY0" fmla="*/ 304800 h 1136182"/>
                      <a:gd name="connsiteX1" fmla="*/ 45720 w 1158240"/>
                      <a:gd name="connsiteY1" fmla="*/ 441960 h 1136182"/>
                      <a:gd name="connsiteX2" fmla="*/ 83820 w 1158240"/>
                      <a:gd name="connsiteY2" fmla="*/ 617220 h 1136182"/>
                      <a:gd name="connsiteX3" fmla="*/ 0 w 1158240"/>
                      <a:gd name="connsiteY3" fmla="*/ 640080 h 1136182"/>
                      <a:gd name="connsiteX4" fmla="*/ 22860 w 1158240"/>
                      <a:gd name="connsiteY4" fmla="*/ 708660 h 1136182"/>
                      <a:gd name="connsiteX5" fmla="*/ 60960 w 1158240"/>
                      <a:gd name="connsiteY5" fmla="*/ 716280 h 1136182"/>
                      <a:gd name="connsiteX6" fmla="*/ 152400 w 1158240"/>
                      <a:gd name="connsiteY6" fmla="*/ 876300 h 1136182"/>
                      <a:gd name="connsiteX7" fmla="*/ 274320 w 1158240"/>
                      <a:gd name="connsiteY7" fmla="*/ 1013460 h 1136182"/>
                      <a:gd name="connsiteX8" fmla="*/ 487680 w 1158240"/>
                      <a:gd name="connsiteY8" fmla="*/ 1135380 h 1136182"/>
                      <a:gd name="connsiteX9" fmla="*/ 685800 w 1158240"/>
                      <a:gd name="connsiteY9" fmla="*/ 1104900 h 1136182"/>
                      <a:gd name="connsiteX10" fmla="*/ 883920 w 1158240"/>
                      <a:gd name="connsiteY10" fmla="*/ 1036320 h 1136182"/>
                      <a:gd name="connsiteX11" fmla="*/ 982980 w 1158240"/>
                      <a:gd name="connsiteY11" fmla="*/ 876300 h 1136182"/>
                      <a:gd name="connsiteX12" fmla="*/ 1051560 w 1158240"/>
                      <a:gd name="connsiteY12" fmla="*/ 731520 h 1136182"/>
                      <a:gd name="connsiteX13" fmla="*/ 1051560 w 1158240"/>
                      <a:gd name="connsiteY13" fmla="*/ 708660 h 1136182"/>
                      <a:gd name="connsiteX14" fmla="*/ 1051560 w 1158240"/>
                      <a:gd name="connsiteY14" fmla="*/ 708660 h 1136182"/>
                      <a:gd name="connsiteX15" fmla="*/ 1135380 w 1158240"/>
                      <a:gd name="connsiteY15" fmla="*/ 701040 h 1136182"/>
                      <a:gd name="connsiteX16" fmla="*/ 1158240 w 1158240"/>
                      <a:gd name="connsiteY16" fmla="*/ 632460 h 1136182"/>
                      <a:gd name="connsiteX17" fmla="*/ 1143000 w 1158240"/>
                      <a:gd name="connsiteY17" fmla="*/ 579120 h 1136182"/>
                      <a:gd name="connsiteX18" fmla="*/ 1115377 w 1158240"/>
                      <a:gd name="connsiteY18" fmla="*/ 565785 h 1136182"/>
                      <a:gd name="connsiteX19" fmla="*/ 1103948 w 1158240"/>
                      <a:gd name="connsiteY19" fmla="*/ 519113 h 1136182"/>
                      <a:gd name="connsiteX20" fmla="*/ 1127760 w 1158240"/>
                      <a:gd name="connsiteY20" fmla="*/ 335280 h 1136182"/>
                      <a:gd name="connsiteX21" fmla="*/ 1127760 w 1158240"/>
                      <a:gd name="connsiteY21" fmla="*/ 144780 h 1136182"/>
                      <a:gd name="connsiteX22" fmla="*/ 1036320 w 1158240"/>
                      <a:gd name="connsiteY22" fmla="*/ 30480 h 1136182"/>
                      <a:gd name="connsiteX23" fmla="*/ 655320 w 1158240"/>
                      <a:gd name="connsiteY23" fmla="*/ 0 h 1136182"/>
                      <a:gd name="connsiteX24" fmla="*/ 312420 w 1158240"/>
                      <a:gd name="connsiteY24" fmla="*/ 45720 h 1136182"/>
                      <a:gd name="connsiteX25" fmla="*/ 175260 w 1158240"/>
                      <a:gd name="connsiteY25" fmla="*/ 198120 h 1136182"/>
                      <a:gd name="connsiteX26" fmla="*/ 121920 w 1158240"/>
                      <a:gd name="connsiteY26" fmla="*/ 304800 h 1136182"/>
                      <a:gd name="connsiteX0" fmla="*/ 121920 w 1158240"/>
                      <a:gd name="connsiteY0" fmla="*/ 304800 h 1136182"/>
                      <a:gd name="connsiteX1" fmla="*/ 45720 w 1158240"/>
                      <a:gd name="connsiteY1" fmla="*/ 441960 h 1136182"/>
                      <a:gd name="connsiteX2" fmla="*/ 83820 w 1158240"/>
                      <a:gd name="connsiteY2" fmla="*/ 617220 h 1136182"/>
                      <a:gd name="connsiteX3" fmla="*/ 0 w 1158240"/>
                      <a:gd name="connsiteY3" fmla="*/ 640080 h 1136182"/>
                      <a:gd name="connsiteX4" fmla="*/ 22860 w 1158240"/>
                      <a:gd name="connsiteY4" fmla="*/ 708660 h 1136182"/>
                      <a:gd name="connsiteX5" fmla="*/ 60960 w 1158240"/>
                      <a:gd name="connsiteY5" fmla="*/ 716280 h 1136182"/>
                      <a:gd name="connsiteX6" fmla="*/ 152400 w 1158240"/>
                      <a:gd name="connsiteY6" fmla="*/ 876300 h 1136182"/>
                      <a:gd name="connsiteX7" fmla="*/ 274320 w 1158240"/>
                      <a:gd name="connsiteY7" fmla="*/ 1013460 h 1136182"/>
                      <a:gd name="connsiteX8" fmla="*/ 487680 w 1158240"/>
                      <a:gd name="connsiteY8" fmla="*/ 1135380 h 1136182"/>
                      <a:gd name="connsiteX9" fmla="*/ 685800 w 1158240"/>
                      <a:gd name="connsiteY9" fmla="*/ 1104900 h 1136182"/>
                      <a:gd name="connsiteX10" fmla="*/ 883920 w 1158240"/>
                      <a:gd name="connsiteY10" fmla="*/ 1036320 h 1136182"/>
                      <a:gd name="connsiteX11" fmla="*/ 982980 w 1158240"/>
                      <a:gd name="connsiteY11" fmla="*/ 876300 h 1136182"/>
                      <a:gd name="connsiteX12" fmla="*/ 1051560 w 1158240"/>
                      <a:gd name="connsiteY12" fmla="*/ 731520 h 1136182"/>
                      <a:gd name="connsiteX13" fmla="*/ 1051560 w 1158240"/>
                      <a:gd name="connsiteY13" fmla="*/ 708660 h 1136182"/>
                      <a:gd name="connsiteX14" fmla="*/ 1051560 w 1158240"/>
                      <a:gd name="connsiteY14" fmla="*/ 708660 h 1136182"/>
                      <a:gd name="connsiteX15" fmla="*/ 1135380 w 1158240"/>
                      <a:gd name="connsiteY15" fmla="*/ 701040 h 1136182"/>
                      <a:gd name="connsiteX16" fmla="*/ 1158240 w 1158240"/>
                      <a:gd name="connsiteY16" fmla="*/ 632460 h 1136182"/>
                      <a:gd name="connsiteX17" fmla="*/ 1143000 w 1158240"/>
                      <a:gd name="connsiteY17" fmla="*/ 579120 h 1136182"/>
                      <a:gd name="connsiteX18" fmla="*/ 1115377 w 1158240"/>
                      <a:gd name="connsiteY18" fmla="*/ 565785 h 1136182"/>
                      <a:gd name="connsiteX19" fmla="*/ 1103948 w 1158240"/>
                      <a:gd name="connsiteY19" fmla="*/ 519113 h 1136182"/>
                      <a:gd name="connsiteX20" fmla="*/ 1127760 w 1158240"/>
                      <a:gd name="connsiteY20" fmla="*/ 335280 h 1136182"/>
                      <a:gd name="connsiteX21" fmla="*/ 1127760 w 1158240"/>
                      <a:gd name="connsiteY21" fmla="*/ 144780 h 1136182"/>
                      <a:gd name="connsiteX22" fmla="*/ 1036320 w 1158240"/>
                      <a:gd name="connsiteY22" fmla="*/ 30480 h 1136182"/>
                      <a:gd name="connsiteX23" fmla="*/ 655320 w 1158240"/>
                      <a:gd name="connsiteY23" fmla="*/ 0 h 1136182"/>
                      <a:gd name="connsiteX24" fmla="*/ 312420 w 1158240"/>
                      <a:gd name="connsiteY24" fmla="*/ 45720 h 1136182"/>
                      <a:gd name="connsiteX25" fmla="*/ 175260 w 1158240"/>
                      <a:gd name="connsiteY25" fmla="*/ 198120 h 1136182"/>
                      <a:gd name="connsiteX26" fmla="*/ 121920 w 1158240"/>
                      <a:gd name="connsiteY26" fmla="*/ 304800 h 1136182"/>
                      <a:gd name="connsiteX0" fmla="*/ 121920 w 1158240"/>
                      <a:gd name="connsiteY0" fmla="*/ 304800 h 1109294"/>
                      <a:gd name="connsiteX1" fmla="*/ 45720 w 1158240"/>
                      <a:gd name="connsiteY1" fmla="*/ 441960 h 1109294"/>
                      <a:gd name="connsiteX2" fmla="*/ 83820 w 1158240"/>
                      <a:gd name="connsiteY2" fmla="*/ 617220 h 1109294"/>
                      <a:gd name="connsiteX3" fmla="*/ 0 w 1158240"/>
                      <a:gd name="connsiteY3" fmla="*/ 640080 h 1109294"/>
                      <a:gd name="connsiteX4" fmla="*/ 22860 w 1158240"/>
                      <a:gd name="connsiteY4" fmla="*/ 708660 h 1109294"/>
                      <a:gd name="connsiteX5" fmla="*/ 60960 w 1158240"/>
                      <a:gd name="connsiteY5" fmla="*/ 716280 h 1109294"/>
                      <a:gd name="connsiteX6" fmla="*/ 152400 w 1158240"/>
                      <a:gd name="connsiteY6" fmla="*/ 876300 h 1109294"/>
                      <a:gd name="connsiteX7" fmla="*/ 274320 w 1158240"/>
                      <a:gd name="connsiteY7" fmla="*/ 1013460 h 1109294"/>
                      <a:gd name="connsiteX8" fmla="*/ 492442 w 1158240"/>
                      <a:gd name="connsiteY8" fmla="*/ 1102042 h 1109294"/>
                      <a:gd name="connsiteX9" fmla="*/ 685800 w 1158240"/>
                      <a:gd name="connsiteY9" fmla="*/ 1104900 h 1109294"/>
                      <a:gd name="connsiteX10" fmla="*/ 883920 w 1158240"/>
                      <a:gd name="connsiteY10" fmla="*/ 1036320 h 1109294"/>
                      <a:gd name="connsiteX11" fmla="*/ 982980 w 1158240"/>
                      <a:gd name="connsiteY11" fmla="*/ 876300 h 1109294"/>
                      <a:gd name="connsiteX12" fmla="*/ 1051560 w 1158240"/>
                      <a:gd name="connsiteY12" fmla="*/ 731520 h 1109294"/>
                      <a:gd name="connsiteX13" fmla="*/ 1051560 w 1158240"/>
                      <a:gd name="connsiteY13" fmla="*/ 708660 h 1109294"/>
                      <a:gd name="connsiteX14" fmla="*/ 1051560 w 1158240"/>
                      <a:gd name="connsiteY14" fmla="*/ 708660 h 1109294"/>
                      <a:gd name="connsiteX15" fmla="*/ 1135380 w 1158240"/>
                      <a:gd name="connsiteY15" fmla="*/ 701040 h 1109294"/>
                      <a:gd name="connsiteX16" fmla="*/ 1158240 w 1158240"/>
                      <a:gd name="connsiteY16" fmla="*/ 632460 h 1109294"/>
                      <a:gd name="connsiteX17" fmla="*/ 1143000 w 1158240"/>
                      <a:gd name="connsiteY17" fmla="*/ 579120 h 1109294"/>
                      <a:gd name="connsiteX18" fmla="*/ 1115377 w 1158240"/>
                      <a:gd name="connsiteY18" fmla="*/ 565785 h 1109294"/>
                      <a:gd name="connsiteX19" fmla="*/ 1103948 w 1158240"/>
                      <a:gd name="connsiteY19" fmla="*/ 519113 h 1109294"/>
                      <a:gd name="connsiteX20" fmla="*/ 1127760 w 1158240"/>
                      <a:gd name="connsiteY20" fmla="*/ 335280 h 1109294"/>
                      <a:gd name="connsiteX21" fmla="*/ 1127760 w 1158240"/>
                      <a:gd name="connsiteY21" fmla="*/ 144780 h 1109294"/>
                      <a:gd name="connsiteX22" fmla="*/ 1036320 w 1158240"/>
                      <a:gd name="connsiteY22" fmla="*/ 30480 h 1109294"/>
                      <a:gd name="connsiteX23" fmla="*/ 655320 w 1158240"/>
                      <a:gd name="connsiteY23" fmla="*/ 0 h 1109294"/>
                      <a:gd name="connsiteX24" fmla="*/ 312420 w 1158240"/>
                      <a:gd name="connsiteY24" fmla="*/ 45720 h 1109294"/>
                      <a:gd name="connsiteX25" fmla="*/ 175260 w 1158240"/>
                      <a:gd name="connsiteY25" fmla="*/ 198120 h 1109294"/>
                      <a:gd name="connsiteX26" fmla="*/ 121920 w 1158240"/>
                      <a:gd name="connsiteY26" fmla="*/ 304800 h 1109294"/>
                      <a:gd name="connsiteX0" fmla="*/ 121920 w 1158240"/>
                      <a:gd name="connsiteY0" fmla="*/ 304800 h 1109294"/>
                      <a:gd name="connsiteX1" fmla="*/ 45720 w 1158240"/>
                      <a:gd name="connsiteY1" fmla="*/ 441960 h 1109294"/>
                      <a:gd name="connsiteX2" fmla="*/ 83820 w 1158240"/>
                      <a:gd name="connsiteY2" fmla="*/ 617220 h 1109294"/>
                      <a:gd name="connsiteX3" fmla="*/ 0 w 1158240"/>
                      <a:gd name="connsiteY3" fmla="*/ 640080 h 1109294"/>
                      <a:gd name="connsiteX4" fmla="*/ 22860 w 1158240"/>
                      <a:gd name="connsiteY4" fmla="*/ 708660 h 1109294"/>
                      <a:gd name="connsiteX5" fmla="*/ 60960 w 1158240"/>
                      <a:gd name="connsiteY5" fmla="*/ 716280 h 1109294"/>
                      <a:gd name="connsiteX6" fmla="*/ 152400 w 1158240"/>
                      <a:gd name="connsiteY6" fmla="*/ 876300 h 1109294"/>
                      <a:gd name="connsiteX7" fmla="*/ 274320 w 1158240"/>
                      <a:gd name="connsiteY7" fmla="*/ 1013460 h 1109294"/>
                      <a:gd name="connsiteX8" fmla="*/ 492442 w 1158240"/>
                      <a:gd name="connsiteY8" fmla="*/ 1102042 h 1109294"/>
                      <a:gd name="connsiteX9" fmla="*/ 685800 w 1158240"/>
                      <a:gd name="connsiteY9" fmla="*/ 1104900 h 1109294"/>
                      <a:gd name="connsiteX10" fmla="*/ 883920 w 1158240"/>
                      <a:gd name="connsiteY10" fmla="*/ 1036320 h 1109294"/>
                      <a:gd name="connsiteX11" fmla="*/ 982980 w 1158240"/>
                      <a:gd name="connsiteY11" fmla="*/ 876300 h 1109294"/>
                      <a:gd name="connsiteX12" fmla="*/ 1051560 w 1158240"/>
                      <a:gd name="connsiteY12" fmla="*/ 731520 h 1109294"/>
                      <a:gd name="connsiteX13" fmla="*/ 1051560 w 1158240"/>
                      <a:gd name="connsiteY13" fmla="*/ 708660 h 1109294"/>
                      <a:gd name="connsiteX14" fmla="*/ 1051560 w 1158240"/>
                      <a:gd name="connsiteY14" fmla="*/ 708660 h 1109294"/>
                      <a:gd name="connsiteX15" fmla="*/ 1135380 w 1158240"/>
                      <a:gd name="connsiteY15" fmla="*/ 701040 h 1109294"/>
                      <a:gd name="connsiteX16" fmla="*/ 1158240 w 1158240"/>
                      <a:gd name="connsiteY16" fmla="*/ 632460 h 1109294"/>
                      <a:gd name="connsiteX17" fmla="*/ 1143000 w 1158240"/>
                      <a:gd name="connsiteY17" fmla="*/ 579120 h 1109294"/>
                      <a:gd name="connsiteX18" fmla="*/ 1115377 w 1158240"/>
                      <a:gd name="connsiteY18" fmla="*/ 565785 h 1109294"/>
                      <a:gd name="connsiteX19" fmla="*/ 1103948 w 1158240"/>
                      <a:gd name="connsiteY19" fmla="*/ 519113 h 1109294"/>
                      <a:gd name="connsiteX20" fmla="*/ 1127760 w 1158240"/>
                      <a:gd name="connsiteY20" fmla="*/ 335280 h 1109294"/>
                      <a:gd name="connsiteX21" fmla="*/ 1127760 w 1158240"/>
                      <a:gd name="connsiteY21" fmla="*/ 144780 h 1109294"/>
                      <a:gd name="connsiteX22" fmla="*/ 1036320 w 1158240"/>
                      <a:gd name="connsiteY22" fmla="*/ 30480 h 1109294"/>
                      <a:gd name="connsiteX23" fmla="*/ 655320 w 1158240"/>
                      <a:gd name="connsiteY23" fmla="*/ 0 h 1109294"/>
                      <a:gd name="connsiteX24" fmla="*/ 312420 w 1158240"/>
                      <a:gd name="connsiteY24" fmla="*/ 45720 h 1109294"/>
                      <a:gd name="connsiteX25" fmla="*/ 175260 w 1158240"/>
                      <a:gd name="connsiteY25" fmla="*/ 198120 h 1109294"/>
                      <a:gd name="connsiteX26" fmla="*/ 121920 w 1158240"/>
                      <a:gd name="connsiteY26" fmla="*/ 304800 h 1109294"/>
                      <a:gd name="connsiteX0" fmla="*/ 121920 w 1158240"/>
                      <a:gd name="connsiteY0" fmla="*/ 304800 h 1111746"/>
                      <a:gd name="connsiteX1" fmla="*/ 45720 w 1158240"/>
                      <a:gd name="connsiteY1" fmla="*/ 441960 h 1111746"/>
                      <a:gd name="connsiteX2" fmla="*/ 83820 w 1158240"/>
                      <a:gd name="connsiteY2" fmla="*/ 617220 h 1111746"/>
                      <a:gd name="connsiteX3" fmla="*/ 0 w 1158240"/>
                      <a:gd name="connsiteY3" fmla="*/ 640080 h 1111746"/>
                      <a:gd name="connsiteX4" fmla="*/ 22860 w 1158240"/>
                      <a:gd name="connsiteY4" fmla="*/ 708660 h 1111746"/>
                      <a:gd name="connsiteX5" fmla="*/ 60960 w 1158240"/>
                      <a:gd name="connsiteY5" fmla="*/ 716280 h 1111746"/>
                      <a:gd name="connsiteX6" fmla="*/ 152400 w 1158240"/>
                      <a:gd name="connsiteY6" fmla="*/ 876300 h 1111746"/>
                      <a:gd name="connsiteX7" fmla="*/ 274320 w 1158240"/>
                      <a:gd name="connsiteY7" fmla="*/ 1013460 h 1111746"/>
                      <a:gd name="connsiteX8" fmla="*/ 492442 w 1158240"/>
                      <a:gd name="connsiteY8" fmla="*/ 1102042 h 1111746"/>
                      <a:gd name="connsiteX9" fmla="*/ 685800 w 1158240"/>
                      <a:gd name="connsiteY9" fmla="*/ 1104900 h 1111746"/>
                      <a:gd name="connsiteX10" fmla="*/ 879158 w 1158240"/>
                      <a:gd name="connsiteY10" fmla="*/ 1002983 h 1111746"/>
                      <a:gd name="connsiteX11" fmla="*/ 982980 w 1158240"/>
                      <a:gd name="connsiteY11" fmla="*/ 876300 h 1111746"/>
                      <a:gd name="connsiteX12" fmla="*/ 1051560 w 1158240"/>
                      <a:gd name="connsiteY12" fmla="*/ 731520 h 1111746"/>
                      <a:gd name="connsiteX13" fmla="*/ 1051560 w 1158240"/>
                      <a:gd name="connsiteY13" fmla="*/ 708660 h 1111746"/>
                      <a:gd name="connsiteX14" fmla="*/ 1051560 w 1158240"/>
                      <a:gd name="connsiteY14" fmla="*/ 708660 h 1111746"/>
                      <a:gd name="connsiteX15" fmla="*/ 1135380 w 1158240"/>
                      <a:gd name="connsiteY15" fmla="*/ 701040 h 1111746"/>
                      <a:gd name="connsiteX16" fmla="*/ 1158240 w 1158240"/>
                      <a:gd name="connsiteY16" fmla="*/ 632460 h 1111746"/>
                      <a:gd name="connsiteX17" fmla="*/ 1143000 w 1158240"/>
                      <a:gd name="connsiteY17" fmla="*/ 579120 h 1111746"/>
                      <a:gd name="connsiteX18" fmla="*/ 1115377 w 1158240"/>
                      <a:gd name="connsiteY18" fmla="*/ 565785 h 1111746"/>
                      <a:gd name="connsiteX19" fmla="*/ 1103948 w 1158240"/>
                      <a:gd name="connsiteY19" fmla="*/ 519113 h 1111746"/>
                      <a:gd name="connsiteX20" fmla="*/ 1127760 w 1158240"/>
                      <a:gd name="connsiteY20" fmla="*/ 335280 h 1111746"/>
                      <a:gd name="connsiteX21" fmla="*/ 1127760 w 1158240"/>
                      <a:gd name="connsiteY21" fmla="*/ 144780 h 1111746"/>
                      <a:gd name="connsiteX22" fmla="*/ 1036320 w 1158240"/>
                      <a:gd name="connsiteY22" fmla="*/ 30480 h 1111746"/>
                      <a:gd name="connsiteX23" fmla="*/ 655320 w 1158240"/>
                      <a:gd name="connsiteY23" fmla="*/ 0 h 1111746"/>
                      <a:gd name="connsiteX24" fmla="*/ 312420 w 1158240"/>
                      <a:gd name="connsiteY24" fmla="*/ 45720 h 1111746"/>
                      <a:gd name="connsiteX25" fmla="*/ 175260 w 1158240"/>
                      <a:gd name="connsiteY25" fmla="*/ 198120 h 1111746"/>
                      <a:gd name="connsiteX26" fmla="*/ 121920 w 1158240"/>
                      <a:gd name="connsiteY26" fmla="*/ 304800 h 1111746"/>
                      <a:gd name="connsiteX0" fmla="*/ 121920 w 1158240"/>
                      <a:gd name="connsiteY0" fmla="*/ 304800 h 1111746"/>
                      <a:gd name="connsiteX1" fmla="*/ 45720 w 1158240"/>
                      <a:gd name="connsiteY1" fmla="*/ 441960 h 1111746"/>
                      <a:gd name="connsiteX2" fmla="*/ 83820 w 1158240"/>
                      <a:gd name="connsiteY2" fmla="*/ 617220 h 1111746"/>
                      <a:gd name="connsiteX3" fmla="*/ 0 w 1158240"/>
                      <a:gd name="connsiteY3" fmla="*/ 640080 h 1111746"/>
                      <a:gd name="connsiteX4" fmla="*/ 22860 w 1158240"/>
                      <a:gd name="connsiteY4" fmla="*/ 708660 h 1111746"/>
                      <a:gd name="connsiteX5" fmla="*/ 60960 w 1158240"/>
                      <a:gd name="connsiteY5" fmla="*/ 716280 h 1111746"/>
                      <a:gd name="connsiteX6" fmla="*/ 152400 w 1158240"/>
                      <a:gd name="connsiteY6" fmla="*/ 876300 h 1111746"/>
                      <a:gd name="connsiteX7" fmla="*/ 274320 w 1158240"/>
                      <a:gd name="connsiteY7" fmla="*/ 1013460 h 1111746"/>
                      <a:gd name="connsiteX8" fmla="*/ 492442 w 1158240"/>
                      <a:gd name="connsiteY8" fmla="*/ 1102042 h 1111746"/>
                      <a:gd name="connsiteX9" fmla="*/ 685800 w 1158240"/>
                      <a:gd name="connsiteY9" fmla="*/ 1104900 h 1111746"/>
                      <a:gd name="connsiteX10" fmla="*/ 879158 w 1158240"/>
                      <a:gd name="connsiteY10" fmla="*/ 1002983 h 1111746"/>
                      <a:gd name="connsiteX11" fmla="*/ 982980 w 1158240"/>
                      <a:gd name="connsiteY11" fmla="*/ 876300 h 1111746"/>
                      <a:gd name="connsiteX12" fmla="*/ 1051560 w 1158240"/>
                      <a:gd name="connsiteY12" fmla="*/ 731520 h 1111746"/>
                      <a:gd name="connsiteX13" fmla="*/ 1051560 w 1158240"/>
                      <a:gd name="connsiteY13" fmla="*/ 708660 h 1111746"/>
                      <a:gd name="connsiteX14" fmla="*/ 1051560 w 1158240"/>
                      <a:gd name="connsiteY14" fmla="*/ 708660 h 1111746"/>
                      <a:gd name="connsiteX15" fmla="*/ 1135380 w 1158240"/>
                      <a:gd name="connsiteY15" fmla="*/ 701040 h 1111746"/>
                      <a:gd name="connsiteX16" fmla="*/ 1158240 w 1158240"/>
                      <a:gd name="connsiteY16" fmla="*/ 632460 h 1111746"/>
                      <a:gd name="connsiteX17" fmla="*/ 1143000 w 1158240"/>
                      <a:gd name="connsiteY17" fmla="*/ 579120 h 1111746"/>
                      <a:gd name="connsiteX18" fmla="*/ 1115377 w 1158240"/>
                      <a:gd name="connsiteY18" fmla="*/ 565785 h 1111746"/>
                      <a:gd name="connsiteX19" fmla="*/ 1103948 w 1158240"/>
                      <a:gd name="connsiteY19" fmla="*/ 519113 h 1111746"/>
                      <a:gd name="connsiteX20" fmla="*/ 1127760 w 1158240"/>
                      <a:gd name="connsiteY20" fmla="*/ 335280 h 1111746"/>
                      <a:gd name="connsiteX21" fmla="*/ 1127760 w 1158240"/>
                      <a:gd name="connsiteY21" fmla="*/ 144780 h 1111746"/>
                      <a:gd name="connsiteX22" fmla="*/ 1036320 w 1158240"/>
                      <a:gd name="connsiteY22" fmla="*/ 30480 h 1111746"/>
                      <a:gd name="connsiteX23" fmla="*/ 655320 w 1158240"/>
                      <a:gd name="connsiteY23" fmla="*/ 0 h 1111746"/>
                      <a:gd name="connsiteX24" fmla="*/ 312420 w 1158240"/>
                      <a:gd name="connsiteY24" fmla="*/ 45720 h 1111746"/>
                      <a:gd name="connsiteX25" fmla="*/ 175260 w 1158240"/>
                      <a:gd name="connsiteY25" fmla="*/ 198120 h 1111746"/>
                      <a:gd name="connsiteX26" fmla="*/ 121920 w 1158240"/>
                      <a:gd name="connsiteY26" fmla="*/ 304800 h 1111746"/>
                      <a:gd name="connsiteX0" fmla="*/ 124465 w 1160785"/>
                      <a:gd name="connsiteY0" fmla="*/ 304800 h 1111746"/>
                      <a:gd name="connsiteX1" fmla="*/ 48265 w 1160785"/>
                      <a:gd name="connsiteY1" fmla="*/ 441960 h 1111746"/>
                      <a:gd name="connsiteX2" fmla="*/ 86365 w 1160785"/>
                      <a:gd name="connsiteY2" fmla="*/ 617220 h 1111746"/>
                      <a:gd name="connsiteX3" fmla="*/ 2545 w 1160785"/>
                      <a:gd name="connsiteY3" fmla="*/ 640080 h 1111746"/>
                      <a:gd name="connsiteX4" fmla="*/ 25405 w 1160785"/>
                      <a:gd name="connsiteY4" fmla="*/ 708660 h 1111746"/>
                      <a:gd name="connsiteX5" fmla="*/ 63505 w 1160785"/>
                      <a:gd name="connsiteY5" fmla="*/ 716280 h 1111746"/>
                      <a:gd name="connsiteX6" fmla="*/ 154945 w 1160785"/>
                      <a:gd name="connsiteY6" fmla="*/ 876300 h 1111746"/>
                      <a:gd name="connsiteX7" fmla="*/ 276865 w 1160785"/>
                      <a:gd name="connsiteY7" fmla="*/ 1013460 h 1111746"/>
                      <a:gd name="connsiteX8" fmla="*/ 494987 w 1160785"/>
                      <a:gd name="connsiteY8" fmla="*/ 1102042 h 1111746"/>
                      <a:gd name="connsiteX9" fmla="*/ 688345 w 1160785"/>
                      <a:gd name="connsiteY9" fmla="*/ 1104900 h 1111746"/>
                      <a:gd name="connsiteX10" fmla="*/ 881703 w 1160785"/>
                      <a:gd name="connsiteY10" fmla="*/ 1002983 h 1111746"/>
                      <a:gd name="connsiteX11" fmla="*/ 985525 w 1160785"/>
                      <a:gd name="connsiteY11" fmla="*/ 876300 h 1111746"/>
                      <a:gd name="connsiteX12" fmla="*/ 1054105 w 1160785"/>
                      <a:gd name="connsiteY12" fmla="*/ 731520 h 1111746"/>
                      <a:gd name="connsiteX13" fmla="*/ 1054105 w 1160785"/>
                      <a:gd name="connsiteY13" fmla="*/ 708660 h 1111746"/>
                      <a:gd name="connsiteX14" fmla="*/ 1054105 w 1160785"/>
                      <a:gd name="connsiteY14" fmla="*/ 708660 h 1111746"/>
                      <a:gd name="connsiteX15" fmla="*/ 1137925 w 1160785"/>
                      <a:gd name="connsiteY15" fmla="*/ 701040 h 1111746"/>
                      <a:gd name="connsiteX16" fmla="*/ 1160785 w 1160785"/>
                      <a:gd name="connsiteY16" fmla="*/ 632460 h 1111746"/>
                      <a:gd name="connsiteX17" fmla="*/ 1145545 w 1160785"/>
                      <a:gd name="connsiteY17" fmla="*/ 579120 h 1111746"/>
                      <a:gd name="connsiteX18" fmla="*/ 1117922 w 1160785"/>
                      <a:gd name="connsiteY18" fmla="*/ 565785 h 1111746"/>
                      <a:gd name="connsiteX19" fmla="*/ 1106493 w 1160785"/>
                      <a:gd name="connsiteY19" fmla="*/ 519113 h 1111746"/>
                      <a:gd name="connsiteX20" fmla="*/ 1130305 w 1160785"/>
                      <a:gd name="connsiteY20" fmla="*/ 335280 h 1111746"/>
                      <a:gd name="connsiteX21" fmla="*/ 1130305 w 1160785"/>
                      <a:gd name="connsiteY21" fmla="*/ 144780 h 1111746"/>
                      <a:gd name="connsiteX22" fmla="*/ 1038865 w 1160785"/>
                      <a:gd name="connsiteY22" fmla="*/ 30480 h 1111746"/>
                      <a:gd name="connsiteX23" fmla="*/ 657865 w 1160785"/>
                      <a:gd name="connsiteY23" fmla="*/ 0 h 1111746"/>
                      <a:gd name="connsiteX24" fmla="*/ 314965 w 1160785"/>
                      <a:gd name="connsiteY24" fmla="*/ 45720 h 1111746"/>
                      <a:gd name="connsiteX25" fmla="*/ 177805 w 1160785"/>
                      <a:gd name="connsiteY25" fmla="*/ 198120 h 1111746"/>
                      <a:gd name="connsiteX26" fmla="*/ 124465 w 1160785"/>
                      <a:gd name="connsiteY26" fmla="*/ 304800 h 1111746"/>
                      <a:gd name="connsiteX0" fmla="*/ 123645 w 1159965"/>
                      <a:gd name="connsiteY0" fmla="*/ 304800 h 1111746"/>
                      <a:gd name="connsiteX1" fmla="*/ 47445 w 1159965"/>
                      <a:gd name="connsiteY1" fmla="*/ 441960 h 1111746"/>
                      <a:gd name="connsiteX2" fmla="*/ 71258 w 1159965"/>
                      <a:gd name="connsiteY2" fmla="*/ 593407 h 1111746"/>
                      <a:gd name="connsiteX3" fmla="*/ 1725 w 1159965"/>
                      <a:gd name="connsiteY3" fmla="*/ 640080 h 1111746"/>
                      <a:gd name="connsiteX4" fmla="*/ 24585 w 1159965"/>
                      <a:gd name="connsiteY4" fmla="*/ 708660 h 1111746"/>
                      <a:gd name="connsiteX5" fmla="*/ 62685 w 1159965"/>
                      <a:gd name="connsiteY5" fmla="*/ 716280 h 1111746"/>
                      <a:gd name="connsiteX6" fmla="*/ 154125 w 1159965"/>
                      <a:gd name="connsiteY6" fmla="*/ 876300 h 1111746"/>
                      <a:gd name="connsiteX7" fmla="*/ 276045 w 1159965"/>
                      <a:gd name="connsiteY7" fmla="*/ 1013460 h 1111746"/>
                      <a:gd name="connsiteX8" fmla="*/ 494167 w 1159965"/>
                      <a:gd name="connsiteY8" fmla="*/ 1102042 h 1111746"/>
                      <a:gd name="connsiteX9" fmla="*/ 687525 w 1159965"/>
                      <a:gd name="connsiteY9" fmla="*/ 1104900 h 1111746"/>
                      <a:gd name="connsiteX10" fmla="*/ 880883 w 1159965"/>
                      <a:gd name="connsiteY10" fmla="*/ 1002983 h 1111746"/>
                      <a:gd name="connsiteX11" fmla="*/ 984705 w 1159965"/>
                      <a:gd name="connsiteY11" fmla="*/ 876300 h 1111746"/>
                      <a:gd name="connsiteX12" fmla="*/ 1053285 w 1159965"/>
                      <a:gd name="connsiteY12" fmla="*/ 731520 h 1111746"/>
                      <a:gd name="connsiteX13" fmla="*/ 1053285 w 1159965"/>
                      <a:gd name="connsiteY13" fmla="*/ 708660 h 1111746"/>
                      <a:gd name="connsiteX14" fmla="*/ 1053285 w 1159965"/>
                      <a:gd name="connsiteY14" fmla="*/ 708660 h 1111746"/>
                      <a:gd name="connsiteX15" fmla="*/ 1137105 w 1159965"/>
                      <a:gd name="connsiteY15" fmla="*/ 701040 h 1111746"/>
                      <a:gd name="connsiteX16" fmla="*/ 1159965 w 1159965"/>
                      <a:gd name="connsiteY16" fmla="*/ 632460 h 1111746"/>
                      <a:gd name="connsiteX17" fmla="*/ 1144725 w 1159965"/>
                      <a:gd name="connsiteY17" fmla="*/ 579120 h 1111746"/>
                      <a:gd name="connsiteX18" fmla="*/ 1117102 w 1159965"/>
                      <a:gd name="connsiteY18" fmla="*/ 565785 h 1111746"/>
                      <a:gd name="connsiteX19" fmla="*/ 1105673 w 1159965"/>
                      <a:gd name="connsiteY19" fmla="*/ 519113 h 1111746"/>
                      <a:gd name="connsiteX20" fmla="*/ 1129485 w 1159965"/>
                      <a:gd name="connsiteY20" fmla="*/ 335280 h 1111746"/>
                      <a:gd name="connsiteX21" fmla="*/ 1129485 w 1159965"/>
                      <a:gd name="connsiteY21" fmla="*/ 144780 h 1111746"/>
                      <a:gd name="connsiteX22" fmla="*/ 1038045 w 1159965"/>
                      <a:gd name="connsiteY22" fmla="*/ 30480 h 1111746"/>
                      <a:gd name="connsiteX23" fmla="*/ 657045 w 1159965"/>
                      <a:gd name="connsiteY23" fmla="*/ 0 h 1111746"/>
                      <a:gd name="connsiteX24" fmla="*/ 314145 w 1159965"/>
                      <a:gd name="connsiteY24" fmla="*/ 45720 h 1111746"/>
                      <a:gd name="connsiteX25" fmla="*/ 176985 w 1159965"/>
                      <a:gd name="connsiteY25" fmla="*/ 198120 h 1111746"/>
                      <a:gd name="connsiteX26" fmla="*/ 123645 w 1159965"/>
                      <a:gd name="connsiteY26" fmla="*/ 304800 h 1111746"/>
                      <a:gd name="connsiteX0" fmla="*/ 127288 w 1163608"/>
                      <a:gd name="connsiteY0" fmla="*/ 304800 h 1111746"/>
                      <a:gd name="connsiteX1" fmla="*/ 51088 w 1163608"/>
                      <a:gd name="connsiteY1" fmla="*/ 441960 h 1111746"/>
                      <a:gd name="connsiteX2" fmla="*/ 74901 w 1163608"/>
                      <a:gd name="connsiteY2" fmla="*/ 593407 h 1111746"/>
                      <a:gd name="connsiteX3" fmla="*/ 5368 w 1163608"/>
                      <a:gd name="connsiteY3" fmla="*/ 640080 h 1111746"/>
                      <a:gd name="connsiteX4" fmla="*/ 11559 w 1163608"/>
                      <a:gd name="connsiteY4" fmla="*/ 694373 h 1111746"/>
                      <a:gd name="connsiteX5" fmla="*/ 66328 w 1163608"/>
                      <a:gd name="connsiteY5" fmla="*/ 716280 h 1111746"/>
                      <a:gd name="connsiteX6" fmla="*/ 157768 w 1163608"/>
                      <a:gd name="connsiteY6" fmla="*/ 876300 h 1111746"/>
                      <a:gd name="connsiteX7" fmla="*/ 279688 w 1163608"/>
                      <a:gd name="connsiteY7" fmla="*/ 1013460 h 1111746"/>
                      <a:gd name="connsiteX8" fmla="*/ 497810 w 1163608"/>
                      <a:gd name="connsiteY8" fmla="*/ 1102042 h 1111746"/>
                      <a:gd name="connsiteX9" fmla="*/ 691168 w 1163608"/>
                      <a:gd name="connsiteY9" fmla="*/ 1104900 h 1111746"/>
                      <a:gd name="connsiteX10" fmla="*/ 884526 w 1163608"/>
                      <a:gd name="connsiteY10" fmla="*/ 1002983 h 1111746"/>
                      <a:gd name="connsiteX11" fmla="*/ 988348 w 1163608"/>
                      <a:gd name="connsiteY11" fmla="*/ 876300 h 1111746"/>
                      <a:gd name="connsiteX12" fmla="*/ 1056928 w 1163608"/>
                      <a:gd name="connsiteY12" fmla="*/ 731520 h 1111746"/>
                      <a:gd name="connsiteX13" fmla="*/ 1056928 w 1163608"/>
                      <a:gd name="connsiteY13" fmla="*/ 708660 h 1111746"/>
                      <a:gd name="connsiteX14" fmla="*/ 1056928 w 1163608"/>
                      <a:gd name="connsiteY14" fmla="*/ 708660 h 1111746"/>
                      <a:gd name="connsiteX15" fmla="*/ 1140748 w 1163608"/>
                      <a:gd name="connsiteY15" fmla="*/ 701040 h 1111746"/>
                      <a:gd name="connsiteX16" fmla="*/ 1163608 w 1163608"/>
                      <a:gd name="connsiteY16" fmla="*/ 632460 h 1111746"/>
                      <a:gd name="connsiteX17" fmla="*/ 1148368 w 1163608"/>
                      <a:gd name="connsiteY17" fmla="*/ 579120 h 1111746"/>
                      <a:gd name="connsiteX18" fmla="*/ 1120745 w 1163608"/>
                      <a:gd name="connsiteY18" fmla="*/ 565785 h 1111746"/>
                      <a:gd name="connsiteX19" fmla="*/ 1109316 w 1163608"/>
                      <a:gd name="connsiteY19" fmla="*/ 519113 h 1111746"/>
                      <a:gd name="connsiteX20" fmla="*/ 1133128 w 1163608"/>
                      <a:gd name="connsiteY20" fmla="*/ 335280 h 1111746"/>
                      <a:gd name="connsiteX21" fmla="*/ 1133128 w 1163608"/>
                      <a:gd name="connsiteY21" fmla="*/ 144780 h 1111746"/>
                      <a:gd name="connsiteX22" fmla="*/ 1041688 w 1163608"/>
                      <a:gd name="connsiteY22" fmla="*/ 30480 h 1111746"/>
                      <a:gd name="connsiteX23" fmla="*/ 660688 w 1163608"/>
                      <a:gd name="connsiteY23" fmla="*/ 0 h 1111746"/>
                      <a:gd name="connsiteX24" fmla="*/ 317788 w 1163608"/>
                      <a:gd name="connsiteY24" fmla="*/ 45720 h 1111746"/>
                      <a:gd name="connsiteX25" fmla="*/ 180628 w 1163608"/>
                      <a:gd name="connsiteY25" fmla="*/ 198120 h 1111746"/>
                      <a:gd name="connsiteX26" fmla="*/ 127288 w 1163608"/>
                      <a:gd name="connsiteY26" fmla="*/ 304800 h 1111746"/>
                      <a:gd name="connsiteX0" fmla="*/ 129701 w 1166021"/>
                      <a:gd name="connsiteY0" fmla="*/ 304800 h 1111746"/>
                      <a:gd name="connsiteX1" fmla="*/ 53501 w 1166021"/>
                      <a:gd name="connsiteY1" fmla="*/ 441960 h 1111746"/>
                      <a:gd name="connsiteX2" fmla="*/ 77314 w 1166021"/>
                      <a:gd name="connsiteY2" fmla="*/ 593407 h 1111746"/>
                      <a:gd name="connsiteX3" fmla="*/ 7781 w 1166021"/>
                      <a:gd name="connsiteY3" fmla="*/ 640080 h 1111746"/>
                      <a:gd name="connsiteX4" fmla="*/ 13972 w 1166021"/>
                      <a:gd name="connsiteY4" fmla="*/ 694373 h 1111746"/>
                      <a:gd name="connsiteX5" fmla="*/ 68741 w 1166021"/>
                      <a:gd name="connsiteY5" fmla="*/ 716280 h 1111746"/>
                      <a:gd name="connsiteX6" fmla="*/ 160181 w 1166021"/>
                      <a:gd name="connsiteY6" fmla="*/ 876300 h 1111746"/>
                      <a:gd name="connsiteX7" fmla="*/ 282101 w 1166021"/>
                      <a:gd name="connsiteY7" fmla="*/ 1013460 h 1111746"/>
                      <a:gd name="connsiteX8" fmla="*/ 500223 w 1166021"/>
                      <a:gd name="connsiteY8" fmla="*/ 1102042 h 1111746"/>
                      <a:gd name="connsiteX9" fmla="*/ 693581 w 1166021"/>
                      <a:gd name="connsiteY9" fmla="*/ 1104900 h 1111746"/>
                      <a:gd name="connsiteX10" fmla="*/ 886939 w 1166021"/>
                      <a:gd name="connsiteY10" fmla="*/ 1002983 h 1111746"/>
                      <a:gd name="connsiteX11" fmla="*/ 990761 w 1166021"/>
                      <a:gd name="connsiteY11" fmla="*/ 876300 h 1111746"/>
                      <a:gd name="connsiteX12" fmla="*/ 1059341 w 1166021"/>
                      <a:gd name="connsiteY12" fmla="*/ 731520 h 1111746"/>
                      <a:gd name="connsiteX13" fmla="*/ 1059341 w 1166021"/>
                      <a:gd name="connsiteY13" fmla="*/ 708660 h 1111746"/>
                      <a:gd name="connsiteX14" fmla="*/ 1059341 w 1166021"/>
                      <a:gd name="connsiteY14" fmla="*/ 708660 h 1111746"/>
                      <a:gd name="connsiteX15" fmla="*/ 1143161 w 1166021"/>
                      <a:gd name="connsiteY15" fmla="*/ 701040 h 1111746"/>
                      <a:gd name="connsiteX16" fmla="*/ 1166021 w 1166021"/>
                      <a:gd name="connsiteY16" fmla="*/ 632460 h 1111746"/>
                      <a:gd name="connsiteX17" fmla="*/ 1150781 w 1166021"/>
                      <a:gd name="connsiteY17" fmla="*/ 579120 h 1111746"/>
                      <a:gd name="connsiteX18" fmla="*/ 1123158 w 1166021"/>
                      <a:gd name="connsiteY18" fmla="*/ 565785 h 1111746"/>
                      <a:gd name="connsiteX19" fmla="*/ 1111729 w 1166021"/>
                      <a:gd name="connsiteY19" fmla="*/ 519113 h 1111746"/>
                      <a:gd name="connsiteX20" fmla="*/ 1135541 w 1166021"/>
                      <a:gd name="connsiteY20" fmla="*/ 335280 h 1111746"/>
                      <a:gd name="connsiteX21" fmla="*/ 1135541 w 1166021"/>
                      <a:gd name="connsiteY21" fmla="*/ 144780 h 1111746"/>
                      <a:gd name="connsiteX22" fmla="*/ 1044101 w 1166021"/>
                      <a:gd name="connsiteY22" fmla="*/ 30480 h 1111746"/>
                      <a:gd name="connsiteX23" fmla="*/ 663101 w 1166021"/>
                      <a:gd name="connsiteY23" fmla="*/ 0 h 1111746"/>
                      <a:gd name="connsiteX24" fmla="*/ 320201 w 1166021"/>
                      <a:gd name="connsiteY24" fmla="*/ 45720 h 1111746"/>
                      <a:gd name="connsiteX25" fmla="*/ 183041 w 1166021"/>
                      <a:gd name="connsiteY25" fmla="*/ 198120 h 1111746"/>
                      <a:gd name="connsiteX26" fmla="*/ 129701 w 1166021"/>
                      <a:gd name="connsiteY26" fmla="*/ 304800 h 1111746"/>
                      <a:gd name="connsiteX0" fmla="*/ 124286 w 1160606"/>
                      <a:gd name="connsiteY0" fmla="*/ 304800 h 1111746"/>
                      <a:gd name="connsiteX1" fmla="*/ 48086 w 1160606"/>
                      <a:gd name="connsiteY1" fmla="*/ 441960 h 1111746"/>
                      <a:gd name="connsiteX2" fmla="*/ 71899 w 1160606"/>
                      <a:gd name="connsiteY2" fmla="*/ 593407 h 1111746"/>
                      <a:gd name="connsiteX3" fmla="*/ 2366 w 1160606"/>
                      <a:gd name="connsiteY3" fmla="*/ 640080 h 1111746"/>
                      <a:gd name="connsiteX4" fmla="*/ 25226 w 1160606"/>
                      <a:gd name="connsiteY4" fmla="*/ 703898 h 1111746"/>
                      <a:gd name="connsiteX5" fmla="*/ 63326 w 1160606"/>
                      <a:gd name="connsiteY5" fmla="*/ 716280 h 1111746"/>
                      <a:gd name="connsiteX6" fmla="*/ 154766 w 1160606"/>
                      <a:gd name="connsiteY6" fmla="*/ 876300 h 1111746"/>
                      <a:gd name="connsiteX7" fmla="*/ 276686 w 1160606"/>
                      <a:gd name="connsiteY7" fmla="*/ 1013460 h 1111746"/>
                      <a:gd name="connsiteX8" fmla="*/ 494808 w 1160606"/>
                      <a:gd name="connsiteY8" fmla="*/ 1102042 h 1111746"/>
                      <a:gd name="connsiteX9" fmla="*/ 688166 w 1160606"/>
                      <a:gd name="connsiteY9" fmla="*/ 1104900 h 1111746"/>
                      <a:gd name="connsiteX10" fmla="*/ 881524 w 1160606"/>
                      <a:gd name="connsiteY10" fmla="*/ 1002983 h 1111746"/>
                      <a:gd name="connsiteX11" fmla="*/ 985346 w 1160606"/>
                      <a:gd name="connsiteY11" fmla="*/ 876300 h 1111746"/>
                      <a:gd name="connsiteX12" fmla="*/ 1053926 w 1160606"/>
                      <a:gd name="connsiteY12" fmla="*/ 731520 h 1111746"/>
                      <a:gd name="connsiteX13" fmla="*/ 1053926 w 1160606"/>
                      <a:gd name="connsiteY13" fmla="*/ 708660 h 1111746"/>
                      <a:gd name="connsiteX14" fmla="*/ 1053926 w 1160606"/>
                      <a:gd name="connsiteY14" fmla="*/ 708660 h 1111746"/>
                      <a:gd name="connsiteX15" fmla="*/ 1137746 w 1160606"/>
                      <a:gd name="connsiteY15" fmla="*/ 701040 h 1111746"/>
                      <a:gd name="connsiteX16" fmla="*/ 1160606 w 1160606"/>
                      <a:gd name="connsiteY16" fmla="*/ 632460 h 1111746"/>
                      <a:gd name="connsiteX17" fmla="*/ 1145366 w 1160606"/>
                      <a:gd name="connsiteY17" fmla="*/ 579120 h 1111746"/>
                      <a:gd name="connsiteX18" fmla="*/ 1117743 w 1160606"/>
                      <a:gd name="connsiteY18" fmla="*/ 565785 h 1111746"/>
                      <a:gd name="connsiteX19" fmla="*/ 1106314 w 1160606"/>
                      <a:gd name="connsiteY19" fmla="*/ 519113 h 1111746"/>
                      <a:gd name="connsiteX20" fmla="*/ 1130126 w 1160606"/>
                      <a:gd name="connsiteY20" fmla="*/ 335280 h 1111746"/>
                      <a:gd name="connsiteX21" fmla="*/ 1130126 w 1160606"/>
                      <a:gd name="connsiteY21" fmla="*/ 144780 h 1111746"/>
                      <a:gd name="connsiteX22" fmla="*/ 1038686 w 1160606"/>
                      <a:gd name="connsiteY22" fmla="*/ 30480 h 1111746"/>
                      <a:gd name="connsiteX23" fmla="*/ 657686 w 1160606"/>
                      <a:gd name="connsiteY23" fmla="*/ 0 h 1111746"/>
                      <a:gd name="connsiteX24" fmla="*/ 314786 w 1160606"/>
                      <a:gd name="connsiteY24" fmla="*/ 45720 h 1111746"/>
                      <a:gd name="connsiteX25" fmla="*/ 177626 w 1160606"/>
                      <a:gd name="connsiteY25" fmla="*/ 198120 h 1111746"/>
                      <a:gd name="connsiteX26" fmla="*/ 124286 w 1160606"/>
                      <a:gd name="connsiteY26" fmla="*/ 304800 h 1111746"/>
                      <a:gd name="connsiteX0" fmla="*/ 116990 w 1153310"/>
                      <a:gd name="connsiteY0" fmla="*/ 304800 h 1111746"/>
                      <a:gd name="connsiteX1" fmla="*/ 40790 w 1153310"/>
                      <a:gd name="connsiteY1" fmla="*/ 441960 h 1111746"/>
                      <a:gd name="connsiteX2" fmla="*/ 64603 w 1153310"/>
                      <a:gd name="connsiteY2" fmla="*/ 593407 h 1111746"/>
                      <a:gd name="connsiteX3" fmla="*/ 2214 w 1153310"/>
                      <a:gd name="connsiteY3" fmla="*/ 632936 h 1111746"/>
                      <a:gd name="connsiteX4" fmla="*/ 17930 w 1153310"/>
                      <a:gd name="connsiteY4" fmla="*/ 703898 h 1111746"/>
                      <a:gd name="connsiteX5" fmla="*/ 56030 w 1153310"/>
                      <a:gd name="connsiteY5" fmla="*/ 716280 h 1111746"/>
                      <a:gd name="connsiteX6" fmla="*/ 147470 w 1153310"/>
                      <a:gd name="connsiteY6" fmla="*/ 876300 h 1111746"/>
                      <a:gd name="connsiteX7" fmla="*/ 269390 w 1153310"/>
                      <a:gd name="connsiteY7" fmla="*/ 1013460 h 1111746"/>
                      <a:gd name="connsiteX8" fmla="*/ 487512 w 1153310"/>
                      <a:gd name="connsiteY8" fmla="*/ 1102042 h 1111746"/>
                      <a:gd name="connsiteX9" fmla="*/ 680870 w 1153310"/>
                      <a:gd name="connsiteY9" fmla="*/ 1104900 h 1111746"/>
                      <a:gd name="connsiteX10" fmla="*/ 874228 w 1153310"/>
                      <a:gd name="connsiteY10" fmla="*/ 1002983 h 1111746"/>
                      <a:gd name="connsiteX11" fmla="*/ 978050 w 1153310"/>
                      <a:gd name="connsiteY11" fmla="*/ 876300 h 1111746"/>
                      <a:gd name="connsiteX12" fmla="*/ 1046630 w 1153310"/>
                      <a:gd name="connsiteY12" fmla="*/ 731520 h 1111746"/>
                      <a:gd name="connsiteX13" fmla="*/ 1046630 w 1153310"/>
                      <a:gd name="connsiteY13" fmla="*/ 708660 h 1111746"/>
                      <a:gd name="connsiteX14" fmla="*/ 1046630 w 1153310"/>
                      <a:gd name="connsiteY14" fmla="*/ 708660 h 1111746"/>
                      <a:gd name="connsiteX15" fmla="*/ 1130450 w 1153310"/>
                      <a:gd name="connsiteY15" fmla="*/ 701040 h 1111746"/>
                      <a:gd name="connsiteX16" fmla="*/ 1153310 w 1153310"/>
                      <a:gd name="connsiteY16" fmla="*/ 632460 h 1111746"/>
                      <a:gd name="connsiteX17" fmla="*/ 1138070 w 1153310"/>
                      <a:gd name="connsiteY17" fmla="*/ 579120 h 1111746"/>
                      <a:gd name="connsiteX18" fmla="*/ 1110447 w 1153310"/>
                      <a:gd name="connsiteY18" fmla="*/ 565785 h 1111746"/>
                      <a:gd name="connsiteX19" fmla="*/ 1099018 w 1153310"/>
                      <a:gd name="connsiteY19" fmla="*/ 519113 h 1111746"/>
                      <a:gd name="connsiteX20" fmla="*/ 1122830 w 1153310"/>
                      <a:gd name="connsiteY20" fmla="*/ 335280 h 1111746"/>
                      <a:gd name="connsiteX21" fmla="*/ 1122830 w 1153310"/>
                      <a:gd name="connsiteY21" fmla="*/ 144780 h 1111746"/>
                      <a:gd name="connsiteX22" fmla="*/ 1031390 w 1153310"/>
                      <a:gd name="connsiteY22" fmla="*/ 30480 h 1111746"/>
                      <a:gd name="connsiteX23" fmla="*/ 650390 w 1153310"/>
                      <a:gd name="connsiteY23" fmla="*/ 0 h 1111746"/>
                      <a:gd name="connsiteX24" fmla="*/ 307490 w 1153310"/>
                      <a:gd name="connsiteY24" fmla="*/ 45720 h 1111746"/>
                      <a:gd name="connsiteX25" fmla="*/ 170330 w 1153310"/>
                      <a:gd name="connsiteY25" fmla="*/ 198120 h 1111746"/>
                      <a:gd name="connsiteX26" fmla="*/ 116990 w 1153310"/>
                      <a:gd name="connsiteY26" fmla="*/ 304800 h 1111746"/>
                      <a:gd name="connsiteX0" fmla="*/ 108751 w 1145071"/>
                      <a:gd name="connsiteY0" fmla="*/ 304800 h 1111746"/>
                      <a:gd name="connsiteX1" fmla="*/ 32551 w 1145071"/>
                      <a:gd name="connsiteY1" fmla="*/ 441960 h 1111746"/>
                      <a:gd name="connsiteX2" fmla="*/ 56364 w 1145071"/>
                      <a:gd name="connsiteY2" fmla="*/ 593407 h 1111746"/>
                      <a:gd name="connsiteX3" fmla="*/ 3500 w 1145071"/>
                      <a:gd name="connsiteY3" fmla="*/ 632936 h 1111746"/>
                      <a:gd name="connsiteX4" fmla="*/ 9691 w 1145071"/>
                      <a:gd name="connsiteY4" fmla="*/ 703898 h 1111746"/>
                      <a:gd name="connsiteX5" fmla="*/ 47791 w 1145071"/>
                      <a:gd name="connsiteY5" fmla="*/ 716280 h 1111746"/>
                      <a:gd name="connsiteX6" fmla="*/ 139231 w 1145071"/>
                      <a:gd name="connsiteY6" fmla="*/ 876300 h 1111746"/>
                      <a:gd name="connsiteX7" fmla="*/ 261151 w 1145071"/>
                      <a:gd name="connsiteY7" fmla="*/ 1013460 h 1111746"/>
                      <a:gd name="connsiteX8" fmla="*/ 479273 w 1145071"/>
                      <a:gd name="connsiteY8" fmla="*/ 1102042 h 1111746"/>
                      <a:gd name="connsiteX9" fmla="*/ 672631 w 1145071"/>
                      <a:gd name="connsiteY9" fmla="*/ 1104900 h 1111746"/>
                      <a:gd name="connsiteX10" fmla="*/ 865989 w 1145071"/>
                      <a:gd name="connsiteY10" fmla="*/ 1002983 h 1111746"/>
                      <a:gd name="connsiteX11" fmla="*/ 969811 w 1145071"/>
                      <a:gd name="connsiteY11" fmla="*/ 876300 h 1111746"/>
                      <a:gd name="connsiteX12" fmla="*/ 1038391 w 1145071"/>
                      <a:gd name="connsiteY12" fmla="*/ 731520 h 1111746"/>
                      <a:gd name="connsiteX13" fmla="*/ 1038391 w 1145071"/>
                      <a:gd name="connsiteY13" fmla="*/ 708660 h 1111746"/>
                      <a:gd name="connsiteX14" fmla="*/ 1038391 w 1145071"/>
                      <a:gd name="connsiteY14" fmla="*/ 708660 h 1111746"/>
                      <a:gd name="connsiteX15" fmla="*/ 1122211 w 1145071"/>
                      <a:gd name="connsiteY15" fmla="*/ 701040 h 1111746"/>
                      <a:gd name="connsiteX16" fmla="*/ 1145071 w 1145071"/>
                      <a:gd name="connsiteY16" fmla="*/ 632460 h 1111746"/>
                      <a:gd name="connsiteX17" fmla="*/ 1129831 w 1145071"/>
                      <a:gd name="connsiteY17" fmla="*/ 579120 h 1111746"/>
                      <a:gd name="connsiteX18" fmla="*/ 1102208 w 1145071"/>
                      <a:gd name="connsiteY18" fmla="*/ 565785 h 1111746"/>
                      <a:gd name="connsiteX19" fmla="*/ 1090779 w 1145071"/>
                      <a:gd name="connsiteY19" fmla="*/ 519113 h 1111746"/>
                      <a:gd name="connsiteX20" fmla="*/ 1114591 w 1145071"/>
                      <a:gd name="connsiteY20" fmla="*/ 335280 h 1111746"/>
                      <a:gd name="connsiteX21" fmla="*/ 1114591 w 1145071"/>
                      <a:gd name="connsiteY21" fmla="*/ 144780 h 1111746"/>
                      <a:gd name="connsiteX22" fmla="*/ 1023151 w 1145071"/>
                      <a:gd name="connsiteY22" fmla="*/ 30480 h 1111746"/>
                      <a:gd name="connsiteX23" fmla="*/ 642151 w 1145071"/>
                      <a:gd name="connsiteY23" fmla="*/ 0 h 1111746"/>
                      <a:gd name="connsiteX24" fmla="*/ 299251 w 1145071"/>
                      <a:gd name="connsiteY24" fmla="*/ 45720 h 1111746"/>
                      <a:gd name="connsiteX25" fmla="*/ 162091 w 1145071"/>
                      <a:gd name="connsiteY25" fmla="*/ 198120 h 1111746"/>
                      <a:gd name="connsiteX26" fmla="*/ 108751 w 1145071"/>
                      <a:gd name="connsiteY26" fmla="*/ 304800 h 1111746"/>
                      <a:gd name="connsiteX0" fmla="*/ 108751 w 1145071"/>
                      <a:gd name="connsiteY0" fmla="*/ 304800 h 1111746"/>
                      <a:gd name="connsiteX1" fmla="*/ 32551 w 1145071"/>
                      <a:gd name="connsiteY1" fmla="*/ 441960 h 1111746"/>
                      <a:gd name="connsiteX2" fmla="*/ 56364 w 1145071"/>
                      <a:gd name="connsiteY2" fmla="*/ 593407 h 1111746"/>
                      <a:gd name="connsiteX3" fmla="*/ 3500 w 1145071"/>
                      <a:gd name="connsiteY3" fmla="*/ 632936 h 1111746"/>
                      <a:gd name="connsiteX4" fmla="*/ 9691 w 1145071"/>
                      <a:gd name="connsiteY4" fmla="*/ 703898 h 1111746"/>
                      <a:gd name="connsiteX5" fmla="*/ 47791 w 1145071"/>
                      <a:gd name="connsiteY5" fmla="*/ 716280 h 1111746"/>
                      <a:gd name="connsiteX6" fmla="*/ 139231 w 1145071"/>
                      <a:gd name="connsiteY6" fmla="*/ 876300 h 1111746"/>
                      <a:gd name="connsiteX7" fmla="*/ 261151 w 1145071"/>
                      <a:gd name="connsiteY7" fmla="*/ 1013460 h 1111746"/>
                      <a:gd name="connsiteX8" fmla="*/ 479273 w 1145071"/>
                      <a:gd name="connsiteY8" fmla="*/ 1102042 h 1111746"/>
                      <a:gd name="connsiteX9" fmla="*/ 672631 w 1145071"/>
                      <a:gd name="connsiteY9" fmla="*/ 1104900 h 1111746"/>
                      <a:gd name="connsiteX10" fmla="*/ 865989 w 1145071"/>
                      <a:gd name="connsiteY10" fmla="*/ 1002983 h 1111746"/>
                      <a:gd name="connsiteX11" fmla="*/ 969811 w 1145071"/>
                      <a:gd name="connsiteY11" fmla="*/ 876300 h 1111746"/>
                      <a:gd name="connsiteX12" fmla="*/ 1038391 w 1145071"/>
                      <a:gd name="connsiteY12" fmla="*/ 731520 h 1111746"/>
                      <a:gd name="connsiteX13" fmla="*/ 1038391 w 1145071"/>
                      <a:gd name="connsiteY13" fmla="*/ 708660 h 1111746"/>
                      <a:gd name="connsiteX14" fmla="*/ 1038391 w 1145071"/>
                      <a:gd name="connsiteY14" fmla="*/ 708660 h 1111746"/>
                      <a:gd name="connsiteX15" fmla="*/ 1122211 w 1145071"/>
                      <a:gd name="connsiteY15" fmla="*/ 701040 h 1111746"/>
                      <a:gd name="connsiteX16" fmla="*/ 1145071 w 1145071"/>
                      <a:gd name="connsiteY16" fmla="*/ 632460 h 1111746"/>
                      <a:gd name="connsiteX17" fmla="*/ 1129831 w 1145071"/>
                      <a:gd name="connsiteY17" fmla="*/ 579120 h 1111746"/>
                      <a:gd name="connsiteX18" fmla="*/ 1102208 w 1145071"/>
                      <a:gd name="connsiteY18" fmla="*/ 565785 h 1111746"/>
                      <a:gd name="connsiteX19" fmla="*/ 1090779 w 1145071"/>
                      <a:gd name="connsiteY19" fmla="*/ 519113 h 1111746"/>
                      <a:gd name="connsiteX20" fmla="*/ 1114591 w 1145071"/>
                      <a:gd name="connsiteY20" fmla="*/ 335280 h 1111746"/>
                      <a:gd name="connsiteX21" fmla="*/ 1114591 w 1145071"/>
                      <a:gd name="connsiteY21" fmla="*/ 144780 h 1111746"/>
                      <a:gd name="connsiteX22" fmla="*/ 1023151 w 1145071"/>
                      <a:gd name="connsiteY22" fmla="*/ 30480 h 1111746"/>
                      <a:gd name="connsiteX23" fmla="*/ 642151 w 1145071"/>
                      <a:gd name="connsiteY23" fmla="*/ 0 h 1111746"/>
                      <a:gd name="connsiteX24" fmla="*/ 299251 w 1145071"/>
                      <a:gd name="connsiteY24" fmla="*/ 45720 h 1111746"/>
                      <a:gd name="connsiteX25" fmla="*/ 162091 w 1145071"/>
                      <a:gd name="connsiteY25" fmla="*/ 198120 h 1111746"/>
                      <a:gd name="connsiteX26" fmla="*/ 108751 w 1145071"/>
                      <a:gd name="connsiteY26" fmla="*/ 304800 h 1111746"/>
                      <a:gd name="connsiteX0" fmla="*/ 110864 w 1147184"/>
                      <a:gd name="connsiteY0" fmla="*/ 304800 h 1111746"/>
                      <a:gd name="connsiteX1" fmla="*/ 34664 w 1147184"/>
                      <a:gd name="connsiteY1" fmla="*/ 441960 h 1111746"/>
                      <a:gd name="connsiteX2" fmla="*/ 58477 w 1147184"/>
                      <a:gd name="connsiteY2" fmla="*/ 593407 h 1111746"/>
                      <a:gd name="connsiteX3" fmla="*/ 5613 w 1147184"/>
                      <a:gd name="connsiteY3" fmla="*/ 632936 h 1111746"/>
                      <a:gd name="connsiteX4" fmla="*/ 11804 w 1147184"/>
                      <a:gd name="connsiteY4" fmla="*/ 703898 h 1111746"/>
                      <a:gd name="connsiteX5" fmla="*/ 49904 w 1147184"/>
                      <a:gd name="connsiteY5" fmla="*/ 716280 h 1111746"/>
                      <a:gd name="connsiteX6" fmla="*/ 141344 w 1147184"/>
                      <a:gd name="connsiteY6" fmla="*/ 876300 h 1111746"/>
                      <a:gd name="connsiteX7" fmla="*/ 263264 w 1147184"/>
                      <a:gd name="connsiteY7" fmla="*/ 1013460 h 1111746"/>
                      <a:gd name="connsiteX8" fmla="*/ 481386 w 1147184"/>
                      <a:gd name="connsiteY8" fmla="*/ 1102042 h 1111746"/>
                      <a:gd name="connsiteX9" fmla="*/ 674744 w 1147184"/>
                      <a:gd name="connsiteY9" fmla="*/ 1104900 h 1111746"/>
                      <a:gd name="connsiteX10" fmla="*/ 868102 w 1147184"/>
                      <a:gd name="connsiteY10" fmla="*/ 1002983 h 1111746"/>
                      <a:gd name="connsiteX11" fmla="*/ 971924 w 1147184"/>
                      <a:gd name="connsiteY11" fmla="*/ 876300 h 1111746"/>
                      <a:gd name="connsiteX12" fmla="*/ 1040504 w 1147184"/>
                      <a:gd name="connsiteY12" fmla="*/ 731520 h 1111746"/>
                      <a:gd name="connsiteX13" fmla="*/ 1040504 w 1147184"/>
                      <a:gd name="connsiteY13" fmla="*/ 708660 h 1111746"/>
                      <a:gd name="connsiteX14" fmla="*/ 1040504 w 1147184"/>
                      <a:gd name="connsiteY14" fmla="*/ 708660 h 1111746"/>
                      <a:gd name="connsiteX15" fmla="*/ 1124324 w 1147184"/>
                      <a:gd name="connsiteY15" fmla="*/ 701040 h 1111746"/>
                      <a:gd name="connsiteX16" fmla="*/ 1147184 w 1147184"/>
                      <a:gd name="connsiteY16" fmla="*/ 632460 h 1111746"/>
                      <a:gd name="connsiteX17" fmla="*/ 1131944 w 1147184"/>
                      <a:gd name="connsiteY17" fmla="*/ 579120 h 1111746"/>
                      <a:gd name="connsiteX18" fmla="*/ 1104321 w 1147184"/>
                      <a:gd name="connsiteY18" fmla="*/ 565785 h 1111746"/>
                      <a:gd name="connsiteX19" fmla="*/ 1092892 w 1147184"/>
                      <a:gd name="connsiteY19" fmla="*/ 519113 h 1111746"/>
                      <a:gd name="connsiteX20" fmla="*/ 1116704 w 1147184"/>
                      <a:gd name="connsiteY20" fmla="*/ 335280 h 1111746"/>
                      <a:gd name="connsiteX21" fmla="*/ 1116704 w 1147184"/>
                      <a:gd name="connsiteY21" fmla="*/ 144780 h 1111746"/>
                      <a:gd name="connsiteX22" fmla="*/ 1025264 w 1147184"/>
                      <a:gd name="connsiteY22" fmla="*/ 30480 h 1111746"/>
                      <a:gd name="connsiteX23" fmla="*/ 644264 w 1147184"/>
                      <a:gd name="connsiteY23" fmla="*/ 0 h 1111746"/>
                      <a:gd name="connsiteX24" fmla="*/ 301364 w 1147184"/>
                      <a:gd name="connsiteY24" fmla="*/ 45720 h 1111746"/>
                      <a:gd name="connsiteX25" fmla="*/ 164204 w 1147184"/>
                      <a:gd name="connsiteY25" fmla="*/ 198120 h 1111746"/>
                      <a:gd name="connsiteX26" fmla="*/ 110864 w 1147184"/>
                      <a:gd name="connsiteY26" fmla="*/ 304800 h 1111746"/>
                      <a:gd name="connsiteX0" fmla="*/ 110864 w 1147184"/>
                      <a:gd name="connsiteY0" fmla="*/ 304800 h 1112784"/>
                      <a:gd name="connsiteX1" fmla="*/ 34664 w 1147184"/>
                      <a:gd name="connsiteY1" fmla="*/ 441960 h 1112784"/>
                      <a:gd name="connsiteX2" fmla="*/ 58477 w 1147184"/>
                      <a:gd name="connsiteY2" fmla="*/ 593407 h 1112784"/>
                      <a:gd name="connsiteX3" fmla="*/ 5613 w 1147184"/>
                      <a:gd name="connsiteY3" fmla="*/ 632936 h 1112784"/>
                      <a:gd name="connsiteX4" fmla="*/ 11804 w 1147184"/>
                      <a:gd name="connsiteY4" fmla="*/ 703898 h 1112784"/>
                      <a:gd name="connsiteX5" fmla="*/ 49904 w 1147184"/>
                      <a:gd name="connsiteY5" fmla="*/ 716280 h 1112784"/>
                      <a:gd name="connsiteX6" fmla="*/ 141344 w 1147184"/>
                      <a:gd name="connsiteY6" fmla="*/ 876300 h 1112784"/>
                      <a:gd name="connsiteX7" fmla="*/ 263264 w 1147184"/>
                      <a:gd name="connsiteY7" fmla="*/ 1013460 h 1112784"/>
                      <a:gd name="connsiteX8" fmla="*/ 481386 w 1147184"/>
                      <a:gd name="connsiteY8" fmla="*/ 1102042 h 1112784"/>
                      <a:gd name="connsiteX9" fmla="*/ 674744 w 1147184"/>
                      <a:gd name="connsiteY9" fmla="*/ 1104900 h 1112784"/>
                      <a:gd name="connsiteX10" fmla="*/ 868102 w 1147184"/>
                      <a:gd name="connsiteY10" fmla="*/ 1002983 h 1112784"/>
                      <a:gd name="connsiteX11" fmla="*/ 971924 w 1147184"/>
                      <a:gd name="connsiteY11" fmla="*/ 876300 h 1112784"/>
                      <a:gd name="connsiteX12" fmla="*/ 1040504 w 1147184"/>
                      <a:gd name="connsiteY12" fmla="*/ 731520 h 1112784"/>
                      <a:gd name="connsiteX13" fmla="*/ 1040504 w 1147184"/>
                      <a:gd name="connsiteY13" fmla="*/ 708660 h 1112784"/>
                      <a:gd name="connsiteX14" fmla="*/ 1040504 w 1147184"/>
                      <a:gd name="connsiteY14" fmla="*/ 708660 h 1112784"/>
                      <a:gd name="connsiteX15" fmla="*/ 1124324 w 1147184"/>
                      <a:gd name="connsiteY15" fmla="*/ 701040 h 1112784"/>
                      <a:gd name="connsiteX16" fmla="*/ 1147184 w 1147184"/>
                      <a:gd name="connsiteY16" fmla="*/ 632460 h 1112784"/>
                      <a:gd name="connsiteX17" fmla="*/ 1131944 w 1147184"/>
                      <a:gd name="connsiteY17" fmla="*/ 579120 h 1112784"/>
                      <a:gd name="connsiteX18" fmla="*/ 1104321 w 1147184"/>
                      <a:gd name="connsiteY18" fmla="*/ 565785 h 1112784"/>
                      <a:gd name="connsiteX19" fmla="*/ 1092892 w 1147184"/>
                      <a:gd name="connsiteY19" fmla="*/ 519113 h 1112784"/>
                      <a:gd name="connsiteX20" fmla="*/ 1116704 w 1147184"/>
                      <a:gd name="connsiteY20" fmla="*/ 335280 h 1112784"/>
                      <a:gd name="connsiteX21" fmla="*/ 1116704 w 1147184"/>
                      <a:gd name="connsiteY21" fmla="*/ 144780 h 1112784"/>
                      <a:gd name="connsiteX22" fmla="*/ 1025264 w 1147184"/>
                      <a:gd name="connsiteY22" fmla="*/ 30480 h 1112784"/>
                      <a:gd name="connsiteX23" fmla="*/ 644264 w 1147184"/>
                      <a:gd name="connsiteY23" fmla="*/ 0 h 1112784"/>
                      <a:gd name="connsiteX24" fmla="*/ 301364 w 1147184"/>
                      <a:gd name="connsiteY24" fmla="*/ 45720 h 1112784"/>
                      <a:gd name="connsiteX25" fmla="*/ 164204 w 1147184"/>
                      <a:gd name="connsiteY25" fmla="*/ 198120 h 1112784"/>
                      <a:gd name="connsiteX26" fmla="*/ 110864 w 1147184"/>
                      <a:gd name="connsiteY26" fmla="*/ 304800 h 1112784"/>
                      <a:gd name="connsiteX0" fmla="*/ 110864 w 1147184"/>
                      <a:gd name="connsiteY0" fmla="*/ 304800 h 1112784"/>
                      <a:gd name="connsiteX1" fmla="*/ 34664 w 1147184"/>
                      <a:gd name="connsiteY1" fmla="*/ 441960 h 1112784"/>
                      <a:gd name="connsiteX2" fmla="*/ 58477 w 1147184"/>
                      <a:gd name="connsiteY2" fmla="*/ 593407 h 1112784"/>
                      <a:gd name="connsiteX3" fmla="*/ 5613 w 1147184"/>
                      <a:gd name="connsiteY3" fmla="*/ 632936 h 1112784"/>
                      <a:gd name="connsiteX4" fmla="*/ 11804 w 1147184"/>
                      <a:gd name="connsiteY4" fmla="*/ 703898 h 1112784"/>
                      <a:gd name="connsiteX5" fmla="*/ 49904 w 1147184"/>
                      <a:gd name="connsiteY5" fmla="*/ 716280 h 1112784"/>
                      <a:gd name="connsiteX6" fmla="*/ 141344 w 1147184"/>
                      <a:gd name="connsiteY6" fmla="*/ 876300 h 1112784"/>
                      <a:gd name="connsiteX7" fmla="*/ 263264 w 1147184"/>
                      <a:gd name="connsiteY7" fmla="*/ 1013460 h 1112784"/>
                      <a:gd name="connsiteX8" fmla="*/ 481386 w 1147184"/>
                      <a:gd name="connsiteY8" fmla="*/ 1102042 h 1112784"/>
                      <a:gd name="connsiteX9" fmla="*/ 674744 w 1147184"/>
                      <a:gd name="connsiteY9" fmla="*/ 1104900 h 1112784"/>
                      <a:gd name="connsiteX10" fmla="*/ 868102 w 1147184"/>
                      <a:gd name="connsiteY10" fmla="*/ 1002983 h 1112784"/>
                      <a:gd name="connsiteX11" fmla="*/ 971924 w 1147184"/>
                      <a:gd name="connsiteY11" fmla="*/ 876300 h 1112784"/>
                      <a:gd name="connsiteX12" fmla="*/ 1040504 w 1147184"/>
                      <a:gd name="connsiteY12" fmla="*/ 731520 h 1112784"/>
                      <a:gd name="connsiteX13" fmla="*/ 1040504 w 1147184"/>
                      <a:gd name="connsiteY13" fmla="*/ 708660 h 1112784"/>
                      <a:gd name="connsiteX14" fmla="*/ 1040504 w 1147184"/>
                      <a:gd name="connsiteY14" fmla="*/ 708660 h 1112784"/>
                      <a:gd name="connsiteX15" fmla="*/ 1124324 w 1147184"/>
                      <a:gd name="connsiteY15" fmla="*/ 701040 h 1112784"/>
                      <a:gd name="connsiteX16" fmla="*/ 1147184 w 1147184"/>
                      <a:gd name="connsiteY16" fmla="*/ 632460 h 1112784"/>
                      <a:gd name="connsiteX17" fmla="*/ 1131944 w 1147184"/>
                      <a:gd name="connsiteY17" fmla="*/ 579120 h 1112784"/>
                      <a:gd name="connsiteX18" fmla="*/ 1104321 w 1147184"/>
                      <a:gd name="connsiteY18" fmla="*/ 565785 h 1112784"/>
                      <a:gd name="connsiteX19" fmla="*/ 1092892 w 1147184"/>
                      <a:gd name="connsiteY19" fmla="*/ 519113 h 1112784"/>
                      <a:gd name="connsiteX20" fmla="*/ 1116704 w 1147184"/>
                      <a:gd name="connsiteY20" fmla="*/ 335280 h 1112784"/>
                      <a:gd name="connsiteX21" fmla="*/ 1116704 w 1147184"/>
                      <a:gd name="connsiteY21" fmla="*/ 144780 h 1112784"/>
                      <a:gd name="connsiteX22" fmla="*/ 1025264 w 1147184"/>
                      <a:gd name="connsiteY22" fmla="*/ 30480 h 1112784"/>
                      <a:gd name="connsiteX23" fmla="*/ 644264 w 1147184"/>
                      <a:gd name="connsiteY23" fmla="*/ 0 h 1112784"/>
                      <a:gd name="connsiteX24" fmla="*/ 301364 w 1147184"/>
                      <a:gd name="connsiteY24" fmla="*/ 45720 h 1112784"/>
                      <a:gd name="connsiteX25" fmla="*/ 164204 w 1147184"/>
                      <a:gd name="connsiteY25" fmla="*/ 198120 h 1112784"/>
                      <a:gd name="connsiteX26" fmla="*/ 110864 w 1147184"/>
                      <a:gd name="connsiteY26" fmla="*/ 304800 h 1112784"/>
                      <a:gd name="connsiteX0" fmla="*/ 110864 w 1148491"/>
                      <a:gd name="connsiteY0" fmla="*/ 304800 h 1112784"/>
                      <a:gd name="connsiteX1" fmla="*/ 34664 w 1148491"/>
                      <a:gd name="connsiteY1" fmla="*/ 441960 h 1112784"/>
                      <a:gd name="connsiteX2" fmla="*/ 58477 w 1148491"/>
                      <a:gd name="connsiteY2" fmla="*/ 593407 h 1112784"/>
                      <a:gd name="connsiteX3" fmla="*/ 5613 w 1148491"/>
                      <a:gd name="connsiteY3" fmla="*/ 632936 h 1112784"/>
                      <a:gd name="connsiteX4" fmla="*/ 11804 w 1148491"/>
                      <a:gd name="connsiteY4" fmla="*/ 703898 h 1112784"/>
                      <a:gd name="connsiteX5" fmla="*/ 49904 w 1148491"/>
                      <a:gd name="connsiteY5" fmla="*/ 716280 h 1112784"/>
                      <a:gd name="connsiteX6" fmla="*/ 141344 w 1148491"/>
                      <a:gd name="connsiteY6" fmla="*/ 876300 h 1112784"/>
                      <a:gd name="connsiteX7" fmla="*/ 263264 w 1148491"/>
                      <a:gd name="connsiteY7" fmla="*/ 1013460 h 1112784"/>
                      <a:gd name="connsiteX8" fmla="*/ 481386 w 1148491"/>
                      <a:gd name="connsiteY8" fmla="*/ 1102042 h 1112784"/>
                      <a:gd name="connsiteX9" fmla="*/ 674744 w 1148491"/>
                      <a:gd name="connsiteY9" fmla="*/ 1104900 h 1112784"/>
                      <a:gd name="connsiteX10" fmla="*/ 868102 w 1148491"/>
                      <a:gd name="connsiteY10" fmla="*/ 1002983 h 1112784"/>
                      <a:gd name="connsiteX11" fmla="*/ 971924 w 1148491"/>
                      <a:gd name="connsiteY11" fmla="*/ 876300 h 1112784"/>
                      <a:gd name="connsiteX12" fmla="*/ 1040504 w 1148491"/>
                      <a:gd name="connsiteY12" fmla="*/ 731520 h 1112784"/>
                      <a:gd name="connsiteX13" fmla="*/ 1040504 w 1148491"/>
                      <a:gd name="connsiteY13" fmla="*/ 708660 h 1112784"/>
                      <a:gd name="connsiteX14" fmla="*/ 1040504 w 1148491"/>
                      <a:gd name="connsiteY14" fmla="*/ 708660 h 1112784"/>
                      <a:gd name="connsiteX15" fmla="*/ 1124324 w 1148491"/>
                      <a:gd name="connsiteY15" fmla="*/ 701040 h 1112784"/>
                      <a:gd name="connsiteX16" fmla="*/ 1147184 w 1148491"/>
                      <a:gd name="connsiteY16" fmla="*/ 632460 h 1112784"/>
                      <a:gd name="connsiteX17" fmla="*/ 1131944 w 1148491"/>
                      <a:gd name="connsiteY17" fmla="*/ 579120 h 1112784"/>
                      <a:gd name="connsiteX18" fmla="*/ 1104321 w 1148491"/>
                      <a:gd name="connsiteY18" fmla="*/ 565785 h 1112784"/>
                      <a:gd name="connsiteX19" fmla="*/ 1092892 w 1148491"/>
                      <a:gd name="connsiteY19" fmla="*/ 519113 h 1112784"/>
                      <a:gd name="connsiteX20" fmla="*/ 1116704 w 1148491"/>
                      <a:gd name="connsiteY20" fmla="*/ 335280 h 1112784"/>
                      <a:gd name="connsiteX21" fmla="*/ 1116704 w 1148491"/>
                      <a:gd name="connsiteY21" fmla="*/ 144780 h 1112784"/>
                      <a:gd name="connsiteX22" fmla="*/ 1025264 w 1148491"/>
                      <a:gd name="connsiteY22" fmla="*/ 30480 h 1112784"/>
                      <a:gd name="connsiteX23" fmla="*/ 644264 w 1148491"/>
                      <a:gd name="connsiteY23" fmla="*/ 0 h 1112784"/>
                      <a:gd name="connsiteX24" fmla="*/ 301364 w 1148491"/>
                      <a:gd name="connsiteY24" fmla="*/ 45720 h 1112784"/>
                      <a:gd name="connsiteX25" fmla="*/ 164204 w 1148491"/>
                      <a:gd name="connsiteY25" fmla="*/ 198120 h 1112784"/>
                      <a:gd name="connsiteX26" fmla="*/ 110864 w 1148491"/>
                      <a:gd name="connsiteY26" fmla="*/ 304800 h 11127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1148491" h="1112784">
                        <a:moveTo>
                          <a:pt x="110864" y="304800"/>
                        </a:moveTo>
                        <a:lnTo>
                          <a:pt x="34664" y="441960"/>
                        </a:lnTo>
                        <a:lnTo>
                          <a:pt x="58477" y="593407"/>
                        </a:lnTo>
                        <a:cubicBezTo>
                          <a:pt x="53635" y="625236"/>
                          <a:pt x="18155" y="602615"/>
                          <a:pt x="5613" y="632936"/>
                        </a:cubicBezTo>
                        <a:cubicBezTo>
                          <a:pt x="-6929" y="663257"/>
                          <a:pt x="4422" y="690007"/>
                          <a:pt x="11804" y="703898"/>
                        </a:cubicBezTo>
                        <a:cubicBezTo>
                          <a:pt x="19186" y="717789"/>
                          <a:pt x="37204" y="712153"/>
                          <a:pt x="49904" y="716280"/>
                        </a:cubicBezTo>
                        <a:lnTo>
                          <a:pt x="141344" y="876300"/>
                        </a:lnTo>
                        <a:cubicBezTo>
                          <a:pt x="176904" y="925830"/>
                          <a:pt x="206590" y="975836"/>
                          <a:pt x="263264" y="1013460"/>
                        </a:cubicBezTo>
                        <a:cubicBezTo>
                          <a:pt x="319938" y="1051084"/>
                          <a:pt x="393120" y="1096327"/>
                          <a:pt x="481386" y="1102042"/>
                        </a:cubicBezTo>
                        <a:cubicBezTo>
                          <a:pt x="569652" y="1107757"/>
                          <a:pt x="610291" y="1121410"/>
                          <a:pt x="674744" y="1104900"/>
                        </a:cubicBezTo>
                        <a:cubicBezTo>
                          <a:pt x="739197" y="1088390"/>
                          <a:pt x="835082" y="1056323"/>
                          <a:pt x="868102" y="1002983"/>
                        </a:cubicBezTo>
                        <a:lnTo>
                          <a:pt x="971924" y="876300"/>
                        </a:lnTo>
                        <a:cubicBezTo>
                          <a:pt x="1006531" y="834072"/>
                          <a:pt x="1029074" y="759460"/>
                          <a:pt x="1040504" y="731520"/>
                        </a:cubicBezTo>
                        <a:lnTo>
                          <a:pt x="1040504" y="708660"/>
                        </a:lnTo>
                        <a:lnTo>
                          <a:pt x="1040504" y="708660"/>
                        </a:lnTo>
                        <a:cubicBezTo>
                          <a:pt x="1054474" y="707390"/>
                          <a:pt x="1106544" y="713740"/>
                          <a:pt x="1124324" y="701040"/>
                        </a:cubicBezTo>
                        <a:cubicBezTo>
                          <a:pt x="1142104" y="688340"/>
                          <a:pt x="1152264" y="650240"/>
                          <a:pt x="1147184" y="632460"/>
                        </a:cubicBezTo>
                        <a:lnTo>
                          <a:pt x="1131944" y="579120"/>
                        </a:lnTo>
                        <a:lnTo>
                          <a:pt x="1104321" y="565785"/>
                        </a:lnTo>
                        <a:lnTo>
                          <a:pt x="1092892" y="519113"/>
                        </a:lnTo>
                        <a:lnTo>
                          <a:pt x="1116704" y="335280"/>
                        </a:lnTo>
                        <a:lnTo>
                          <a:pt x="1116704" y="144780"/>
                        </a:lnTo>
                        <a:lnTo>
                          <a:pt x="1025264" y="30480"/>
                        </a:lnTo>
                        <a:lnTo>
                          <a:pt x="644264" y="0"/>
                        </a:lnTo>
                        <a:lnTo>
                          <a:pt x="301364" y="45720"/>
                        </a:lnTo>
                        <a:lnTo>
                          <a:pt x="164204" y="198120"/>
                        </a:lnTo>
                        <a:lnTo>
                          <a:pt x="110864" y="304800"/>
                        </a:lnTo>
                        <a:close/>
                      </a:path>
                    </a:pathLst>
                  </a:custGeom>
                  <a:solidFill>
                    <a:srgbClr val="FFE1C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4" name="任意多边形 63"/>
                  <p:cNvSpPr/>
                  <p:nvPr/>
                </p:nvSpPr>
                <p:spPr>
                  <a:xfrm>
                    <a:off x="7040880" y="1001867"/>
                    <a:ext cx="1349057" cy="919194"/>
                  </a:xfrm>
                  <a:custGeom>
                    <a:avLst/>
                    <a:gdLst>
                      <a:gd name="connsiteX0" fmla="*/ 0 w 1363980"/>
                      <a:gd name="connsiteY0" fmla="*/ 708660 h 876300"/>
                      <a:gd name="connsiteX1" fmla="*/ 320040 w 1363980"/>
                      <a:gd name="connsiteY1" fmla="*/ 609600 h 876300"/>
                      <a:gd name="connsiteX2" fmla="*/ 480060 w 1363980"/>
                      <a:gd name="connsiteY2" fmla="*/ 449580 h 876300"/>
                      <a:gd name="connsiteX3" fmla="*/ 419100 w 1363980"/>
                      <a:gd name="connsiteY3" fmla="*/ 609600 h 876300"/>
                      <a:gd name="connsiteX4" fmla="*/ 320040 w 1363980"/>
                      <a:gd name="connsiteY4" fmla="*/ 678180 h 876300"/>
                      <a:gd name="connsiteX5" fmla="*/ 685800 w 1363980"/>
                      <a:gd name="connsiteY5" fmla="*/ 586740 h 876300"/>
                      <a:gd name="connsiteX6" fmla="*/ 891540 w 1363980"/>
                      <a:gd name="connsiteY6" fmla="*/ 419100 h 876300"/>
                      <a:gd name="connsiteX7" fmla="*/ 830580 w 1363980"/>
                      <a:gd name="connsiteY7" fmla="*/ 601980 h 876300"/>
                      <a:gd name="connsiteX8" fmla="*/ 975360 w 1363980"/>
                      <a:gd name="connsiteY8" fmla="*/ 548640 h 876300"/>
                      <a:gd name="connsiteX9" fmla="*/ 1089660 w 1363980"/>
                      <a:gd name="connsiteY9" fmla="*/ 457200 h 876300"/>
                      <a:gd name="connsiteX10" fmla="*/ 1165860 w 1363980"/>
                      <a:gd name="connsiteY10" fmla="*/ 403860 h 876300"/>
                      <a:gd name="connsiteX11" fmla="*/ 1173480 w 1363980"/>
                      <a:gd name="connsiteY11" fmla="*/ 495300 h 876300"/>
                      <a:gd name="connsiteX12" fmla="*/ 1143000 w 1363980"/>
                      <a:gd name="connsiteY12" fmla="*/ 601980 h 876300"/>
                      <a:gd name="connsiteX13" fmla="*/ 1158240 w 1363980"/>
                      <a:gd name="connsiteY13" fmla="*/ 716280 h 876300"/>
                      <a:gd name="connsiteX14" fmla="*/ 1211580 w 1363980"/>
                      <a:gd name="connsiteY14" fmla="*/ 815340 h 876300"/>
                      <a:gd name="connsiteX15" fmla="*/ 1196340 w 1363980"/>
                      <a:gd name="connsiteY15" fmla="*/ 876300 h 876300"/>
                      <a:gd name="connsiteX16" fmla="*/ 1310640 w 1363980"/>
                      <a:gd name="connsiteY16" fmla="*/ 792480 h 876300"/>
                      <a:gd name="connsiteX17" fmla="*/ 1318260 w 1363980"/>
                      <a:gd name="connsiteY17" fmla="*/ 487680 h 876300"/>
                      <a:gd name="connsiteX18" fmla="*/ 1356360 w 1363980"/>
                      <a:gd name="connsiteY18" fmla="*/ 365760 h 876300"/>
                      <a:gd name="connsiteX19" fmla="*/ 1287780 w 1363980"/>
                      <a:gd name="connsiteY19" fmla="*/ 335280 h 876300"/>
                      <a:gd name="connsiteX20" fmla="*/ 1363980 w 1363980"/>
                      <a:gd name="connsiteY20" fmla="*/ 236220 h 876300"/>
                      <a:gd name="connsiteX21" fmla="*/ 1257300 w 1363980"/>
                      <a:gd name="connsiteY21" fmla="*/ 259080 h 876300"/>
                      <a:gd name="connsiteX22" fmla="*/ 1143000 w 1363980"/>
                      <a:gd name="connsiteY22" fmla="*/ 129540 h 876300"/>
                      <a:gd name="connsiteX23" fmla="*/ 876300 w 1363980"/>
                      <a:gd name="connsiteY23" fmla="*/ 15240 h 876300"/>
                      <a:gd name="connsiteX24" fmla="*/ 640080 w 1363980"/>
                      <a:gd name="connsiteY24" fmla="*/ 0 h 876300"/>
                      <a:gd name="connsiteX25" fmla="*/ 487680 w 1363980"/>
                      <a:gd name="connsiteY25" fmla="*/ 22860 h 876300"/>
                      <a:gd name="connsiteX26" fmla="*/ 259080 w 1363980"/>
                      <a:gd name="connsiteY26" fmla="*/ 45720 h 876300"/>
                      <a:gd name="connsiteX27" fmla="*/ 403860 w 1363980"/>
                      <a:gd name="connsiteY27" fmla="*/ 83820 h 876300"/>
                      <a:gd name="connsiteX28" fmla="*/ 320040 w 1363980"/>
                      <a:gd name="connsiteY28" fmla="*/ 160020 h 876300"/>
                      <a:gd name="connsiteX29" fmla="*/ 236220 w 1363980"/>
                      <a:gd name="connsiteY29" fmla="*/ 198120 h 876300"/>
                      <a:gd name="connsiteX30" fmla="*/ 76200 w 1363980"/>
                      <a:gd name="connsiteY30" fmla="*/ 304800 h 876300"/>
                      <a:gd name="connsiteX31" fmla="*/ 213360 w 1363980"/>
                      <a:gd name="connsiteY31" fmla="*/ 297180 h 876300"/>
                      <a:gd name="connsiteX32" fmla="*/ 167640 w 1363980"/>
                      <a:gd name="connsiteY32" fmla="*/ 396240 h 876300"/>
                      <a:gd name="connsiteX33" fmla="*/ 99060 w 1363980"/>
                      <a:gd name="connsiteY33" fmla="*/ 457200 h 876300"/>
                      <a:gd name="connsiteX34" fmla="*/ 91440 w 1363980"/>
                      <a:gd name="connsiteY34" fmla="*/ 556260 h 876300"/>
                      <a:gd name="connsiteX35" fmla="*/ 76200 w 1363980"/>
                      <a:gd name="connsiteY35" fmla="*/ 647700 h 876300"/>
                      <a:gd name="connsiteX36" fmla="*/ 0 w 1363980"/>
                      <a:gd name="connsiteY36" fmla="*/ 708660 h 876300"/>
                      <a:gd name="connsiteX0" fmla="*/ 0 w 1363980"/>
                      <a:gd name="connsiteY0" fmla="*/ 710091 h 877731"/>
                      <a:gd name="connsiteX1" fmla="*/ 320040 w 1363980"/>
                      <a:gd name="connsiteY1" fmla="*/ 611031 h 877731"/>
                      <a:gd name="connsiteX2" fmla="*/ 480060 w 1363980"/>
                      <a:gd name="connsiteY2" fmla="*/ 451011 h 877731"/>
                      <a:gd name="connsiteX3" fmla="*/ 419100 w 1363980"/>
                      <a:gd name="connsiteY3" fmla="*/ 611031 h 877731"/>
                      <a:gd name="connsiteX4" fmla="*/ 320040 w 1363980"/>
                      <a:gd name="connsiteY4" fmla="*/ 679611 h 877731"/>
                      <a:gd name="connsiteX5" fmla="*/ 685800 w 1363980"/>
                      <a:gd name="connsiteY5" fmla="*/ 588171 h 877731"/>
                      <a:gd name="connsiteX6" fmla="*/ 891540 w 1363980"/>
                      <a:gd name="connsiteY6" fmla="*/ 420531 h 877731"/>
                      <a:gd name="connsiteX7" fmla="*/ 830580 w 1363980"/>
                      <a:gd name="connsiteY7" fmla="*/ 603411 h 877731"/>
                      <a:gd name="connsiteX8" fmla="*/ 975360 w 1363980"/>
                      <a:gd name="connsiteY8" fmla="*/ 550071 h 877731"/>
                      <a:gd name="connsiteX9" fmla="*/ 1089660 w 1363980"/>
                      <a:gd name="connsiteY9" fmla="*/ 458631 h 877731"/>
                      <a:gd name="connsiteX10" fmla="*/ 1165860 w 1363980"/>
                      <a:gd name="connsiteY10" fmla="*/ 405291 h 877731"/>
                      <a:gd name="connsiteX11" fmla="*/ 1173480 w 1363980"/>
                      <a:gd name="connsiteY11" fmla="*/ 496731 h 877731"/>
                      <a:gd name="connsiteX12" fmla="*/ 1143000 w 1363980"/>
                      <a:gd name="connsiteY12" fmla="*/ 603411 h 877731"/>
                      <a:gd name="connsiteX13" fmla="*/ 1158240 w 1363980"/>
                      <a:gd name="connsiteY13" fmla="*/ 717711 h 877731"/>
                      <a:gd name="connsiteX14" fmla="*/ 1211580 w 1363980"/>
                      <a:gd name="connsiteY14" fmla="*/ 816771 h 877731"/>
                      <a:gd name="connsiteX15" fmla="*/ 1196340 w 1363980"/>
                      <a:gd name="connsiteY15" fmla="*/ 877731 h 877731"/>
                      <a:gd name="connsiteX16" fmla="*/ 1310640 w 1363980"/>
                      <a:gd name="connsiteY16" fmla="*/ 793911 h 877731"/>
                      <a:gd name="connsiteX17" fmla="*/ 1318260 w 1363980"/>
                      <a:gd name="connsiteY17" fmla="*/ 489111 h 877731"/>
                      <a:gd name="connsiteX18" fmla="*/ 1356360 w 1363980"/>
                      <a:gd name="connsiteY18" fmla="*/ 367191 h 877731"/>
                      <a:gd name="connsiteX19" fmla="*/ 1287780 w 1363980"/>
                      <a:gd name="connsiteY19" fmla="*/ 336711 h 877731"/>
                      <a:gd name="connsiteX20" fmla="*/ 1363980 w 1363980"/>
                      <a:gd name="connsiteY20" fmla="*/ 237651 h 877731"/>
                      <a:gd name="connsiteX21" fmla="*/ 1257300 w 1363980"/>
                      <a:gd name="connsiteY21" fmla="*/ 260511 h 877731"/>
                      <a:gd name="connsiteX22" fmla="*/ 1143000 w 1363980"/>
                      <a:gd name="connsiteY22" fmla="*/ 130971 h 877731"/>
                      <a:gd name="connsiteX23" fmla="*/ 876300 w 1363980"/>
                      <a:gd name="connsiteY23" fmla="*/ 16671 h 877731"/>
                      <a:gd name="connsiteX24" fmla="*/ 640080 w 1363980"/>
                      <a:gd name="connsiteY24" fmla="*/ 1431 h 877731"/>
                      <a:gd name="connsiteX25" fmla="*/ 487680 w 1363980"/>
                      <a:gd name="connsiteY25" fmla="*/ 24291 h 877731"/>
                      <a:gd name="connsiteX26" fmla="*/ 259080 w 1363980"/>
                      <a:gd name="connsiteY26" fmla="*/ 47151 h 877731"/>
                      <a:gd name="connsiteX27" fmla="*/ 403860 w 1363980"/>
                      <a:gd name="connsiteY27" fmla="*/ 85251 h 877731"/>
                      <a:gd name="connsiteX28" fmla="*/ 320040 w 1363980"/>
                      <a:gd name="connsiteY28" fmla="*/ 161451 h 877731"/>
                      <a:gd name="connsiteX29" fmla="*/ 236220 w 1363980"/>
                      <a:gd name="connsiteY29" fmla="*/ 199551 h 877731"/>
                      <a:gd name="connsiteX30" fmla="*/ 76200 w 1363980"/>
                      <a:gd name="connsiteY30" fmla="*/ 306231 h 877731"/>
                      <a:gd name="connsiteX31" fmla="*/ 213360 w 1363980"/>
                      <a:gd name="connsiteY31" fmla="*/ 298611 h 877731"/>
                      <a:gd name="connsiteX32" fmla="*/ 167640 w 1363980"/>
                      <a:gd name="connsiteY32" fmla="*/ 397671 h 877731"/>
                      <a:gd name="connsiteX33" fmla="*/ 99060 w 1363980"/>
                      <a:gd name="connsiteY33" fmla="*/ 458631 h 877731"/>
                      <a:gd name="connsiteX34" fmla="*/ 91440 w 1363980"/>
                      <a:gd name="connsiteY34" fmla="*/ 557691 h 877731"/>
                      <a:gd name="connsiteX35" fmla="*/ 76200 w 1363980"/>
                      <a:gd name="connsiteY35" fmla="*/ 649131 h 877731"/>
                      <a:gd name="connsiteX36" fmla="*/ 0 w 1363980"/>
                      <a:gd name="connsiteY36" fmla="*/ 710091 h 877731"/>
                      <a:gd name="connsiteX0" fmla="*/ 0 w 1363980"/>
                      <a:gd name="connsiteY0" fmla="*/ 710091 h 877731"/>
                      <a:gd name="connsiteX1" fmla="*/ 320040 w 1363980"/>
                      <a:gd name="connsiteY1" fmla="*/ 611031 h 877731"/>
                      <a:gd name="connsiteX2" fmla="*/ 480060 w 1363980"/>
                      <a:gd name="connsiteY2" fmla="*/ 451011 h 877731"/>
                      <a:gd name="connsiteX3" fmla="*/ 419100 w 1363980"/>
                      <a:gd name="connsiteY3" fmla="*/ 611031 h 877731"/>
                      <a:gd name="connsiteX4" fmla="*/ 320040 w 1363980"/>
                      <a:gd name="connsiteY4" fmla="*/ 679611 h 877731"/>
                      <a:gd name="connsiteX5" fmla="*/ 685800 w 1363980"/>
                      <a:gd name="connsiteY5" fmla="*/ 588171 h 877731"/>
                      <a:gd name="connsiteX6" fmla="*/ 891540 w 1363980"/>
                      <a:gd name="connsiteY6" fmla="*/ 420531 h 877731"/>
                      <a:gd name="connsiteX7" fmla="*/ 830580 w 1363980"/>
                      <a:gd name="connsiteY7" fmla="*/ 603411 h 877731"/>
                      <a:gd name="connsiteX8" fmla="*/ 975360 w 1363980"/>
                      <a:gd name="connsiteY8" fmla="*/ 550071 h 877731"/>
                      <a:gd name="connsiteX9" fmla="*/ 1089660 w 1363980"/>
                      <a:gd name="connsiteY9" fmla="*/ 458631 h 877731"/>
                      <a:gd name="connsiteX10" fmla="*/ 1165860 w 1363980"/>
                      <a:gd name="connsiteY10" fmla="*/ 405291 h 877731"/>
                      <a:gd name="connsiteX11" fmla="*/ 1173480 w 1363980"/>
                      <a:gd name="connsiteY11" fmla="*/ 496731 h 877731"/>
                      <a:gd name="connsiteX12" fmla="*/ 1143000 w 1363980"/>
                      <a:gd name="connsiteY12" fmla="*/ 603411 h 877731"/>
                      <a:gd name="connsiteX13" fmla="*/ 1158240 w 1363980"/>
                      <a:gd name="connsiteY13" fmla="*/ 717711 h 877731"/>
                      <a:gd name="connsiteX14" fmla="*/ 1211580 w 1363980"/>
                      <a:gd name="connsiteY14" fmla="*/ 816771 h 877731"/>
                      <a:gd name="connsiteX15" fmla="*/ 1196340 w 1363980"/>
                      <a:gd name="connsiteY15" fmla="*/ 877731 h 877731"/>
                      <a:gd name="connsiteX16" fmla="*/ 1310640 w 1363980"/>
                      <a:gd name="connsiteY16" fmla="*/ 793911 h 877731"/>
                      <a:gd name="connsiteX17" fmla="*/ 1318260 w 1363980"/>
                      <a:gd name="connsiteY17" fmla="*/ 489111 h 877731"/>
                      <a:gd name="connsiteX18" fmla="*/ 1356360 w 1363980"/>
                      <a:gd name="connsiteY18" fmla="*/ 367191 h 877731"/>
                      <a:gd name="connsiteX19" fmla="*/ 1287780 w 1363980"/>
                      <a:gd name="connsiteY19" fmla="*/ 336711 h 877731"/>
                      <a:gd name="connsiteX20" fmla="*/ 1363980 w 1363980"/>
                      <a:gd name="connsiteY20" fmla="*/ 237651 h 877731"/>
                      <a:gd name="connsiteX21" fmla="*/ 1257300 w 1363980"/>
                      <a:gd name="connsiteY21" fmla="*/ 260511 h 877731"/>
                      <a:gd name="connsiteX22" fmla="*/ 1143000 w 1363980"/>
                      <a:gd name="connsiteY22" fmla="*/ 130971 h 877731"/>
                      <a:gd name="connsiteX23" fmla="*/ 876300 w 1363980"/>
                      <a:gd name="connsiteY23" fmla="*/ 16671 h 877731"/>
                      <a:gd name="connsiteX24" fmla="*/ 640080 w 1363980"/>
                      <a:gd name="connsiteY24" fmla="*/ 1431 h 877731"/>
                      <a:gd name="connsiteX25" fmla="*/ 487680 w 1363980"/>
                      <a:gd name="connsiteY25" fmla="*/ 24291 h 877731"/>
                      <a:gd name="connsiteX26" fmla="*/ 259080 w 1363980"/>
                      <a:gd name="connsiteY26" fmla="*/ 47151 h 877731"/>
                      <a:gd name="connsiteX27" fmla="*/ 403860 w 1363980"/>
                      <a:gd name="connsiteY27" fmla="*/ 85251 h 877731"/>
                      <a:gd name="connsiteX28" fmla="*/ 320040 w 1363980"/>
                      <a:gd name="connsiteY28" fmla="*/ 161451 h 877731"/>
                      <a:gd name="connsiteX29" fmla="*/ 236220 w 1363980"/>
                      <a:gd name="connsiteY29" fmla="*/ 199551 h 877731"/>
                      <a:gd name="connsiteX30" fmla="*/ 76200 w 1363980"/>
                      <a:gd name="connsiteY30" fmla="*/ 306231 h 877731"/>
                      <a:gd name="connsiteX31" fmla="*/ 213360 w 1363980"/>
                      <a:gd name="connsiteY31" fmla="*/ 298611 h 877731"/>
                      <a:gd name="connsiteX32" fmla="*/ 167640 w 1363980"/>
                      <a:gd name="connsiteY32" fmla="*/ 397671 h 877731"/>
                      <a:gd name="connsiteX33" fmla="*/ 99060 w 1363980"/>
                      <a:gd name="connsiteY33" fmla="*/ 458631 h 877731"/>
                      <a:gd name="connsiteX34" fmla="*/ 91440 w 1363980"/>
                      <a:gd name="connsiteY34" fmla="*/ 557691 h 877731"/>
                      <a:gd name="connsiteX35" fmla="*/ 76200 w 1363980"/>
                      <a:gd name="connsiteY35" fmla="*/ 649131 h 877731"/>
                      <a:gd name="connsiteX36" fmla="*/ 0 w 1363980"/>
                      <a:gd name="connsiteY36" fmla="*/ 710091 h 877731"/>
                      <a:gd name="connsiteX0" fmla="*/ 0 w 1363980"/>
                      <a:gd name="connsiteY0" fmla="*/ 710091 h 877731"/>
                      <a:gd name="connsiteX1" fmla="*/ 320040 w 1363980"/>
                      <a:gd name="connsiteY1" fmla="*/ 611031 h 877731"/>
                      <a:gd name="connsiteX2" fmla="*/ 480060 w 1363980"/>
                      <a:gd name="connsiteY2" fmla="*/ 451011 h 877731"/>
                      <a:gd name="connsiteX3" fmla="*/ 419100 w 1363980"/>
                      <a:gd name="connsiteY3" fmla="*/ 611031 h 877731"/>
                      <a:gd name="connsiteX4" fmla="*/ 320040 w 1363980"/>
                      <a:gd name="connsiteY4" fmla="*/ 679611 h 877731"/>
                      <a:gd name="connsiteX5" fmla="*/ 685800 w 1363980"/>
                      <a:gd name="connsiteY5" fmla="*/ 588171 h 877731"/>
                      <a:gd name="connsiteX6" fmla="*/ 891540 w 1363980"/>
                      <a:gd name="connsiteY6" fmla="*/ 420531 h 877731"/>
                      <a:gd name="connsiteX7" fmla="*/ 830580 w 1363980"/>
                      <a:gd name="connsiteY7" fmla="*/ 603411 h 877731"/>
                      <a:gd name="connsiteX8" fmla="*/ 975360 w 1363980"/>
                      <a:gd name="connsiteY8" fmla="*/ 550071 h 877731"/>
                      <a:gd name="connsiteX9" fmla="*/ 1089660 w 1363980"/>
                      <a:gd name="connsiteY9" fmla="*/ 458631 h 877731"/>
                      <a:gd name="connsiteX10" fmla="*/ 1165860 w 1363980"/>
                      <a:gd name="connsiteY10" fmla="*/ 405291 h 877731"/>
                      <a:gd name="connsiteX11" fmla="*/ 1173480 w 1363980"/>
                      <a:gd name="connsiteY11" fmla="*/ 496731 h 877731"/>
                      <a:gd name="connsiteX12" fmla="*/ 1143000 w 1363980"/>
                      <a:gd name="connsiteY12" fmla="*/ 603411 h 877731"/>
                      <a:gd name="connsiteX13" fmla="*/ 1158240 w 1363980"/>
                      <a:gd name="connsiteY13" fmla="*/ 717711 h 877731"/>
                      <a:gd name="connsiteX14" fmla="*/ 1211580 w 1363980"/>
                      <a:gd name="connsiteY14" fmla="*/ 816771 h 877731"/>
                      <a:gd name="connsiteX15" fmla="*/ 1196340 w 1363980"/>
                      <a:gd name="connsiteY15" fmla="*/ 877731 h 877731"/>
                      <a:gd name="connsiteX16" fmla="*/ 1310640 w 1363980"/>
                      <a:gd name="connsiteY16" fmla="*/ 793911 h 877731"/>
                      <a:gd name="connsiteX17" fmla="*/ 1318260 w 1363980"/>
                      <a:gd name="connsiteY17" fmla="*/ 489111 h 877731"/>
                      <a:gd name="connsiteX18" fmla="*/ 1356360 w 1363980"/>
                      <a:gd name="connsiteY18" fmla="*/ 367191 h 877731"/>
                      <a:gd name="connsiteX19" fmla="*/ 1287780 w 1363980"/>
                      <a:gd name="connsiteY19" fmla="*/ 336711 h 877731"/>
                      <a:gd name="connsiteX20" fmla="*/ 1363980 w 1363980"/>
                      <a:gd name="connsiteY20" fmla="*/ 237651 h 877731"/>
                      <a:gd name="connsiteX21" fmla="*/ 1257300 w 1363980"/>
                      <a:gd name="connsiteY21" fmla="*/ 260511 h 877731"/>
                      <a:gd name="connsiteX22" fmla="*/ 1143000 w 1363980"/>
                      <a:gd name="connsiteY22" fmla="*/ 130971 h 877731"/>
                      <a:gd name="connsiteX23" fmla="*/ 876300 w 1363980"/>
                      <a:gd name="connsiteY23" fmla="*/ 16671 h 877731"/>
                      <a:gd name="connsiteX24" fmla="*/ 640080 w 1363980"/>
                      <a:gd name="connsiteY24" fmla="*/ 1431 h 877731"/>
                      <a:gd name="connsiteX25" fmla="*/ 487680 w 1363980"/>
                      <a:gd name="connsiteY25" fmla="*/ 24291 h 877731"/>
                      <a:gd name="connsiteX26" fmla="*/ 259080 w 1363980"/>
                      <a:gd name="connsiteY26" fmla="*/ 47151 h 877731"/>
                      <a:gd name="connsiteX27" fmla="*/ 403860 w 1363980"/>
                      <a:gd name="connsiteY27" fmla="*/ 85251 h 877731"/>
                      <a:gd name="connsiteX28" fmla="*/ 320040 w 1363980"/>
                      <a:gd name="connsiteY28" fmla="*/ 161451 h 877731"/>
                      <a:gd name="connsiteX29" fmla="*/ 236220 w 1363980"/>
                      <a:gd name="connsiteY29" fmla="*/ 199551 h 877731"/>
                      <a:gd name="connsiteX30" fmla="*/ 76200 w 1363980"/>
                      <a:gd name="connsiteY30" fmla="*/ 306231 h 877731"/>
                      <a:gd name="connsiteX31" fmla="*/ 213360 w 1363980"/>
                      <a:gd name="connsiteY31" fmla="*/ 298611 h 877731"/>
                      <a:gd name="connsiteX32" fmla="*/ 167640 w 1363980"/>
                      <a:gd name="connsiteY32" fmla="*/ 397671 h 877731"/>
                      <a:gd name="connsiteX33" fmla="*/ 99060 w 1363980"/>
                      <a:gd name="connsiteY33" fmla="*/ 458631 h 877731"/>
                      <a:gd name="connsiteX34" fmla="*/ 91440 w 1363980"/>
                      <a:gd name="connsiteY34" fmla="*/ 557691 h 877731"/>
                      <a:gd name="connsiteX35" fmla="*/ 76200 w 1363980"/>
                      <a:gd name="connsiteY35" fmla="*/ 649131 h 877731"/>
                      <a:gd name="connsiteX36" fmla="*/ 0 w 1363980"/>
                      <a:gd name="connsiteY36" fmla="*/ 710091 h 877731"/>
                      <a:gd name="connsiteX0" fmla="*/ 0 w 1363980"/>
                      <a:gd name="connsiteY0" fmla="*/ 710091 h 877731"/>
                      <a:gd name="connsiteX1" fmla="*/ 320040 w 1363980"/>
                      <a:gd name="connsiteY1" fmla="*/ 611031 h 877731"/>
                      <a:gd name="connsiteX2" fmla="*/ 480060 w 1363980"/>
                      <a:gd name="connsiteY2" fmla="*/ 451011 h 877731"/>
                      <a:gd name="connsiteX3" fmla="*/ 419100 w 1363980"/>
                      <a:gd name="connsiteY3" fmla="*/ 611031 h 877731"/>
                      <a:gd name="connsiteX4" fmla="*/ 320040 w 1363980"/>
                      <a:gd name="connsiteY4" fmla="*/ 679611 h 877731"/>
                      <a:gd name="connsiteX5" fmla="*/ 685800 w 1363980"/>
                      <a:gd name="connsiteY5" fmla="*/ 588171 h 877731"/>
                      <a:gd name="connsiteX6" fmla="*/ 891540 w 1363980"/>
                      <a:gd name="connsiteY6" fmla="*/ 420531 h 877731"/>
                      <a:gd name="connsiteX7" fmla="*/ 830580 w 1363980"/>
                      <a:gd name="connsiteY7" fmla="*/ 603411 h 877731"/>
                      <a:gd name="connsiteX8" fmla="*/ 975360 w 1363980"/>
                      <a:gd name="connsiteY8" fmla="*/ 550071 h 877731"/>
                      <a:gd name="connsiteX9" fmla="*/ 1089660 w 1363980"/>
                      <a:gd name="connsiteY9" fmla="*/ 458631 h 877731"/>
                      <a:gd name="connsiteX10" fmla="*/ 1165860 w 1363980"/>
                      <a:gd name="connsiteY10" fmla="*/ 405291 h 877731"/>
                      <a:gd name="connsiteX11" fmla="*/ 1173480 w 1363980"/>
                      <a:gd name="connsiteY11" fmla="*/ 496731 h 877731"/>
                      <a:gd name="connsiteX12" fmla="*/ 1143000 w 1363980"/>
                      <a:gd name="connsiteY12" fmla="*/ 603411 h 877731"/>
                      <a:gd name="connsiteX13" fmla="*/ 1158240 w 1363980"/>
                      <a:gd name="connsiteY13" fmla="*/ 717711 h 877731"/>
                      <a:gd name="connsiteX14" fmla="*/ 1211580 w 1363980"/>
                      <a:gd name="connsiteY14" fmla="*/ 816771 h 877731"/>
                      <a:gd name="connsiteX15" fmla="*/ 1196340 w 1363980"/>
                      <a:gd name="connsiteY15" fmla="*/ 877731 h 877731"/>
                      <a:gd name="connsiteX16" fmla="*/ 1310640 w 1363980"/>
                      <a:gd name="connsiteY16" fmla="*/ 793911 h 877731"/>
                      <a:gd name="connsiteX17" fmla="*/ 1318260 w 1363980"/>
                      <a:gd name="connsiteY17" fmla="*/ 489111 h 877731"/>
                      <a:gd name="connsiteX18" fmla="*/ 1356360 w 1363980"/>
                      <a:gd name="connsiteY18" fmla="*/ 367191 h 877731"/>
                      <a:gd name="connsiteX19" fmla="*/ 1287780 w 1363980"/>
                      <a:gd name="connsiteY19" fmla="*/ 336711 h 877731"/>
                      <a:gd name="connsiteX20" fmla="*/ 1363980 w 1363980"/>
                      <a:gd name="connsiteY20" fmla="*/ 237651 h 877731"/>
                      <a:gd name="connsiteX21" fmla="*/ 1257300 w 1363980"/>
                      <a:gd name="connsiteY21" fmla="*/ 260511 h 877731"/>
                      <a:gd name="connsiteX22" fmla="*/ 1143000 w 1363980"/>
                      <a:gd name="connsiteY22" fmla="*/ 130971 h 877731"/>
                      <a:gd name="connsiteX23" fmla="*/ 876300 w 1363980"/>
                      <a:gd name="connsiteY23" fmla="*/ 16671 h 877731"/>
                      <a:gd name="connsiteX24" fmla="*/ 640080 w 1363980"/>
                      <a:gd name="connsiteY24" fmla="*/ 1431 h 877731"/>
                      <a:gd name="connsiteX25" fmla="*/ 487680 w 1363980"/>
                      <a:gd name="connsiteY25" fmla="*/ 24291 h 877731"/>
                      <a:gd name="connsiteX26" fmla="*/ 259080 w 1363980"/>
                      <a:gd name="connsiteY26" fmla="*/ 47151 h 877731"/>
                      <a:gd name="connsiteX27" fmla="*/ 403860 w 1363980"/>
                      <a:gd name="connsiteY27" fmla="*/ 85251 h 877731"/>
                      <a:gd name="connsiteX28" fmla="*/ 320040 w 1363980"/>
                      <a:gd name="connsiteY28" fmla="*/ 161451 h 877731"/>
                      <a:gd name="connsiteX29" fmla="*/ 236220 w 1363980"/>
                      <a:gd name="connsiteY29" fmla="*/ 199551 h 877731"/>
                      <a:gd name="connsiteX30" fmla="*/ 76200 w 1363980"/>
                      <a:gd name="connsiteY30" fmla="*/ 306231 h 877731"/>
                      <a:gd name="connsiteX31" fmla="*/ 213360 w 1363980"/>
                      <a:gd name="connsiteY31" fmla="*/ 298611 h 877731"/>
                      <a:gd name="connsiteX32" fmla="*/ 167640 w 1363980"/>
                      <a:gd name="connsiteY32" fmla="*/ 397671 h 877731"/>
                      <a:gd name="connsiteX33" fmla="*/ 99060 w 1363980"/>
                      <a:gd name="connsiteY33" fmla="*/ 458631 h 877731"/>
                      <a:gd name="connsiteX34" fmla="*/ 91440 w 1363980"/>
                      <a:gd name="connsiteY34" fmla="*/ 557691 h 877731"/>
                      <a:gd name="connsiteX35" fmla="*/ 76200 w 1363980"/>
                      <a:gd name="connsiteY35" fmla="*/ 649131 h 877731"/>
                      <a:gd name="connsiteX36" fmla="*/ 0 w 1363980"/>
                      <a:gd name="connsiteY36" fmla="*/ 710091 h 877731"/>
                      <a:gd name="connsiteX0" fmla="*/ 0 w 1363980"/>
                      <a:gd name="connsiteY0" fmla="*/ 710091 h 877731"/>
                      <a:gd name="connsiteX1" fmla="*/ 320040 w 1363980"/>
                      <a:gd name="connsiteY1" fmla="*/ 611031 h 877731"/>
                      <a:gd name="connsiteX2" fmla="*/ 480060 w 1363980"/>
                      <a:gd name="connsiteY2" fmla="*/ 451011 h 877731"/>
                      <a:gd name="connsiteX3" fmla="*/ 419100 w 1363980"/>
                      <a:gd name="connsiteY3" fmla="*/ 611031 h 877731"/>
                      <a:gd name="connsiteX4" fmla="*/ 320040 w 1363980"/>
                      <a:gd name="connsiteY4" fmla="*/ 679611 h 877731"/>
                      <a:gd name="connsiteX5" fmla="*/ 685800 w 1363980"/>
                      <a:gd name="connsiteY5" fmla="*/ 588171 h 877731"/>
                      <a:gd name="connsiteX6" fmla="*/ 891540 w 1363980"/>
                      <a:gd name="connsiteY6" fmla="*/ 420531 h 877731"/>
                      <a:gd name="connsiteX7" fmla="*/ 830580 w 1363980"/>
                      <a:gd name="connsiteY7" fmla="*/ 603411 h 877731"/>
                      <a:gd name="connsiteX8" fmla="*/ 975360 w 1363980"/>
                      <a:gd name="connsiteY8" fmla="*/ 550071 h 877731"/>
                      <a:gd name="connsiteX9" fmla="*/ 1089660 w 1363980"/>
                      <a:gd name="connsiteY9" fmla="*/ 458631 h 877731"/>
                      <a:gd name="connsiteX10" fmla="*/ 1165860 w 1363980"/>
                      <a:gd name="connsiteY10" fmla="*/ 405291 h 877731"/>
                      <a:gd name="connsiteX11" fmla="*/ 1173480 w 1363980"/>
                      <a:gd name="connsiteY11" fmla="*/ 496731 h 877731"/>
                      <a:gd name="connsiteX12" fmla="*/ 1143000 w 1363980"/>
                      <a:gd name="connsiteY12" fmla="*/ 603411 h 877731"/>
                      <a:gd name="connsiteX13" fmla="*/ 1158240 w 1363980"/>
                      <a:gd name="connsiteY13" fmla="*/ 717711 h 877731"/>
                      <a:gd name="connsiteX14" fmla="*/ 1211580 w 1363980"/>
                      <a:gd name="connsiteY14" fmla="*/ 816771 h 877731"/>
                      <a:gd name="connsiteX15" fmla="*/ 1196340 w 1363980"/>
                      <a:gd name="connsiteY15" fmla="*/ 877731 h 877731"/>
                      <a:gd name="connsiteX16" fmla="*/ 1310640 w 1363980"/>
                      <a:gd name="connsiteY16" fmla="*/ 793911 h 877731"/>
                      <a:gd name="connsiteX17" fmla="*/ 1318260 w 1363980"/>
                      <a:gd name="connsiteY17" fmla="*/ 489111 h 877731"/>
                      <a:gd name="connsiteX18" fmla="*/ 1356360 w 1363980"/>
                      <a:gd name="connsiteY18" fmla="*/ 367191 h 877731"/>
                      <a:gd name="connsiteX19" fmla="*/ 1287780 w 1363980"/>
                      <a:gd name="connsiteY19" fmla="*/ 336711 h 877731"/>
                      <a:gd name="connsiteX20" fmla="*/ 1363980 w 1363980"/>
                      <a:gd name="connsiteY20" fmla="*/ 237651 h 877731"/>
                      <a:gd name="connsiteX21" fmla="*/ 1257300 w 1363980"/>
                      <a:gd name="connsiteY21" fmla="*/ 260511 h 877731"/>
                      <a:gd name="connsiteX22" fmla="*/ 1143000 w 1363980"/>
                      <a:gd name="connsiteY22" fmla="*/ 130971 h 877731"/>
                      <a:gd name="connsiteX23" fmla="*/ 876300 w 1363980"/>
                      <a:gd name="connsiteY23" fmla="*/ 16671 h 877731"/>
                      <a:gd name="connsiteX24" fmla="*/ 640080 w 1363980"/>
                      <a:gd name="connsiteY24" fmla="*/ 1431 h 877731"/>
                      <a:gd name="connsiteX25" fmla="*/ 487680 w 1363980"/>
                      <a:gd name="connsiteY25" fmla="*/ 24291 h 877731"/>
                      <a:gd name="connsiteX26" fmla="*/ 259080 w 1363980"/>
                      <a:gd name="connsiteY26" fmla="*/ 47151 h 877731"/>
                      <a:gd name="connsiteX27" fmla="*/ 403860 w 1363980"/>
                      <a:gd name="connsiteY27" fmla="*/ 85251 h 877731"/>
                      <a:gd name="connsiteX28" fmla="*/ 320040 w 1363980"/>
                      <a:gd name="connsiteY28" fmla="*/ 161451 h 877731"/>
                      <a:gd name="connsiteX29" fmla="*/ 236220 w 1363980"/>
                      <a:gd name="connsiteY29" fmla="*/ 199551 h 877731"/>
                      <a:gd name="connsiteX30" fmla="*/ 76200 w 1363980"/>
                      <a:gd name="connsiteY30" fmla="*/ 306231 h 877731"/>
                      <a:gd name="connsiteX31" fmla="*/ 213360 w 1363980"/>
                      <a:gd name="connsiteY31" fmla="*/ 298611 h 877731"/>
                      <a:gd name="connsiteX32" fmla="*/ 167640 w 1363980"/>
                      <a:gd name="connsiteY32" fmla="*/ 397671 h 877731"/>
                      <a:gd name="connsiteX33" fmla="*/ 99060 w 1363980"/>
                      <a:gd name="connsiteY33" fmla="*/ 458631 h 877731"/>
                      <a:gd name="connsiteX34" fmla="*/ 91440 w 1363980"/>
                      <a:gd name="connsiteY34" fmla="*/ 557691 h 877731"/>
                      <a:gd name="connsiteX35" fmla="*/ 76200 w 1363980"/>
                      <a:gd name="connsiteY35" fmla="*/ 649131 h 877731"/>
                      <a:gd name="connsiteX36" fmla="*/ 0 w 1363980"/>
                      <a:gd name="connsiteY36" fmla="*/ 710091 h 877731"/>
                      <a:gd name="connsiteX0" fmla="*/ 0 w 1363980"/>
                      <a:gd name="connsiteY0" fmla="*/ 710091 h 877731"/>
                      <a:gd name="connsiteX1" fmla="*/ 320040 w 1363980"/>
                      <a:gd name="connsiteY1" fmla="*/ 611031 h 877731"/>
                      <a:gd name="connsiteX2" fmla="*/ 480060 w 1363980"/>
                      <a:gd name="connsiteY2" fmla="*/ 451011 h 877731"/>
                      <a:gd name="connsiteX3" fmla="*/ 419100 w 1363980"/>
                      <a:gd name="connsiteY3" fmla="*/ 611031 h 877731"/>
                      <a:gd name="connsiteX4" fmla="*/ 320040 w 1363980"/>
                      <a:gd name="connsiteY4" fmla="*/ 679611 h 877731"/>
                      <a:gd name="connsiteX5" fmla="*/ 685800 w 1363980"/>
                      <a:gd name="connsiteY5" fmla="*/ 588171 h 877731"/>
                      <a:gd name="connsiteX6" fmla="*/ 891540 w 1363980"/>
                      <a:gd name="connsiteY6" fmla="*/ 420531 h 877731"/>
                      <a:gd name="connsiteX7" fmla="*/ 830580 w 1363980"/>
                      <a:gd name="connsiteY7" fmla="*/ 603411 h 877731"/>
                      <a:gd name="connsiteX8" fmla="*/ 975360 w 1363980"/>
                      <a:gd name="connsiteY8" fmla="*/ 550071 h 877731"/>
                      <a:gd name="connsiteX9" fmla="*/ 1089660 w 1363980"/>
                      <a:gd name="connsiteY9" fmla="*/ 458631 h 877731"/>
                      <a:gd name="connsiteX10" fmla="*/ 1165860 w 1363980"/>
                      <a:gd name="connsiteY10" fmla="*/ 405291 h 877731"/>
                      <a:gd name="connsiteX11" fmla="*/ 1173480 w 1363980"/>
                      <a:gd name="connsiteY11" fmla="*/ 496731 h 877731"/>
                      <a:gd name="connsiteX12" fmla="*/ 1143000 w 1363980"/>
                      <a:gd name="connsiteY12" fmla="*/ 603411 h 877731"/>
                      <a:gd name="connsiteX13" fmla="*/ 1158240 w 1363980"/>
                      <a:gd name="connsiteY13" fmla="*/ 717711 h 877731"/>
                      <a:gd name="connsiteX14" fmla="*/ 1211580 w 1363980"/>
                      <a:gd name="connsiteY14" fmla="*/ 816771 h 877731"/>
                      <a:gd name="connsiteX15" fmla="*/ 1196340 w 1363980"/>
                      <a:gd name="connsiteY15" fmla="*/ 877731 h 877731"/>
                      <a:gd name="connsiteX16" fmla="*/ 1310640 w 1363980"/>
                      <a:gd name="connsiteY16" fmla="*/ 793911 h 877731"/>
                      <a:gd name="connsiteX17" fmla="*/ 1318260 w 1363980"/>
                      <a:gd name="connsiteY17" fmla="*/ 489111 h 877731"/>
                      <a:gd name="connsiteX18" fmla="*/ 1356360 w 1363980"/>
                      <a:gd name="connsiteY18" fmla="*/ 367191 h 877731"/>
                      <a:gd name="connsiteX19" fmla="*/ 1287780 w 1363980"/>
                      <a:gd name="connsiteY19" fmla="*/ 336711 h 877731"/>
                      <a:gd name="connsiteX20" fmla="*/ 1363980 w 1363980"/>
                      <a:gd name="connsiteY20" fmla="*/ 237651 h 877731"/>
                      <a:gd name="connsiteX21" fmla="*/ 1257300 w 1363980"/>
                      <a:gd name="connsiteY21" fmla="*/ 260511 h 877731"/>
                      <a:gd name="connsiteX22" fmla="*/ 1143000 w 1363980"/>
                      <a:gd name="connsiteY22" fmla="*/ 130971 h 877731"/>
                      <a:gd name="connsiteX23" fmla="*/ 876300 w 1363980"/>
                      <a:gd name="connsiteY23" fmla="*/ 16671 h 877731"/>
                      <a:gd name="connsiteX24" fmla="*/ 640080 w 1363980"/>
                      <a:gd name="connsiteY24" fmla="*/ 1431 h 877731"/>
                      <a:gd name="connsiteX25" fmla="*/ 487680 w 1363980"/>
                      <a:gd name="connsiteY25" fmla="*/ 24291 h 877731"/>
                      <a:gd name="connsiteX26" fmla="*/ 259080 w 1363980"/>
                      <a:gd name="connsiteY26" fmla="*/ 47151 h 877731"/>
                      <a:gd name="connsiteX27" fmla="*/ 403860 w 1363980"/>
                      <a:gd name="connsiteY27" fmla="*/ 85251 h 877731"/>
                      <a:gd name="connsiteX28" fmla="*/ 320040 w 1363980"/>
                      <a:gd name="connsiteY28" fmla="*/ 161451 h 877731"/>
                      <a:gd name="connsiteX29" fmla="*/ 236220 w 1363980"/>
                      <a:gd name="connsiteY29" fmla="*/ 199551 h 877731"/>
                      <a:gd name="connsiteX30" fmla="*/ 76200 w 1363980"/>
                      <a:gd name="connsiteY30" fmla="*/ 306231 h 877731"/>
                      <a:gd name="connsiteX31" fmla="*/ 213360 w 1363980"/>
                      <a:gd name="connsiteY31" fmla="*/ 298611 h 877731"/>
                      <a:gd name="connsiteX32" fmla="*/ 167640 w 1363980"/>
                      <a:gd name="connsiteY32" fmla="*/ 397671 h 877731"/>
                      <a:gd name="connsiteX33" fmla="*/ 99060 w 1363980"/>
                      <a:gd name="connsiteY33" fmla="*/ 458631 h 877731"/>
                      <a:gd name="connsiteX34" fmla="*/ 91440 w 1363980"/>
                      <a:gd name="connsiteY34" fmla="*/ 557691 h 877731"/>
                      <a:gd name="connsiteX35" fmla="*/ 76200 w 1363980"/>
                      <a:gd name="connsiteY35" fmla="*/ 649131 h 877731"/>
                      <a:gd name="connsiteX36" fmla="*/ 0 w 1363980"/>
                      <a:gd name="connsiteY36" fmla="*/ 710091 h 877731"/>
                      <a:gd name="connsiteX0" fmla="*/ 0 w 1363980"/>
                      <a:gd name="connsiteY0" fmla="*/ 710091 h 877731"/>
                      <a:gd name="connsiteX1" fmla="*/ 320040 w 1363980"/>
                      <a:gd name="connsiteY1" fmla="*/ 611031 h 877731"/>
                      <a:gd name="connsiteX2" fmla="*/ 480060 w 1363980"/>
                      <a:gd name="connsiteY2" fmla="*/ 451011 h 877731"/>
                      <a:gd name="connsiteX3" fmla="*/ 419100 w 1363980"/>
                      <a:gd name="connsiteY3" fmla="*/ 611031 h 877731"/>
                      <a:gd name="connsiteX4" fmla="*/ 320040 w 1363980"/>
                      <a:gd name="connsiteY4" fmla="*/ 679611 h 877731"/>
                      <a:gd name="connsiteX5" fmla="*/ 685800 w 1363980"/>
                      <a:gd name="connsiteY5" fmla="*/ 588171 h 877731"/>
                      <a:gd name="connsiteX6" fmla="*/ 891540 w 1363980"/>
                      <a:gd name="connsiteY6" fmla="*/ 420531 h 877731"/>
                      <a:gd name="connsiteX7" fmla="*/ 830580 w 1363980"/>
                      <a:gd name="connsiteY7" fmla="*/ 603411 h 877731"/>
                      <a:gd name="connsiteX8" fmla="*/ 975360 w 1363980"/>
                      <a:gd name="connsiteY8" fmla="*/ 550071 h 877731"/>
                      <a:gd name="connsiteX9" fmla="*/ 1089660 w 1363980"/>
                      <a:gd name="connsiteY9" fmla="*/ 458631 h 877731"/>
                      <a:gd name="connsiteX10" fmla="*/ 1165860 w 1363980"/>
                      <a:gd name="connsiteY10" fmla="*/ 405291 h 877731"/>
                      <a:gd name="connsiteX11" fmla="*/ 1173480 w 1363980"/>
                      <a:gd name="connsiteY11" fmla="*/ 496731 h 877731"/>
                      <a:gd name="connsiteX12" fmla="*/ 1143000 w 1363980"/>
                      <a:gd name="connsiteY12" fmla="*/ 603411 h 877731"/>
                      <a:gd name="connsiteX13" fmla="*/ 1158240 w 1363980"/>
                      <a:gd name="connsiteY13" fmla="*/ 717711 h 877731"/>
                      <a:gd name="connsiteX14" fmla="*/ 1211580 w 1363980"/>
                      <a:gd name="connsiteY14" fmla="*/ 816771 h 877731"/>
                      <a:gd name="connsiteX15" fmla="*/ 1196340 w 1363980"/>
                      <a:gd name="connsiteY15" fmla="*/ 877731 h 877731"/>
                      <a:gd name="connsiteX16" fmla="*/ 1310640 w 1363980"/>
                      <a:gd name="connsiteY16" fmla="*/ 793911 h 877731"/>
                      <a:gd name="connsiteX17" fmla="*/ 1318260 w 1363980"/>
                      <a:gd name="connsiteY17" fmla="*/ 489111 h 877731"/>
                      <a:gd name="connsiteX18" fmla="*/ 1356360 w 1363980"/>
                      <a:gd name="connsiteY18" fmla="*/ 367191 h 877731"/>
                      <a:gd name="connsiteX19" fmla="*/ 1287780 w 1363980"/>
                      <a:gd name="connsiteY19" fmla="*/ 336711 h 877731"/>
                      <a:gd name="connsiteX20" fmla="*/ 1363980 w 1363980"/>
                      <a:gd name="connsiteY20" fmla="*/ 237651 h 877731"/>
                      <a:gd name="connsiteX21" fmla="*/ 1257300 w 1363980"/>
                      <a:gd name="connsiteY21" fmla="*/ 260511 h 877731"/>
                      <a:gd name="connsiteX22" fmla="*/ 1143000 w 1363980"/>
                      <a:gd name="connsiteY22" fmla="*/ 130971 h 877731"/>
                      <a:gd name="connsiteX23" fmla="*/ 876300 w 1363980"/>
                      <a:gd name="connsiteY23" fmla="*/ 16671 h 877731"/>
                      <a:gd name="connsiteX24" fmla="*/ 640080 w 1363980"/>
                      <a:gd name="connsiteY24" fmla="*/ 1431 h 877731"/>
                      <a:gd name="connsiteX25" fmla="*/ 487680 w 1363980"/>
                      <a:gd name="connsiteY25" fmla="*/ 24291 h 877731"/>
                      <a:gd name="connsiteX26" fmla="*/ 259080 w 1363980"/>
                      <a:gd name="connsiteY26" fmla="*/ 47151 h 877731"/>
                      <a:gd name="connsiteX27" fmla="*/ 403860 w 1363980"/>
                      <a:gd name="connsiteY27" fmla="*/ 85251 h 877731"/>
                      <a:gd name="connsiteX28" fmla="*/ 320040 w 1363980"/>
                      <a:gd name="connsiteY28" fmla="*/ 161451 h 877731"/>
                      <a:gd name="connsiteX29" fmla="*/ 236220 w 1363980"/>
                      <a:gd name="connsiteY29" fmla="*/ 199551 h 877731"/>
                      <a:gd name="connsiteX30" fmla="*/ 76200 w 1363980"/>
                      <a:gd name="connsiteY30" fmla="*/ 306231 h 877731"/>
                      <a:gd name="connsiteX31" fmla="*/ 213360 w 1363980"/>
                      <a:gd name="connsiteY31" fmla="*/ 298611 h 877731"/>
                      <a:gd name="connsiteX32" fmla="*/ 167640 w 1363980"/>
                      <a:gd name="connsiteY32" fmla="*/ 397671 h 877731"/>
                      <a:gd name="connsiteX33" fmla="*/ 99060 w 1363980"/>
                      <a:gd name="connsiteY33" fmla="*/ 458631 h 877731"/>
                      <a:gd name="connsiteX34" fmla="*/ 91440 w 1363980"/>
                      <a:gd name="connsiteY34" fmla="*/ 557691 h 877731"/>
                      <a:gd name="connsiteX35" fmla="*/ 76200 w 1363980"/>
                      <a:gd name="connsiteY35" fmla="*/ 649131 h 877731"/>
                      <a:gd name="connsiteX36" fmla="*/ 0 w 1363980"/>
                      <a:gd name="connsiteY36" fmla="*/ 710091 h 877731"/>
                      <a:gd name="connsiteX0" fmla="*/ 0 w 1363980"/>
                      <a:gd name="connsiteY0" fmla="*/ 710091 h 877731"/>
                      <a:gd name="connsiteX1" fmla="*/ 320040 w 1363980"/>
                      <a:gd name="connsiteY1" fmla="*/ 611031 h 877731"/>
                      <a:gd name="connsiteX2" fmla="*/ 480060 w 1363980"/>
                      <a:gd name="connsiteY2" fmla="*/ 451011 h 877731"/>
                      <a:gd name="connsiteX3" fmla="*/ 419100 w 1363980"/>
                      <a:gd name="connsiteY3" fmla="*/ 611031 h 877731"/>
                      <a:gd name="connsiteX4" fmla="*/ 320040 w 1363980"/>
                      <a:gd name="connsiteY4" fmla="*/ 679611 h 877731"/>
                      <a:gd name="connsiteX5" fmla="*/ 685800 w 1363980"/>
                      <a:gd name="connsiteY5" fmla="*/ 588171 h 877731"/>
                      <a:gd name="connsiteX6" fmla="*/ 891540 w 1363980"/>
                      <a:gd name="connsiteY6" fmla="*/ 420531 h 877731"/>
                      <a:gd name="connsiteX7" fmla="*/ 830580 w 1363980"/>
                      <a:gd name="connsiteY7" fmla="*/ 603411 h 877731"/>
                      <a:gd name="connsiteX8" fmla="*/ 975360 w 1363980"/>
                      <a:gd name="connsiteY8" fmla="*/ 550071 h 877731"/>
                      <a:gd name="connsiteX9" fmla="*/ 1089660 w 1363980"/>
                      <a:gd name="connsiteY9" fmla="*/ 458631 h 877731"/>
                      <a:gd name="connsiteX10" fmla="*/ 1165860 w 1363980"/>
                      <a:gd name="connsiteY10" fmla="*/ 405291 h 877731"/>
                      <a:gd name="connsiteX11" fmla="*/ 1173480 w 1363980"/>
                      <a:gd name="connsiteY11" fmla="*/ 496731 h 877731"/>
                      <a:gd name="connsiteX12" fmla="*/ 1143000 w 1363980"/>
                      <a:gd name="connsiteY12" fmla="*/ 603411 h 877731"/>
                      <a:gd name="connsiteX13" fmla="*/ 1158240 w 1363980"/>
                      <a:gd name="connsiteY13" fmla="*/ 717711 h 877731"/>
                      <a:gd name="connsiteX14" fmla="*/ 1211580 w 1363980"/>
                      <a:gd name="connsiteY14" fmla="*/ 816771 h 877731"/>
                      <a:gd name="connsiteX15" fmla="*/ 1196340 w 1363980"/>
                      <a:gd name="connsiteY15" fmla="*/ 877731 h 877731"/>
                      <a:gd name="connsiteX16" fmla="*/ 1310640 w 1363980"/>
                      <a:gd name="connsiteY16" fmla="*/ 793911 h 877731"/>
                      <a:gd name="connsiteX17" fmla="*/ 1325880 w 1363980"/>
                      <a:gd name="connsiteY17" fmla="*/ 527211 h 877731"/>
                      <a:gd name="connsiteX18" fmla="*/ 1356360 w 1363980"/>
                      <a:gd name="connsiteY18" fmla="*/ 367191 h 877731"/>
                      <a:gd name="connsiteX19" fmla="*/ 1287780 w 1363980"/>
                      <a:gd name="connsiteY19" fmla="*/ 336711 h 877731"/>
                      <a:gd name="connsiteX20" fmla="*/ 1363980 w 1363980"/>
                      <a:gd name="connsiteY20" fmla="*/ 237651 h 877731"/>
                      <a:gd name="connsiteX21" fmla="*/ 1257300 w 1363980"/>
                      <a:gd name="connsiteY21" fmla="*/ 260511 h 877731"/>
                      <a:gd name="connsiteX22" fmla="*/ 1143000 w 1363980"/>
                      <a:gd name="connsiteY22" fmla="*/ 130971 h 877731"/>
                      <a:gd name="connsiteX23" fmla="*/ 876300 w 1363980"/>
                      <a:gd name="connsiteY23" fmla="*/ 16671 h 877731"/>
                      <a:gd name="connsiteX24" fmla="*/ 640080 w 1363980"/>
                      <a:gd name="connsiteY24" fmla="*/ 1431 h 877731"/>
                      <a:gd name="connsiteX25" fmla="*/ 487680 w 1363980"/>
                      <a:gd name="connsiteY25" fmla="*/ 24291 h 877731"/>
                      <a:gd name="connsiteX26" fmla="*/ 259080 w 1363980"/>
                      <a:gd name="connsiteY26" fmla="*/ 47151 h 877731"/>
                      <a:gd name="connsiteX27" fmla="*/ 403860 w 1363980"/>
                      <a:gd name="connsiteY27" fmla="*/ 85251 h 877731"/>
                      <a:gd name="connsiteX28" fmla="*/ 320040 w 1363980"/>
                      <a:gd name="connsiteY28" fmla="*/ 161451 h 877731"/>
                      <a:gd name="connsiteX29" fmla="*/ 236220 w 1363980"/>
                      <a:gd name="connsiteY29" fmla="*/ 199551 h 877731"/>
                      <a:gd name="connsiteX30" fmla="*/ 76200 w 1363980"/>
                      <a:gd name="connsiteY30" fmla="*/ 306231 h 877731"/>
                      <a:gd name="connsiteX31" fmla="*/ 213360 w 1363980"/>
                      <a:gd name="connsiteY31" fmla="*/ 298611 h 877731"/>
                      <a:gd name="connsiteX32" fmla="*/ 167640 w 1363980"/>
                      <a:gd name="connsiteY32" fmla="*/ 397671 h 877731"/>
                      <a:gd name="connsiteX33" fmla="*/ 99060 w 1363980"/>
                      <a:gd name="connsiteY33" fmla="*/ 458631 h 877731"/>
                      <a:gd name="connsiteX34" fmla="*/ 91440 w 1363980"/>
                      <a:gd name="connsiteY34" fmla="*/ 557691 h 877731"/>
                      <a:gd name="connsiteX35" fmla="*/ 76200 w 1363980"/>
                      <a:gd name="connsiteY35" fmla="*/ 649131 h 877731"/>
                      <a:gd name="connsiteX36" fmla="*/ 0 w 1363980"/>
                      <a:gd name="connsiteY36" fmla="*/ 710091 h 877731"/>
                      <a:gd name="connsiteX0" fmla="*/ 0 w 1363980"/>
                      <a:gd name="connsiteY0" fmla="*/ 710091 h 877731"/>
                      <a:gd name="connsiteX1" fmla="*/ 320040 w 1363980"/>
                      <a:gd name="connsiteY1" fmla="*/ 611031 h 877731"/>
                      <a:gd name="connsiteX2" fmla="*/ 480060 w 1363980"/>
                      <a:gd name="connsiteY2" fmla="*/ 451011 h 877731"/>
                      <a:gd name="connsiteX3" fmla="*/ 419100 w 1363980"/>
                      <a:gd name="connsiteY3" fmla="*/ 611031 h 877731"/>
                      <a:gd name="connsiteX4" fmla="*/ 320040 w 1363980"/>
                      <a:gd name="connsiteY4" fmla="*/ 679611 h 877731"/>
                      <a:gd name="connsiteX5" fmla="*/ 685800 w 1363980"/>
                      <a:gd name="connsiteY5" fmla="*/ 588171 h 877731"/>
                      <a:gd name="connsiteX6" fmla="*/ 891540 w 1363980"/>
                      <a:gd name="connsiteY6" fmla="*/ 420531 h 877731"/>
                      <a:gd name="connsiteX7" fmla="*/ 830580 w 1363980"/>
                      <a:gd name="connsiteY7" fmla="*/ 603411 h 877731"/>
                      <a:gd name="connsiteX8" fmla="*/ 975360 w 1363980"/>
                      <a:gd name="connsiteY8" fmla="*/ 550071 h 877731"/>
                      <a:gd name="connsiteX9" fmla="*/ 1089660 w 1363980"/>
                      <a:gd name="connsiteY9" fmla="*/ 458631 h 877731"/>
                      <a:gd name="connsiteX10" fmla="*/ 1165860 w 1363980"/>
                      <a:gd name="connsiteY10" fmla="*/ 405291 h 877731"/>
                      <a:gd name="connsiteX11" fmla="*/ 1173480 w 1363980"/>
                      <a:gd name="connsiteY11" fmla="*/ 496731 h 877731"/>
                      <a:gd name="connsiteX12" fmla="*/ 1143000 w 1363980"/>
                      <a:gd name="connsiteY12" fmla="*/ 603411 h 877731"/>
                      <a:gd name="connsiteX13" fmla="*/ 1158240 w 1363980"/>
                      <a:gd name="connsiteY13" fmla="*/ 717711 h 877731"/>
                      <a:gd name="connsiteX14" fmla="*/ 1211580 w 1363980"/>
                      <a:gd name="connsiteY14" fmla="*/ 816771 h 877731"/>
                      <a:gd name="connsiteX15" fmla="*/ 1196340 w 1363980"/>
                      <a:gd name="connsiteY15" fmla="*/ 877731 h 877731"/>
                      <a:gd name="connsiteX16" fmla="*/ 1310640 w 1363980"/>
                      <a:gd name="connsiteY16" fmla="*/ 793911 h 877731"/>
                      <a:gd name="connsiteX17" fmla="*/ 1325880 w 1363980"/>
                      <a:gd name="connsiteY17" fmla="*/ 527211 h 877731"/>
                      <a:gd name="connsiteX18" fmla="*/ 1356360 w 1363980"/>
                      <a:gd name="connsiteY18" fmla="*/ 367191 h 877731"/>
                      <a:gd name="connsiteX19" fmla="*/ 1287780 w 1363980"/>
                      <a:gd name="connsiteY19" fmla="*/ 336711 h 877731"/>
                      <a:gd name="connsiteX20" fmla="*/ 1363980 w 1363980"/>
                      <a:gd name="connsiteY20" fmla="*/ 237651 h 877731"/>
                      <a:gd name="connsiteX21" fmla="*/ 1257300 w 1363980"/>
                      <a:gd name="connsiteY21" fmla="*/ 260511 h 877731"/>
                      <a:gd name="connsiteX22" fmla="*/ 1143000 w 1363980"/>
                      <a:gd name="connsiteY22" fmla="*/ 130971 h 877731"/>
                      <a:gd name="connsiteX23" fmla="*/ 876300 w 1363980"/>
                      <a:gd name="connsiteY23" fmla="*/ 16671 h 877731"/>
                      <a:gd name="connsiteX24" fmla="*/ 640080 w 1363980"/>
                      <a:gd name="connsiteY24" fmla="*/ 1431 h 877731"/>
                      <a:gd name="connsiteX25" fmla="*/ 487680 w 1363980"/>
                      <a:gd name="connsiteY25" fmla="*/ 24291 h 877731"/>
                      <a:gd name="connsiteX26" fmla="*/ 259080 w 1363980"/>
                      <a:gd name="connsiteY26" fmla="*/ 47151 h 877731"/>
                      <a:gd name="connsiteX27" fmla="*/ 403860 w 1363980"/>
                      <a:gd name="connsiteY27" fmla="*/ 85251 h 877731"/>
                      <a:gd name="connsiteX28" fmla="*/ 320040 w 1363980"/>
                      <a:gd name="connsiteY28" fmla="*/ 161451 h 877731"/>
                      <a:gd name="connsiteX29" fmla="*/ 236220 w 1363980"/>
                      <a:gd name="connsiteY29" fmla="*/ 199551 h 877731"/>
                      <a:gd name="connsiteX30" fmla="*/ 76200 w 1363980"/>
                      <a:gd name="connsiteY30" fmla="*/ 306231 h 877731"/>
                      <a:gd name="connsiteX31" fmla="*/ 213360 w 1363980"/>
                      <a:gd name="connsiteY31" fmla="*/ 298611 h 877731"/>
                      <a:gd name="connsiteX32" fmla="*/ 167640 w 1363980"/>
                      <a:gd name="connsiteY32" fmla="*/ 397671 h 877731"/>
                      <a:gd name="connsiteX33" fmla="*/ 99060 w 1363980"/>
                      <a:gd name="connsiteY33" fmla="*/ 458631 h 877731"/>
                      <a:gd name="connsiteX34" fmla="*/ 91440 w 1363980"/>
                      <a:gd name="connsiteY34" fmla="*/ 557691 h 877731"/>
                      <a:gd name="connsiteX35" fmla="*/ 76200 w 1363980"/>
                      <a:gd name="connsiteY35" fmla="*/ 649131 h 877731"/>
                      <a:gd name="connsiteX36" fmla="*/ 0 w 1363980"/>
                      <a:gd name="connsiteY36" fmla="*/ 710091 h 877731"/>
                      <a:gd name="connsiteX0" fmla="*/ 0 w 1363980"/>
                      <a:gd name="connsiteY0" fmla="*/ 710091 h 877731"/>
                      <a:gd name="connsiteX1" fmla="*/ 320040 w 1363980"/>
                      <a:gd name="connsiteY1" fmla="*/ 611031 h 877731"/>
                      <a:gd name="connsiteX2" fmla="*/ 480060 w 1363980"/>
                      <a:gd name="connsiteY2" fmla="*/ 451011 h 877731"/>
                      <a:gd name="connsiteX3" fmla="*/ 419100 w 1363980"/>
                      <a:gd name="connsiteY3" fmla="*/ 611031 h 877731"/>
                      <a:gd name="connsiteX4" fmla="*/ 320040 w 1363980"/>
                      <a:gd name="connsiteY4" fmla="*/ 679611 h 877731"/>
                      <a:gd name="connsiteX5" fmla="*/ 685800 w 1363980"/>
                      <a:gd name="connsiteY5" fmla="*/ 588171 h 877731"/>
                      <a:gd name="connsiteX6" fmla="*/ 891540 w 1363980"/>
                      <a:gd name="connsiteY6" fmla="*/ 420531 h 877731"/>
                      <a:gd name="connsiteX7" fmla="*/ 830580 w 1363980"/>
                      <a:gd name="connsiteY7" fmla="*/ 603411 h 877731"/>
                      <a:gd name="connsiteX8" fmla="*/ 975360 w 1363980"/>
                      <a:gd name="connsiteY8" fmla="*/ 550071 h 877731"/>
                      <a:gd name="connsiteX9" fmla="*/ 1089660 w 1363980"/>
                      <a:gd name="connsiteY9" fmla="*/ 458631 h 877731"/>
                      <a:gd name="connsiteX10" fmla="*/ 1165860 w 1363980"/>
                      <a:gd name="connsiteY10" fmla="*/ 405291 h 877731"/>
                      <a:gd name="connsiteX11" fmla="*/ 1173480 w 1363980"/>
                      <a:gd name="connsiteY11" fmla="*/ 496731 h 877731"/>
                      <a:gd name="connsiteX12" fmla="*/ 1143000 w 1363980"/>
                      <a:gd name="connsiteY12" fmla="*/ 603411 h 877731"/>
                      <a:gd name="connsiteX13" fmla="*/ 1180711 w 1363980"/>
                      <a:gd name="connsiteY13" fmla="*/ 666203 h 877731"/>
                      <a:gd name="connsiteX14" fmla="*/ 1211580 w 1363980"/>
                      <a:gd name="connsiteY14" fmla="*/ 816771 h 877731"/>
                      <a:gd name="connsiteX15" fmla="*/ 1196340 w 1363980"/>
                      <a:gd name="connsiteY15" fmla="*/ 877731 h 877731"/>
                      <a:gd name="connsiteX16" fmla="*/ 1310640 w 1363980"/>
                      <a:gd name="connsiteY16" fmla="*/ 793911 h 877731"/>
                      <a:gd name="connsiteX17" fmla="*/ 1325880 w 1363980"/>
                      <a:gd name="connsiteY17" fmla="*/ 527211 h 877731"/>
                      <a:gd name="connsiteX18" fmla="*/ 1356360 w 1363980"/>
                      <a:gd name="connsiteY18" fmla="*/ 367191 h 877731"/>
                      <a:gd name="connsiteX19" fmla="*/ 1287780 w 1363980"/>
                      <a:gd name="connsiteY19" fmla="*/ 336711 h 877731"/>
                      <a:gd name="connsiteX20" fmla="*/ 1363980 w 1363980"/>
                      <a:gd name="connsiteY20" fmla="*/ 237651 h 877731"/>
                      <a:gd name="connsiteX21" fmla="*/ 1257300 w 1363980"/>
                      <a:gd name="connsiteY21" fmla="*/ 260511 h 877731"/>
                      <a:gd name="connsiteX22" fmla="*/ 1143000 w 1363980"/>
                      <a:gd name="connsiteY22" fmla="*/ 130971 h 877731"/>
                      <a:gd name="connsiteX23" fmla="*/ 876300 w 1363980"/>
                      <a:gd name="connsiteY23" fmla="*/ 16671 h 877731"/>
                      <a:gd name="connsiteX24" fmla="*/ 640080 w 1363980"/>
                      <a:gd name="connsiteY24" fmla="*/ 1431 h 877731"/>
                      <a:gd name="connsiteX25" fmla="*/ 487680 w 1363980"/>
                      <a:gd name="connsiteY25" fmla="*/ 24291 h 877731"/>
                      <a:gd name="connsiteX26" fmla="*/ 259080 w 1363980"/>
                      <a:gd name="connsiteY26" fmla="*/ 47151 h 877731"/>
                      <a:gd name="connsiteX27" fmla="*/ 403860 w 1363980"/>
                      <a:gd name="connsiteY27" fmla="*/ 85251 h 877731"/>
                      <a:gd name="connsiteX28" fmla="*/ 320040 w 1363980"/>
                      <a:gd name="connsiteY28" fmla="*/ 161451 h 877731"/>
                      <a:gd name="connsiteX29" fmla="*/ 236220 w 1363980"/>
                      <a:gd name="connsiteY29" fmla="*/ 199551 h 877731"/>
                      <a:gd name="connsiteX30" fmla="*/ 76200 w 1363980"/>
                      <a:gd name="connsiteY30" fmla="*/ 306231 h 877731"/>
                      <a:gd name="connsiteX31" fmla="*/ 213360 w 1363980"/>
                      <a:gd name="connsiteY31" fmla="*/ 298611 h 877731"/>
                      <a:gd name="connsiteX32" fmla="*/ 167640 w 1363980"/>
                      <a:gd name="connsiteY32" fmla="*/ 397671 h 877731"/>
                      <a:gd name="connsiteX33" fmla="*/ 99060 w 1363980"/>
                      <a:gd name="connsiteY33" fmla="*/ 458631 h 877731"/>
                      <a:gd name="connsiteX34" fmla="*/ 91440 w 1363980"/>
                      <a:gd name="connsiteY34" fmla="*/ 557691 h 877731"/>
                      <a:gd name="connsiteX35" fmla="*/ 76200 w 1363980"/>
                      <a:gd name="connsiteY35" fmla="*/ 649131 h 877731"/>
                      <a:gd name="connsiteX36" fmla="*/ 0 w 1363980"/>
                      <a:gd name="connsiteY36" fmla="*/ 710091 h 877731"/>
                      <a:gd name="connsiteX0" fmla="*/ 0 w 1363980"/>
                      <a:gd name="connsiteY0" fmla="*/ 710091 h 877731"/>
                      <a:gd name="connsiteX1" fmla="*/ 320040 w 1363980"/>
                      <a:gd name="connsiteY1" fmla="*/ 611031 h 877731"/>
                      <a:gd name="connsiteX2" fmla="*/ 480060 w 1363980"/>
                      <a:gd name="connsiteY2" fmla="*/ 451011 h 877731"/>
                      <a:gd name="connsiteX3" fmla="*/ 419100 w 1363980"/>
                      <a:gd name="connsiteY3" fmla="*/ 611031 h 877731"/>
                      <a:gd name="connsiteX4" fmla="*/ 320040 w 1363980"/>
                      <a:gd name="connsiteY4" fmla="*/ 679611 h 877731"/>
                      <a:gd name="connsiteX5" fmla="*/ 685800 w 1363980"/>
                      <a:gd name="connsiteY5" fmla="*/ 588171 h 877731"/>
                      <a:gd name="connsiteX6" fmla="*/ 891540 w 1363980"/>
                      <a:gd name="connsiteY6" fmla="*/ 420531 h 877731"/>
                      <a:gd name="connsiteX7" fmla="*/ 830580 w 1363980"/>
                      <a:gd name="connsiteY7" fmla="*/ 603411 h 877731"/>
                      <a:gd name="connsiteX8" fmla="*/ 975360 w 1363980"/>
                      <a:gd name="connsiteY8" fmla="*/ 550071 h 877731"/>
                      <a:gd name="connsiteX9" fmla="*/ 1089660 w 1363980"/>
                      <a:gd name="connsiteY9" fmla="*/ 458631 h 877731"/>
                      <a:gd name="connsiteX10" fmla="*/ 1165860 w 1363980"/>
                      <a:gd name="connsiteY10" fmla="*/ 405291 h 877731"/>
                      <a:gd name="connsiteX11" fmla="*/ 1173480 w 1363980"/>
                      <a:gd name="connsiteY11" fmla="*/ 496731 h 877731"/>
                      <a:gd name="connsiteX12" fmla="*/ 1143000 w 1363980"/>
                      <a:gd name="connsiteY12" fmla="*/ 603411 h 877731"/>
                      <a:gd name="connsiteX13" fmla="*/ 1180711 w 1363980"/>
                      <a:gd name="connsiteY13" fmla="*/ 666203 h 877731"/>
                      <a:gd name="connsiteX14" fmla="*/ 1246891 w 1363980"/>
                      <a:gd name="connsiteY14" fmla="*/ 706398 h 877731"/>
                      <a:gd name="connsiteX15" fmla="*/ 1196340 w 1363980"/>
                      <a:gd name="connsiteY15" fmla="*/ 877731 h 877731"/>
                      <a:gd name="connsiteX16" fmla="*/ 1310640 w 1363980"/>
                      <a:gd name="connsiteY16" fmla="*/ 793911 h 877731"/>
                      <a:gd name="connsiteX17" fmla="*/ 1325880 w 1363980"/>
                      <a:gd name="connsiteY17" fmla="*/ 527211 h 877731"/>
                      <a:gd name="connsiteX18" fmla="*/ 1356360 w 1363980"/>
                      <a:gd name="connsiteY18" fmla="*/ 367191 h 877731"/>
                      <a:gd name="connsiteX19" fmla="*/ 1287780 w 1363980"/>
                      <a:gd name="connsiteY19" fmla="*/ 336711 h 877731"/>
                      <a:gd name="connsiteX20" fmla="*/ 1363980 w 1363980"/>
                      <a:gd name="connsiteY20" fmla="*/ 237651 h 877731"/>
                      <a:gd name="connsiteX21" fmla="*/ 1257300 w 1363980"/>
                      <a:gd name="connsiteY21" fmla="*/ 260511 h 877731"/>
                      <a:gd name="connsiteX22" fmla="*/ 1143000 w 1363980"/>
                      <a:gd name="connsiteY22" fmla="*/ 130971 h 877731"/>
                      <a:gd name="connsiteX23" fmla="*/ 876300 w 1363980"/>
                      <a:gd name="connsiteY23" fmla="*/ 16671 h 877731"/>
                      <a:gd name="connsiteX24" fmla="*/ 640080 w 1363980"/>
                      <a:gd name="connsiteY24" fmla="*/ 1431 h 877731"/>
                      <a:gd name="connsiteX25" fmla="*/ 487680 w 1363980"/>
                      <a:gd name="connsiteY25" fmla="*/ 24291 h 877731"/>
                      <a:gd name="connsiteX26" fmla="*/ 259080 w 1363980"/>
                      <a:gd name="connsiteY26" fmla="*/ 47151 h 877731"/>
                      <a:gd name="connsiteX27" fmla="*/ 403860 w 1363980"/>
                      <a:gd name="connsiteY27" fmla="*/ 85251 h 877731"/>
                      <a:gd name="connsiteX28" fmla="*/ 320040 w 1363980"/>
                      <a:gd name="connsiteY28" fmla="*/ 161451 h 877731"/>
                      <a:gd name="connsiteX29" fmla="*/ 236220 w 1363980"/>
                      <a:gd name="connsiteY29" fmla="*/ 199551 h 877731"/>
                      <a:gd name="connsiteX30" fmla="*/ 76200 w 1363980"/>
                      <a:gd name="connsiteY30" fmla="*/ 306231 h 877731"/>
                      <a:gd name="connsiteX31" fmla="*/ 213360 w 1363980"/>
                      <a:gd name="connsiteY31" fmla="*/ 298611 h 877731"/>
                      <a:gd name="connsiteX32" fmla="*/ 167640 w 1363980"/>
                      <a:gd name="connsiteY32" fmla="*/ 397671 h 877731"/>
                      <a:gd name="connsiteX33" fmla="*/ 99060 w 1363980"/>
                      <a:gd name="connsiteY33" fmla="*/ 458631 h 877731"/>
                      <a:gd name="connsiteX34" fmla="*/ 91440 w 1363980"/>
                      <a:gd name="connsiteY34" fmla="*/ 557691 h 877731"/>
                      <a:gd name="connsiteX35" fmla="*/ 76200 w 1363980"/>
                      <a:gd name="connsiteY35" fmla="*/ 649131 h 877731"/>
                      <a:gd name="connsiteX36" fmla="*/ 0 w 1363980"/>
                      <a:gd name="connsiteY36" fmla="*/ 710091 h 877731"/>
                      <a:gd name="connsiteX0" fmla="*/ 0 w 1363980"/>
                      <a:gd name="connsiteY0" fmla="*/ 710091 h 793911"/>
                      <a:gd name="connsiteX1" fmla="*/ 320040 w 1363980"/>
                      <a:gd name="connsiteY1" fmla="*/ 611031 h 793911"/>
                      <a:gd name="connsiteX2" fmla="*/ 480060 w 1363980"/>
                      <a:gd name="connsiteY2" fmla="*/ 451011 h 793911"/>
                      <a:gd name="connsiteX3" fmla="*/ 419100 w 1363980"/>
                      <a:gd name="connsiteY3" fmla="*/ 611031 h 793911"/>
                      <a:gd name="connsiteX4" fmla="*/ 320040 w 1363980"/>
                      <a:gd name="connsiteY4" fmla="*/ 679611 h 793911"/>
                      <a:gd name="connsiteX5" fmla="*/ 685800 w 1363980"/>
                      <a:gd name="connsiteY5" fmla="*/ 588171 h 793911"/>
                      <a:gd name="connsiteX6" fmla="*/ 891540 w 1363980"/>
                      <a:gd name="connsiteY6" fmla="*/ 420531 h 793911"/>
                      <a:gd name="connsiteX7" fmla="*/ 830580 w 1363980"/>
                      <a:gd name="connsiteY7" fmla="*/ 603411 h 793911"/>
                      <a:gd name="connsiteX8" fmla="*/ 975360 w 1363980"/>
                      <a:gd name="connsiteY8" fmla="*/ 550071 h 793911"/>
                      <a:gd name="connsiteX9" fmla="*/ 1089660 w 1363980"/>
                      <a:gd name="connsiteY9" fmla="*/ 458631 h 793911"/>
                      <a:gd name="connsiteX10" fmla="*/ 1165860 w 1363980"/>
                      <a:gd name="connsiteY10" fmla="*/ 405291 h 793911"/>
                      <a:gd name="connsiteX11" fmla="*/ 1173480 w 1363980"/>
                      <a:gd name="connsiteY11" fmla="*/ 496731 h 793911"/>
                      <a:gd name="connsiteX12" fmla="*/ 1143000 w 1363980"/>
                      <a:gd name="connsiteY12" fmla="*/ 603411 h 793911"/>
                      <a:gd name="connsiteX13" fmla="*/ 1180711 w 1363980"/>
                      <a:gd name="connsiteY13" fmla="*/ 666203 h 793911"/>
                      <a:gd name="connsiteX14" fmla="*/ 1246891 w 1363980"/>
                      <a:gd name="connsiteY14" fmla="*/ 706398 h 793911"/>
                      <a:gd name="connsiteX15" fmla="*/ 1295854 w 1363980"/>
                      <a:gd name="connsiteY15" fmla="*/ 676607 h 793911"/>
                      <a:gd name="connsiteX16" fmla="*/ 1310640 w 1363980"/>
                      <a:gd name="connsiteY16" fmla="*/ 793911 h 793911"/>
                      <a:gd name="connsiteX17" fmla="*/ 1325880 w 1363980"/>
                      <a:gd name="connsiteY17" fmla="*/ 527211 h 793911"/>
                      <a:gd name="connsiteX18" fmla="*/ 1356360 w 1363980"/>
                      <a:gd name="connsiteY18" fmla="*/ 367191 h 793911"/>
                      <a:gd name="connsiteX19" fmla="*/ 1287780 w 1363980"/>
                      <a:gd name="connsiteY19" fmla="*/ 336711 h 793911"/>
                      <a:gd name="connsiteX20" fmla="*/ 1363980 w 1363980"/>
                      <a:gd name="connsiteY20" fmla="*/ 237651 h 793911"/>
                      <a:gd name="connsiteX21" fmla="*/ 1257300 w 1363980"/>
                      <a:gd name="connsiteY21" fmla="*/ 260511 h 793911"/>
                      <a:gd name="connsiteX22" fmla="*/ 1143000 w 1363980"/>
                      <a:gd name="connsiteY22" fmla="*/ 130971 h 793911"/>
                      <a:gd name="connsiteX23" fmla="*/ 876300 w 1363980"/>
                      <a:gd name="connsiteY23" fmla="*/ 16671 h 793911"/>
                      <a:gd name="connsiteX24" fmla="*/ 640080 w 1363980"/>
                      <a:gd name="connsiteY24" fmla="*/ 1431 h 793911"/>
                      <a:gd name="connsiteX25" fmla="*/ 487680 w 1363980"/>
                      <a:gd name="connsiteY25" fmla="*/ 24291 h 793911"/>
                      <a:gd name="connsiteX26" fmla="*/ 259080 w 1363980"/>
                      <a:gd name="connsiteY26" fmla="*/ 47151 h 793911"/>
                      <a:gd name="connsiteX27" fmla="*/ 403860 w 1363980"/>
                      <a:gd name="connsiteY27" fmla="*/ 85251 h 793911"/>
                      <a:gd name="connsiteX28" fmla="*/ 320040 w 1363980"/>
                      <a:gd name="connsiteY28" fmla="*/ 161451 h 793911"/>
                      <a:gd name="connsiteX29" fmla="*/ 236220 w 1363980"/>
                      <a:gd name="connsiteY29" fmla="*/ 199551 h 793911"/>
                      <a:gd name="connsiteX30" fmla="*/ 76200 w 1363980"/>
                      <a:gd name="connsiteY30" fmla="*/ 306231 h 793911"/>
                      <a:gd name="connsiteX31" fmla="*/ 213360 w 1363980"/>
                      <a:gd name="connsiteY31" fmla="*/ 298611 h 793911"/>
                      <a:gd name="connsiteX32" fmla="*/ 167640 w 1363980"/>
                      <a:gd name="connsiteY32" fmla="*/ 397671 h 793911"/>
                      <a:gd name="connsiteX33" fmla="*/ 99060 w 1363980"/>
                      <a:gd name="connsiteY33" fmla="*/ 458631 h 793911"/>
                      <a:gd name="connsiteX34" fmla="*/ 91440 w 1363980"/>
                      <a:gd name="connsiteY34" fmla="*/ 557691 h 793911"/>
                      <a:gd name="connsiteX35" fmla="*/ 76200 w 1363980"/>
                      <a:gd name="connsiteY35" fmla="*/ 649131 h 793911"/>
                      <a:gd name="connsiteX36" fmla="*/ 0 w 1363980"/>
                      <a:gd name="connsiteY36" fmla="*/ 710091 h 793911"/>
                      <a:gd name="connsiteX0" fmla="*/ 0 w 1363980"/>
                      <a:gd name="connsiteY0" fmla="*/ 710091 h 710091"/>
                      <a:gd name="connsiteX1" fmla="*/ 320040 w 1363980"/>
                      <a:gd name="connsiteY1" fmla="*/ 611031 h 710091"/>
                      <a:gd name="connsiteX2" fmla="*/ 480060 w 1363980"/>
                      <a:gd name="connsiteY2" fmla="*/ 451011 h 710091"/>
                      <a:gd name="connsiteX3" fmla="*/ 419100 w 1363980"/>
                      <a:gd name="connsiteY3" fmla="*/ 611031 h 710091"/>
                      <a:gd name="connsiteX4" fmla="*/ 320040 w 1363980"/>
                      <a:gd name="connsiteY4" fmla="*/ 679611 h 710091"/>
                      <a:gd name="connsiteX5" fmla="*/ 685800 w 1363980"/>
                      <a:gd name="connsiteY5" fmla="*/ 588171 h 710091"/>
                      <a:gd name="connsiteX6" fmla="*/ 891540 w 1363980"/>
                      <a:gd name="connsiteY6" fmla="*/ 420531 h 710091"/>
                      <a:gd name="connsiteX7" fmla="*/ 830580 w 1363980"/>
                      <a:gd name="connsiteY7" fmla="*/ 603411 h 710091"/>
                      <a:gd name="connsiteX8" fmla="*/ 975360 w 1363980"/>
                      <a:gd name="connsiteY8" fmla="*/ 550071 h 710091"/>
                      <a:gd name="connsiteX9" fmla="*/ 1089660 w 1363980"/>
                      <a:gd name="connsiteY9" fmla="*/ 458631 h 710091"/>
                      <a:gd name="connsiteX10" fmla="*/ 1165860 w 1363980"/>
                      <a:gd name="connsiteY10" fmla="*/ 405291 h 710091"/>
                      <a:gd name="connsiteX11" fmla="*/ 1173480 w 1363980"/>
                      <a:gd name="connsiteY11" fmla="*/ 496731 h 710091"/>
                      <a:gd name="connsiteX12" fmla="*/ 1143000 w 1363980"/>
                      <a:gd name="connsiteY12" fmla="*/ 603411 h 710091"/>
                      <a:gd name="connsiteX13" fmla="*/ 1180711 w 1363980"/>
                      <a:gd name="connsiteY13" fmla="*/ 666203 h 710091"/>
                      <a:gd name="connsiteX14" fmla="*/ 1246891 w 1363980"/>
                      <a:gd name="connsiteY14" fmla="*/ 706398 h 710091"/>
                      <a:gd name="connsiteX15" fmla="*/ 1295854 w 1363980"/>
                      <a:gd name="connsiteY15" fmla="*/ 676607 h 710091"/>
                      <a:gd name="connsiteX16" fmla="*/ 1313851 w 1363980"/>
                      <a:gd name="connsiteY16" fmla="*/ 592787 h 710091"/>
                      <a:gd name="connsiteX17" fmla="*/ 1325880 w 1363980"/>
                      <a:gd name="connsiteY17" fmla="*/ 527211 h 710091"/>
                      <a:gd name="connsiteX18" fmla="*/ 1356360 w 1363980"/>
                      <a:gd name="connsiteY18" fmla="*/ 367191 h 710091"/>
                      <a:gd name="connsiteX19" fmla="*/ 1287780 w 1363980"/>
                      <a:gd name="connsiteY19" fmla="*/ 336711 h 710091"/>
                      <a:gd name="connsiteX20" fmla="*/ 1363980 w 1363980"/>
                      <a:gd name="connsiteY20" fmla="*/ 237651 h 710091"/>
                      <a:gd name="connsiteX21" fmla="*/ 1257300 w 1363980"/>
                      <a:gd name="connsiteY21" fmla="*/ 260511 h 710091"/>
                      <a:gd name="connsiteX22" fmla="*/ 1143000 w 1363980"/>
                      <a:gd name="connsiteY22" fmla="*/ 130971 h 710091"/>
                      <a:gd name="connsiteX23" fmla="*/ 876300 w 1363980"/>
                      <a:gd name="connsiteY23" fmla="*/ 16671 h 710091"/>
                      <a:gd name="connsiteX24" fmla="*/ 640080 w 1363980"/>
                      <a:gd name="connsiteY24" fmla="*/ 1431 h 710091"/>
                      <a:gd name="connsiteX25" fmla="*/ 487680 w 1363980"/>
                      <a:gd name="connsiteY25" fmla="*/ 24291 h 710091"/>
                      <a:gd name="connsiteX26" fmla="*/ 259080 w 1363980"/>
                      <a:gd name="connsiteY26" fmla="*/ 47151 h 710091"/>
                      <a:gd name="connsiteX27" fmla="*/ 403860 w 1363980"/>
                      <a:gd name="connsiteY27" fmla="*/ 85251 h 710091"/>
                      <a:gd name="connsiteX28" fmla="*/ 320040 w 1363980"/>
                      <a:gd name="connsiteY28" fmla="*/ 161451 h 710091"/>
                      <a:gd name="connsiteX29" fmla="*/ 236220 w 1363980"/>
                      <a:gd name="connsiteY29" fmla="*/ 199551 h 710091"/>
                      <a:gd name="connsiteX30" fmla="*/ 76200 w 1363980"/>
                      <a:gd name="connsiteY30" fmla="*/ 306231 h 710091"/>
                      <a:gd name="connsiteX31" fmla="*/ 213360 w 1363980"/>
                      <a:gd name="connsiteY31" fmla="*/ 298611 h 710091"/>
                      <a:gd name="connsiteX32" fmla="*/ 167640 w 1363980"/>
                      <a:gd name="connsiteY32" fmla="*/ 397671 h 710091"/>
                      <a:gd name="connsiteX33" fmla="*/ 99060 w 1363980"/>
                      <a:gd name="connsiteY33" fmla="*/ 458631 h 710091"/>
                      <a:gd name="connsiteX34" fmla="*/ 91440 w 1363980"/>
                      <a:gd name="connsiteY34" fmla="*/ 557691 h 710091"/>
                      <a:gd name="connsiteX35" fmla="*/ 76200 w 1363980"/>
                      <a:gd name="connsiteY35" fmla="*/ 649131 h 710091"/>
                      <a:gd name="connsiteX36" fmla="*/ 0 w 1363980"/>
                      <a:gd name="connsiteY36" fmla="*/ 710091 h 7100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1363980" h="710091">
                        <a:moveTo>
                          <a:pt x="0" y="710091"/>
                        </a:moveTo>
                        <a:cubicBezTo>
                          <a:pt x="40640" y="703741"/>
                          <a:pt x="240030" y="654211"/>
                          <a:pt x="320040" y="611031"/>
                        </a:cubicBezTo>
                        <a:cubicBezTo>
                          <a:pt x="400050" y="567851"/>
                          <a:pt x="463550" y="451011"/>
                          <a:pt x="480060" y="451011"/>
                        </a:cubicBezTo>
                        <a:lnTo>
                          <a:pt x="419100" y="611031"/>
                        </a:lnTo>
                        <a:lnTo>
                          <a:pt x="320040" y="679611"/>
                        </a:lnTo>
                        <a:cubicBezTo>
                          <a:pt x="364490" y="675801"/>
                          <a:pt x="590550" y="631351"/>
                          <a:pt x="685800" y="588171"/>
                        </a:cubicBezTo>
                        <a:cubicBezTo>
                          <a:pt x="781050" y="544991"/>
                          <a:pt x="867410" y="417991"/>
                          <a:pt x="891540" y="420531"/>
                        </a:cubicBezTo>
                        <a:lnTo>
                          <a:pt x="830580" y="603411"/>
                        </a:lnTo>
                        <a:cubicBezTo>
                          <a:pt x="844550" y="625001"/>
                          <a:pt x="932180" y="574201"/>
                          <a:pt x="975360" y="550071"/>
                        </a:cubicBezTo>
                        <a:cubicBezTo>
                          <a:pt x="1018540" y="525941"/>
                          <a:pt x="1057910" y="482761"/>
                          <a:pt x="1089660" y="458631"/>
                        </a:cubicBezTo>
                        <a:lnTo>
                          <a:pt x="1165860" y="405291"/>
                        </a:lnTo>
                        <a:lnTo>
                          <a:pt x="1173480" y="496731"/>
                        </a:lnTo>
                        <a:lnTo>
                          <a:pt x="1143000" y="603411"/>
                        </a:lnTo>
                        <a:lnTo>
                          <a:pt x="1180711" y="666203"/>
                        </a:lnTo>
                        <a:lnTo>
                          <a:pt x="1246891" y="706398"/>
                        </a:lnTo>
                        <a:lnTo>
                          <a:pt x="1295854" y="676607"/>
                        </a:lnTo>
                        <a:lnTo>
                          <a:pt x="1313851" y="592787"/>
                        </a:lnTo>
                        <a:cubicBezTo>
                          <a:pt x="1335441" y="534367"/>
                          <a:pt x="1318795" y="564810"/>
                          <a:pt x="1325880" y="527211"/>
                        </a:cubicBezTo>
                        <a:cubicBezTo>
                          <a:pt x="1332965" y="489612"/>
                          <a:pt x="1362710" y="398941"/>
                          <a:pt x="1356360" y="367191"/>
                        </a:cubicBezTo>
                        <a:lnTo>
                          <a:pt x="1287780" y="336711"/>
                        </a:lnTo>
                        <a:lnTo>
                          <a:pt x="1363980" y="237651"/>
                        </a:lnTo>
                        <a:lnTo>
                          <a:pt x="1257300" y="260511"/>
                        </a:lnTo>
                        <a:cubicBezTo>
                          <a:pt x="1220470" y="242731"/>
                          <a:pt x="1206500" y="171611"/>
                          <a:pt x="1143000" y="130971"/>
                        </a:cubicBezTo>
                        <a:cubicBezTo>
                          <a:pt x="1079500" y="90331"/>
                          <a:pt x="960120" y="38261"/>
                          <a:pt x="876300" y="16671"/>
                        </a:cubicBezTo>
                        <a:cubicBezTo>
                          <a:pt x="792480" y="-4919"/>
                          <a:pt x="704850" y="161"/>
                          <a:pt x="640080" y="1431"/>
                        </a:cubicBezTo>
                        <a:lnTo>
                          <a:pt x="487680" y="24291"/>
                        </a:lnTo>
                        <a:lnTo>
                          <a:pt x="259080" y="47151"/>
                        </a:lnTo>
                        <a:lnTo>
                          <a:pt x="403860" y="85251"/>
                        </a:lnTo>
                        <a:cubicBezTo>
                          <a:pt x="414020" y="104301"/>
                          <a:pt x="347980" y="142401"/>
                          <a:pt x="320040" y="161451"/>
                        </a:cubicBezTo>
                        <a:cubicBezTo>
                          <a:pt x="292100" y="180501"/>
                          <a:pt x="289560" y="163991"/>
                          <a:pt x="236220" y="199551"/>
                        </a:cubicBezTo>
                        <a:lnTo>
                          <a:pt x="76200" y="306231"/>
                        </a:lnTo>
                        <a:lnTo>
                          <a:pt x="213360" y="298611"/>
                        </a:lnTo>
                        <a:lnTo>
                          <a:pt x="167640" y="397671"/>
                        </a:lnTo>
                        <a:lnTo>
                          <a:pt x="99060" y="458631"/>
                        </a:lnTo>
                        <a:lnTo>
                          <a:pt x="91440" y="557691"/>
                        </a:lnTo>
                        <a:lnTo>
                          <a:pt x="76200" y="649131"/>
                        </a:lnTo>
                        <a:lnTo>
                          <a:pt x="0" y="710091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任意多边形 64"/>
                  <p:cNvSpPr/>
                  <p:nvPr/>
                </p:nvSpPr>
                <p:spPr>
                  <a:xfrm rot="479246">
                    <a:off x="7288687" y="1056209"/>
                    <a:ext cx="905858" cy="663769"/>
                  </a:xfrm>
                  <a:custGeom>
                    <a:avLst/>
                    <a:gdLst>
                      <a:gd name="connsiteX0" fmla="*/ 0 w 1363980"/>
                      <a:gd name="connsiteY0" fmla="*/ 708660 h 876300"/>
                      <a:gd name="connsiteX1" fmla="*/ 320040 w 1363980"/>
                      <a:gd name="connsiteY1" fmla="*/ 609600 h 876300"/>
                      <a:gd name="connsiteX2" fmla="*/ 480060 w 1363980"/>
                      <a:gd name="connsiteY2" fmla="*/ 449580 h 876300"/>
                      <a:gd name="connsiteX3" fmla="*/ 419100 w 1363980"/>
                      <a:gd name="connsiteY3" fmla="*/ 609600 h 876300"/>
                      <a:gd name="connsiteX4" fmla="*/ 320040 w 1363980"/>
                      <a:gd name="connsiteY4" fmla="*/ 678180 h 876300"/>
                      <a:gd name="connsiteX5" fmla="*/ 685800 w 1363980"/>
                      <a:gd name="connsiteY5" fmla="*/ 586740 h 876300"/>
                      <a:gd name="connsiteX6" fmla="*/ 891540 w 1363980"/>
                      <a:gd name="connsiteY6" fmla="*/ 419100 h 876300"/>
                      <a:gd name="connsiteX7" fmla="*/ 830580 w 1363980"/>
                      <a:gd name="connsiteY7" fmla="*/ 601980 h 876300"/>
                      <a:gd name="connsiteX8" fmla="*/ 975360 w 1363980"/>
                      <a:gd name="connsiteY8" fmla="*/ 548640 h 876300"/>
                      <a:gd name="connsiteX9" fmla="*/ 1089660 w 1363980"/>
                      <a:gd name="connsiteY9" fmla="*/ 457200 h 876300"/>
                      <a:gd name="connsiteX10" fmla="*/ 1165860 w 1363980"/>
                      <a:gd name="connsiteY10" fmla="*/ 403860 h 876300"/>
                      <a:gd name="connsiteX11" fmla="*/ 1173480 w 1363980"/>
                      <a:gd name="connsiteY11" fmla="*/ 495300 h 876300"/>
                      <a:gd name="connsiteX12" fmla="*/ 1143000 w 1363980"/>
                      <a:gd name="connsiteY12" fmla="*/ 601980 h 876300"/>
                      <a:gd name="connsiteX13" fmla="*/ 1158240 w 1363980"/>
                      <a:gd name="connsiteY13" fmla="*/ 716280 h 876300"/>
                      <a:gd name="connsiteX14" fmla="*/ 1211580 w 1363980"/>
                      <a:gd name="connsiteY14" fmla="*/ 815340 h 876300"/>
                      <a:gd name="connsiteX15" fmla="*/ 1196340 w 1363980"/>
                      <a:gd name="connsiteY15" fmla="*/ 876300 h 876300"/>
                      <a:gd name="connsiteX16" fmla="*/ 1310640 w 1363980"/>
                      <a:gd name="connsiteY16" fmla="*/ 792480 h 876300"/>
                      <a:gd name="connsiteX17" fmla="*/ 1318260 w 1363980"/>
                      <a:gd name="connsiteY17" fmla="*/ 487680 h 876300"/>
                      <a:gd name="connsiteX18" fmla="*/ 1356360 w 1363980"/>
                      <a:gd name="connsiteY18" fmla="*/ 365760 h 876300"/>
                      <a:gd name="connsiteX19" fmla="*/ 1287780 w 1363980"/>
                      <a:gd name="connsiteY19" fmla="*/ 335280 h 876300"/>
                      <a:gd name="connsiteX20" fmla="*/ 1363980 w 1363980"/>
                      <a:gd name="connsiteY20" fmla="*/ 236220 h 876300"/>
                      <a:gd name="connsiteX21" fmla="*/ 1257300 w 1363980"/>
                      <a:gd name="connsiteY21" fmla="*/ 259080 h 876300"/>
                      <a:gd name="connsiteX22" fmla="*/ 1143000 w 1363980"/>
                      <a:gd name="connsiteY22" fmla="*/ 129540 h 876300"/>
                      <a:gd name="connsiteX23" fmla="*/ 876300 w 1363980"/>
                      <a:gd name="connsiteY23" fmla="*/ 15240 h 876300"/>
                      <a:gd name="connsiteX24" fmla="*/ 640080 w 1363980"/>
                      <a:gd name="connsiteY24" fmla="*/ 0 h 876300"/>
                      <a:gd name="connsiteX25" fmla="*/ 487680 w 1363980"/>
                      <a:gd name="connsiteY25" fmla="*/ 22860 h 876300"/>
                      <a:gd name="connsiteX26" fmla="*/ 259080 w 1363980"/>
                      <a:gd name="connsiteY26" fmla="*/ 45720 h 876300"/>
                      <a:gd name="connsiteX27" fmla="*/ 403860 w 1363980"/>
                      <a:gd name="connsiteY27" fmla="*/ 83820 h 876300"/>
                      <a:gd name="connsiteX28" fmla="*/ 320040 w 1363980"/>
                      <a:gd name="connsiteY28" fmla="*/ 160020 h 876300"/>
                      <a:gd name="connsiteX29" fmla="*/ 236220 w 1363980"/>
                      <a:gd name="connsiteY29" fmla="*/ 198120 h 876300"/>
                      <a:gd name="connsiteX30" fmla="*/ 76200 w 1363980"/>
                      <a:gd name="connsiteY30" fmla="*/ 304800 h 876300"/>
                      <a:gd name="connsiteX31" fmla="*/ 213360 w 1363980"/>
                      <a:gd name="connsiteY31" fmla="*/ 297180 h 876300"/>
                      <a:gd name="connsiteX32" fmla="*/ 167640 w 1363980"/>
                      <a:gd name="connsiteY32" fmla="*/ 396240 h 876300"/>
                      <a:gd name="connsiteX33" fmla="*/ 99060 w 1363980"/>
                      <a:gd name="connsiteY33" fmla="*/ 457200 h 876300"/>
                      <a:gd name="connsiteX34" fmla="*/ 91440 w 1363980"/>
                      <a:gd name="connsiteY34" fmla="*/ 556260 h 876300"/>
                      <a:gd name="connsiteX35" fmla="*/ 76200 w 1363980"/>
                      <a:gd name="connsiteY35" fmla="*/ 647700 h 876300"/>
                      <a:gd name="connsiteX36" fmla="*/ 0 w 1363980"/>
                      <a:gd name="connsiteY36" fmla="*/ 708660 h 876300"/>
                      <a:gd name="connsiteX0" fmla="*/ 0 w 1363980"/>
                      <a:gd name="connsiteY0" fmla="*/ 710091 h 877731"/>
                      <a:gd name="connsiteX1" fmla="*/ 320040 w 1363980"/>
                      <a:gd name="connsiteY1" fmla="*/ 611031 h 877731"/>
                      <a:gd name="connsiteX2" fmla="*/ 480060 w 1363980"/>
                      <a:gd name="connsiteY2" fmla="*/ 451011 h 877731"/>
                      <a:gd name="connsiteX3" fmla="*/ 419100 w 1363980"/>
                      <a:gd name="connsiteY3" fmla="*/ 611031 h 877731"/>
                      <a:gd name="connsiteX4" fmla="*/ 320040 w 1363980"/>
                      <a:gd name="connsiteY4" fmla="*/ 679611 h 877731"/>
                      <a:gd name="connsiteX5" fmla="*/ 685800 w 1363980"/>
                      <a:gd name="connsiteY5" fmla="*/ 588171 h 877731"/>
                      <a:gd name="connsiteX6" fmla="*/ 891540 w 1363980"/>
                      <a:gd name="connsiteY6" fmla="*/ 420531 h 877731"/>
                      <a:gd name="connsiteX7" fmla="*/ 830580 w 1363980"/>
                      <a:gd name="connsiteY7" fmla="*/ 603411 h 877731"/>
                      <a:gd name="connsiteX8" fmla="*/ 975360 w 1363980"/>
                      <a:gd name="connsiteY8" fmla="*/ 550071 h 877731"/>
                      <a:gd name="connsiteX9" fmla="*/ 1089660 w 1363980"/>
                      <a:gd name="connsiteY9" fmla="*/ 458631 h 877731"/>
                      <a:gd name="connsiteX10" fmla="*/ 1165860 w 1363980"/>
                      <a:gd name="connsiteY10" fmla="*/ 405291 h 877731"/>
                      <a:gd name="connsiteX11" fmla="*/ 1173480 w 1363980"/>
                      <a:gd name="connsiteY11" fmla="*/ 496731 h 877731"/>
                      <a:gd name="connsiteX12" fmla="*/ 1143000 w 1363980"/>
                      <a:gd name="connsiteY12" fmla="*/ 603411 h 877731"/>
                      <a:gd name="connsiteX13" fmla="*/ 1158240 w 1363980"/>
                      <a:gd name="connsiteY13" fmla="*/ 717711 h 877731"/>
                      <a:gd name="connsiteX14" fmla="*/ 1211580 w 1363980"/>
                      <a:gd name="connsiteY14" fmla="*/ 816771 h 877731"/>
                      <a:gd name="connsiteX15" fmla="*/ 1196340 w 1363980"/>
                      <a:gd name="connsiteY15" fmla="*/ 877731 h 877731"/>
                      <a:gd name="connsiteX16" fmla="*/ 1310640 w 1363980"/>
                      <a:gd name="connsiteY16" fmla="*/ 793911 h 877731"/>
                      <a:gd name="connsiteX17" fmla="*/ 1318260 w 1363980"/>
                      <a:gd name="connsiteY17" fmla="*/ 489111 h 877731"/>
                      <a:gd name="connsiteX18" fmla="*/ 1356360 w 1363980"/>
                      <a:gd name="connsiteY18" fmla="*/ 367191 h 877731"/>
                      <a:gd name="connsiteX19" fmla="*/ 1287780 w 1363980"/>
                      <a:gd name="connsiteY19" fmla="*/ 336711 h 877731"/>
                      <a:gd name="connsiteX20" fmla="*/ 1363980 w 1363980"/>
                      <a:gd name="connsiteY20" fmla="*/ 237651 h 877731"/>
                      <a:gd name="connsiteX21" fmla="*/ 1257300 w 1363980"/>
                      <a:gd name="connsiteY21" fmla="*/ 260511 h 877731"/>
                      <a:gd name="connsiteX22" fmla="*/ 1143000 w 1363980"/>
                      <a:gd name="connsiteY22" fmla="*/ 130971 h 877731"/>
                      <a:gd name="connsiteX23" fmla="*/ 876300 w 1363980"/>
                      <a:gd name="connsiteY23" fmla="*/ 16671 h 877731"/>
                      <a:gd name="connsiteX24" fmla="*/ 640080 w 1363980"/>
                      <a:gd name="connsiteY24" fmla="*/ 1431 h 877731"/>
                      <a:gd name="connsiteX25" fmla="*/ 487680 w 1363980"/>
                      <a:gd name="connsiteY25" fmla="*/ 24291 h 877731"/>
                      <a:gd name="connsiteX26" fmla="*/ 259080 w 1363980"/>
                      <a:gd name="connsiteY26" fmla="*/ 47151 h 877731"/>
                      <a:gd name="connsiteX27" fmla="*/ 403860 w 1363980"/>
                      <a:gd name="connsiteY27" fmla="*/ 85251 h 877731"/>
                      <a:gd name="connsiteX28" fmla="*/ 320040 w 1363980"/>
                      <a:gd name="connsiteY28" fmla="*/ 161451 h 877731"/>
                      <a:gd name="connsiteX29" fmla="*/ 236220 w 1363980"/>
                      <a:gd name="connsiteY29" fmla="*/ 199551 h 877731"/>
                      <a:gd name="connsiteX30" fmla="*/ 76200 w 1363980"/>
                      <a:gd name="connsiteY30" fmla="*/ 306231 h 877731"/>
                      <a:gd name="connsiteX31" fmla="*/ 213360 w 1363980"/>
                      <a:gd name="connsiteY31" fmla="*/ 298611 h 877731"/>
                      <a:gd name="connsiteX32" fmla="*/ 167640 w 1363980"/>
                      <a:gd name="connsiteY32" fmla="*/ 397671 h 877731"/>
                      <a:gd name="connsiteX33" fmla="*/ 99060 w 1363980"/>
                      <a:gd name="connsiteY33" fmla="*/ 458631 h 877731"/>
                      <a:gd name="connsiteX34" fmla="*/ 91440 w 1363980"/>
                      <a:gd name="connsiteY34" fmla="*/ 557691 h 877731"/>
                      <a:gd name="connsiteX35" fmla="*/ 76200 w 1363980"/>
                      <a:gd name="connsiteY35" fmla="*/ 649131 h 877731"/>
                      <a:gd name="connsiteX36" fmla="*/ 0 w 1363980"/>
                      <a:gd name="connsiteY36" fmla="*/ 710091 h 877731"/>
                      <a:gd name="connsiteX0" fmla="*/ 0 w 1363980"/>
                      <a:gd name="connsiteY0" fmla="*/ 710091 h 877731"/>
                      <a:gd name="connsiteX1" fmla="*/ 320040 w 1363980"/>
                      <a:gd name="connsiteY1" fmla="*/ 611031 h 877731"/>
                      <a:gd name="connsiteX2" fmla="*/ 480060 w 1363980"/>
                      <a:gd name="connsiteY2" fmla="*/ 451011 h 877731"/>
                      <a:gd name="connsiteX3" fmla="*/ 419100 w 1363980"/>
                      <a:gd name="connsiteY3" fmla="*/ 611031 h 877731"/>
                      <a:gd name="connsiteX4" fmla="*/ 320040 w 1363980"/>
                      <a:gd name="connsiteY4" fmla="*/ 679611 h 877731"/>
                      <a:gd name="connsiteX5" fmla="*/ 685800 w 1363980"/>
                      <a:gd name="connsiteY5" fmla="*/ 588171 h 877731"/>
                      <a:gd name="connsiteX6" fmla="*/ 891540 w 1363980"/>
                      <a:gd name="connsiteY6" fmla="*/ 420531 h 877731"/>
                      <a:gd name="connsiteX7" fmla="*/ 830580 w 1363980"/>
                      <a:gd name="connsiteY7" fmla="*/ 603411 h 877731"/>
                      <a:gd name="connsiteX8" fmla="*/ 975360 w 1363980"/>
                      <a:gd name="connsiteY8" fmla="*/ 550071 h 877731"/>
                      <a:gd name="connsiteX9" fmla="*/ 1089660 w 1363980"/>
                      <a:gd name="connsiteY9" fmla="*/ 458631 h 877731"/>
                      <a:gd name="connsiteX10" fmla="*/ 1165860 w 1363980"/>
                      <a:gd name="connsiteY10" fmla="*/ 405291 h 877731"/>
                      <a:gd name="connsiteX11" fmla="*/ 1173480 w 1363980"/>
                      <a:gd name="connsiteY11" fmla="*/ 496731 h 877731"/>
                      <a:gd name="connsiteX12" fmla="*/ 1143000 w 1363980"/>
                      <a:gd name="connsiteY12" fmla="*/ 603411 h 877731"/>
                      <a:gd name="connsiteX13" fmla="*/ 1158240 w 1363980"/>
                      <a:gd name="connsiteY13" fmla="*/ 717711 h 877731"/>
                      <a:gd name="connsiteX14" fmla="*/ 1211580 w 1363980"/>
                      <a:gd name="connsiteY14" fmla="*/ 816771 h 877731"/>
                      <a:gd name="connsiteX15" fmla="*/ 1196340 w 1363980"/>
                      <a:gd name="connsiteY15" fmla="*/ 877731 h 877731"/>
                      <a:gd name="connsiteX16" fmla="*/ 1310640 w 1363980"/>
                      <a:gd name="connsiteY16" fmla="*/ 793911 h 877731"/>
                      <a:gd name="connsiteX17" fmla="*/ 1318260 w 1363980"/>
                      <a:gd name="connsiteY17" fmla="*/ 489111 h 877731"/>
                      <a:gd name="connsiteX18" fmla="*/ 1356360 w 1363980"/>
                      <a:gd name="connsiteY18" fmla="*/ 367191 h 877731"/>
                      <a:gd name="connsiteX19" fmla="*/ 1287780 w 1363980"/>
                      <a:gd name="connsiteY19" fmla="*/ 336711 h 877731"/>
                      <a:gd name="connsiteX20" fmla="*/ 1363980 w 1363980"/>
                      <a:gd name="connsiteY20" fmla="*/ 237651 h 877731"/>
                      <a:gd name="connsiteX21" fmla="*/ 1257300 w 1363980"/>
                      <a:gd name="connsiteY21" fmla="*/ 260511 h 877731"/>
                      <a:gd name="connsiteX22" fmla="*/ 1143000 w 1363980"/>
                      <a:gd name="connsiteY22" fmla="*/ 130971 h 877731"/>
                      <a:gd name="connsiteX23" fmla="*/ 876300 w 1363980"/>
                      <a:gd name="connsiteY23" fmla="*/ 16671 h 877731"/>
                      <a:gd name="connsiteX24" fmla="*/ 640080 w 1363980"/>
                      <a:gd name="connsiteY24" fmla="*/ 1431 h 877731"/>
                      <a:gd name="connsiteX25" fmla="*/ 487680 w 1363980"/>
                      <a:gd name="connsiteY25" fmla="*/ 24291 h 877731"/>
                      <a:gd name="connsiteX26" fmla="*/ 259080 w 1363980"/>
                      <a:gd name="connsiteY26" fmla="*/ 47151 h 877731"/>
                      <a:gd name="connsiteX27" fmla="*/ 403860 w 1363980"/>
                      <a:gd name="connsiteY27" fmla="*/ 85251 h 877731"/>
                      <a:gd name="connsiteX28" fmla="*/ 320040 w 1363980"/>
                      <a:gd name="connsiteY28" fmla="*/ 161451 h 877731"/>
                      <a:gd name="connsiteX29" fmla="*/ 236220 w 1363980"/>
                      <a:gd name="connsiteY29" fmla="*/ 199551 h 877731"/>
                      <a:gd name="connsiteX30" fmla="*/ 76200 w 1363980"/>
                      <a:gd name="connsiteY30" fmla="*/ 306231 h 877731"/>
                      <a:gd name="connsiteX31" fmla="*/ 213360 w 1363980"/>
                      <a:gd name="connsiteY31" fmla="*/ 298611 h 877731"/>
                      <a:gd name="connsiteX32" fmla="*/ 167640 w 1363980"/>
                      <a:gd name="connsiteY32" fmla="*/ 397671 h 877731"/>
                      <a:gd name="connsiteX33" fmla="*/ 99060 w 1363980"/>
                      <a:gd name="connsiteY33" fmla="*/ 458631 h 877731"/>
                      <a:gd name="connsiteX34" fmla="*/ 91440 w 1363980"/>
                      <a:gd name="connsiteY34" fmla="*/ 557691 h 877731"/>
                      <a:gd name="connsiteX35" fmla="*/ 76200 w 1363980"/>
                      <a:gd name="connsiteY35" fmla="*/ 649131 h 877731"/>
                      <a:gd name="connsiteX36" fmla="*/ 0 w 1363980"/>
                      <a:gd name="connsiteY36" fmla="*/ 710091 h 877731"/>
                      <a:gd name="connsiteX0" fmla="*/ 0 w 1363980"/>
                      <a:gd name="connsiteY0" fmla="*/ 710091 h 877731"/>
                      <a:gd name="connsiteX1" fmla="*/ 320040 w 1363980"/>
                      <a:gd name="connsiteY1" fmla="*/ 611031 h 877731"/>
                      <a:gd name="connsiteX2" fmla="*/ 480060 w 1363980"/>
                      <a:gd name="connsiteY2" fmla="*/ 451011 h 877731"/>
                      <a:gd name="connsiteX3" fmla="*/ 419100 w 1363980"/>
                      <a:gd name="connsiteY3" fmla="*/ 611031 h 877731"/>
                      <a:gd name="connsiteX4" fmla="*/ 320040 w 1363980"/>
                      <a:gd name="connsiteY4" fmla="*/ 679611 h 877731"/>
                      <a:gd name="connsiteX5" fmla="*/ 685800 w 1363980"/>
                      <a:gd name="connsiteY5" fmla="*/ 588171 h 877731"/>
                      <a:gd name="connsiteX6" fmla="*/ 891540 w 1363980"/>
                      <a:gd name="connsiteY6" fmla="*/ 420531 h 877731"/>
                      <a:gd name="connsiteX7" fmla="*/ 830580 w 1363980"/>
                      <a:gd name="connsiteY7" fmla="*/ 603411 h 877731"/>
                      <a:gd name="connsiteX8" fmla="*/ 975360 w 1363980"/>
                      <a:gd name="connsiteY8" fmla="*/ 550071 h 877731"/>
                      <a:gd name="connsiteX9" fmla="*/ 1089660 w 1363980"/>
                      <a:gd name="connsiteY9" fmla="*/ 458631 h 877731"/>
                      <a:gd name="connsiteX10" fmla="*/ 1165860 w 1363980"/>
                      <a:gd name="connsiteY10" fmla="*/ 405291 h 877731"/>
                      <a:gd name="connsiteX11" fmla="*/ 1173480 w 1363980"/>
                      <a:gd name="connsiteY11" fmla="*/ 496731 h 877731"/>
                      <a:gd name="connsiteX12" fmla="*/ 1143000 w 1363980"/>
                      <a:gd name="connsiteY12" fmla="*/ 603411 h 877731"/>
                      <a:gd name="connsiteX13" fmla="*/ 1158240 w 1363980"/>
                      <a:gd name="connsiteY13" fmla="*/ 717711 h 877731"/>
                      <a:gd name="connsiteX14" fmla="*/ 1211580 w 1363980"/>
                      <a:gd name="connsiteY14" fmla="*/ 816771 h 877731"/>
                      <a:gd name="connsiteX15" fmla="*/ 1196340 w 1363980"/>
                      <a:gd name="connsiteY15" fmla="*/ 877731 h 877731"/>
                      <a:gd name="connsiteX16" fmla="*/ 1310640 w 1363980"/>
                      <a:gd name="connsiteY16" fmla="*/ 793911 h 877731"/>
                      <a:gd name="connsiteX17" fmla="*/ 1318260 w 1363980"/>
                      <a:gd name="connsiteY17" fmla="*/ 489111 h 877731"/>
                      <a:gd name="connsiteX18" fmla="*/ 1356360 w 1363980"/>
                      <a:gd name="connsiteY18" fmla="*/ 367191 h 877731"/>
                      <a:gd name="connsiteX19" fmla="*/ 1287780 w 1363980"/>
                      <a:gd name="connsiteY19" fmla="*/ 336711 h 877731"/>
                      <a:gd name="connsiteX20" fmla="*/ 1363980 w 1363980"/>
                      <a:gd name="connsiteY20" fmla="*/ 237651 h 877731"/>
                      <a:gd name="connsiteX21" fmla="*/ 1257300 w 1363980"/>
                      <a:gd name="connsiteY21" fmla="*/ 260511 h 877731"/>
                      <a:gd name="connsiteX22" fmla="*/ 1143000 w 1363980"/>
                      <a:gd name="connsiteY22" fmla="*/ 130971 h 877731"/>
                      <a:gd name="connsiteX23" fmla="*/ 876300 w 1363980"/>
                      <a:gd name="connsiteY23" fmla="*/ 16671 h 877731"/>
                      <a:gd name="connsiteX24" fmla="*/ 640080 w 1363980"/>
                      <a:gd name="connsiteY24" fmla="*/ 1431 h 877731"/>
                      <a:gd name="connsiteX25" fmla="*/ 487680 w 1363980"/>
                      <a:gd name="connsiteY25" fmla="*/ 24291 h 877731"/>
                      <a:gd name="connsiteX26" fmla="*/ 259080 w 1363980"/>
                      <a:gd name="connsiteY26" fmla="*/ 47151 h 877731"/>
                      <a:gd name="connsiteX27" fmla="*/ 403860 w 1363980"/>
                      <a:gd name="connsiteY27" fmla="*/ 85251 h 877731"/>
                      <a:gd name="connsiteX28" fmla="*/ 320040 w 1363980"/>
                      <a:gd name="connsiteY28" fmla="*/ 161451 h 877731"/>
                      <a:gd name="connsiteX29" fmla="*/ 236220 w 1363980"/>
                      <a:gd name="connsiteY29" fmla="*/ 199551 h 877731"/>
                      <a:gd name="connsiteX30" fmla="*/ 76200 w 1363980"/>
                      <a:gd name="connsiteY30" fmla="*/ 306231 h 877731"/>
                      <a:gd name="connsiteX31" fmla="*/ 213360 w 1363980"/>
                      <a:gd name="connsiteY31" fmla="*/ 298611 h 877731"/>
                      <a:gd name="connsiteX32" fmla="*/ 167640 w 1363980"/>
                      <a:gd name="connsiteY32" fmla="*/ 397671 h 877731"/>
                      <a:gd name="connsiteX33" fmla="*/ 99060 w 1363980"/>
                      <a:gd name="connsiteY33" fmla="*/ 458631 h 877731"/>
                      <a:gd name="connsiteX34" fmla="*/ 91440 w 1363980"/>
                      <a:gd name="connsiteY34" fmla="*/ 557691 h 877731"/>
                      <a:gd name="connsiteX35" fmla="*/ 76200 w 1363980"/>
                      <a:gd name="connsiteY35" fmla="*/ 649131 h 877731"/>
                      <a:gd name="connsiteX36" fmla="*/ 0 w 1363980"/>
                      <a:gd name="connsiteY36" fmla="*/ 710091 h 877731"/>
                      <a:gd name="connsiteX0" fmla="*/ 0 w 1363980"/>
                      <a:gd name="connsiteY0" fmla="*/ 710091 h 877731"/>
                      <a:gd name="connsiteX1" fmla="*/ 320040 w 1363980"/>
                      <a:gd name="connsiteY1" fmla="*/ 611031 h 877731"/>
                      <a:gd name="connsiteX2" fmla="*/ 480060 w 1363980"/>
                      <a:gd name="connsiteY2" fmla="*/ 451011 h 877731"/>
                      <a:gd name="connsiteX3" fmla="*/ 419100 w 1363980"/>
                      <a:gd name="connsiteY3" fmla="*/ 611031 h 877731"/>
                      <a:gd name="connsiteX4" fmla="*/ 320040 w 1363980"/>
                      <a:gd name="connsiteY4" fmla="*/ 679611 h 877731"/>
                      <a:gd name="connsiteX5" fmla="*/ 685800 w 1363980"/>
                      <a:gd name="connsiteY5" fmla="*/ 588171 h 877731"/>
                      <a:gd name="connsiteX6" fmla="*/ 891540 w 1363980"/>
                      <a:gd name="connsiteY6" fmla="*/ 420531 h 877731"/>
                      <a:gd name="connsiteX7" fmla="*/ 830580 w 1363980"/>
                      <a:gd name="connsiteY7" fmla="*/ 603411 h 877731"/>
                      <a:gd name="connsiteX8" fmla="*/ 975360 w 1363980"/>
                      <a:gd name="connsiteY8" fmla="*/ 550071 h 877731"/>
                      <a:gd name="connsiteX9" fmla="*/ 1089660 w 1363980"/>
                      <a:gd name="connsiteY9" fmla="*/ 458631 h 877731"/>
                      <a:gd name="connsiteX10" fmla="*/ 1165860 w 1363980"/>
                      <a:gd name="connsiteY10" fmla="*/ 405291 h 877731"/>
                      <a:gd name="connsiteX11" fmla="*/ 1173480 w 1363980"/>
                      <a:gd name="connsiteY11" fmla="*/ 496731 h 877731"/>
                      <a:gd name="connsiteX12" fmla="*/ 1143000 w 1363980"/>
                      <a:gd name="connsiteY12" fmla="*/ 603411 h 877731"/>
                      <a:gd name="connsiteX13" fmla="*/ 1158240 w 1363980"/>
                      <a:gd name="connsiteY13" fmla="*/ 717711 h 877731"/>
                      <a:gd name="connsiteX14" fmla="*/ 1211580 w 1363980"/>
                      <a:gd name="connsiteY14" fmla="*/ 816771 h 877731"/>
                      <a:gd name="connsiteX15" fmla="*/ 1196340 w 1363980"/>
                      <a:gd name="connsiteY15" fmla="*/ 877731 h 877731"/>
                      <a:gd name="connsiteX16" fmla="*/ 1310640 w 1363980"/>
                      <a:gd name="connsiteY16" fmla="*/ 793911 h 877731"/>
                      <a:gd name="connsiteX17" fmla="*/ 1318260 w 1363980"/>
                      <a:gd name="connsiteY17" fmla="*/ 489111 h 877731"/>
                      <a:gd name="connsiteX18" fmla="*/ 1356360 w 1363980"/>
                      <a:gd name="connsiteY18" fmla="*/ 367191 h 877731"/>
                      <a:gd name="connsiteX19" fmla="*/ 1287780 w 1363980"/>
                      <a:gd name="connsiteY19" fmla="*/ 336711 h 877731"/>
                      <a:gd name="connsiteX20" fmla="*/ 1363980 w 1363980"/>
                      <a:gd name="connsiteY20" fmla="*/ 237651 h 877731"/>
                      <a:gd name="connsiteX21" fmla="*/ 1257300 w 1363980"/>
                      <a:gd name="connsiteY21" fmla="*/ 260511 h 877731"/>
                      <a:gd name="connsiteX22" fmla="*/ 1143000 w 1363980"/>
                      <a:gd name="connsiteY22" fmla="*/ 130971 h 877731"/>
                      <a:gd name="connsiteX23" fmla="*/ 876300 w 1363980"/>
                      <a:gd name="connsiteY23" fmla="*/ 16671 h 877731"/>
                      <a:gd name="connsiteX24" fmla="*/ 640080 w 1363980"/>
                      <a:gd name="connsiteY24" fmla="*/ 1431 h 877731"/>
                      <a:gd name="connsiteX25" fmla="*/ 487680 w 1363980"/>
                      <a:gd name="connsiteY25" fmla="*/ 24291 h 877731"/>
                      <a:gd name="connsiteX26" fmla="*/ 259080 w 1363980"/>
                      <a:gd name="connsiteY26" fmla="*/ 47151 h 877731"/>
                      <a:gd name="connsiteX27" fmla="*/ 403860 w 1363980"/>
                      <a:gd name="connsiteY27" fmla="*/ 85251 h 877731"/>
                      <a:gd name="connsiteX28" fmla="*/ 320040 w 1363980"/>
                      <a:gd name="connsiteY28" fmla="*/ 161451 h 877731"/>
                      <a:gd name="connsiteX29" fmla="*/ 236220 w 1363980"/>
                      <a:gd name="connsiteY29" fmla="*/ 199551 h 877731"/>
                      <a:gd name="connsiteX30" fmla="*/ 76200 w 1363980"/>
                      <a:gd name="connsiteY30" fmla="*/ 306231 h 877731"/>
                      <a:gd name="connsiteX31" fmla="*/ 213360 w 1363980"/>
                      <a:gd name="connsiteY31" fmla="*/ 298611 h 877731"/>
                      <a:gd name="connsiteX32" fmla="*/ 167640 w 1363980"/>
                      <a:gd name="connsiteY32" fmla="*/ 397671 h 877731"/>
                      <a:gd name="connsiteX33" fmla="*/ 99060 w 1363980"/>
                      <a:gd name="connsiteY33" fmla="*/ 458631 h 877731"/>
                      <a:gd name="connsiteX34" fmla="*/ 91440 w 1363980"/>
                      <a:gd name="connsiteY34" fmla="*/ 557691 h 877731"/>
                      <a:gd name="connsiteX35" fmla="*/ 76200 w 1363980"/>
                      <a:gd name="connsiteY35" fmla="*/ 649131 h 877731"/>
                      <a:gd name="connsiteX36" fmla="*/ 0 w 1363980"/>
                      <a:gd name="connsiteY36" fmla="*/ 710091 h 877731"/>
                      <a:gd name="connsiteX0" fmla="*/ 0 w 1363980"/>
                      <a:gd name="connsiteY0" fmla="*/ 710091 h 877731"/>
                      <a:gd name="connsiteX1" fmla="*/ 320040 w 1363980"/>
                      <a:gd name="connsiteY1" fmla="*/ 611031 h 877731"/>
                      <a:gd name="connsiteX2" fmla="*/ 480060 w 1363980"/>
                      <a:gd name="connsiteY2" fmla="*/ 451011 h 877731"/>
                      <a:gd name="connsiteX3" fmla="*/ 419100 w 1363980"/>
                      <a:gd name="connsiteY3" fmla="*/ 611031 h 877731"/>
                      <a:gd name="connsiteX4" fmla="*/ 320040 w 1363980"/>
                      <a:gd name="connsiteY4" fmla="*/ 679611 h 877731"/>
                      <a:gd name="connsiteX5" fmla="*/ 685800 w 1363980"/>
                      <a:gd name="connsiteY5" fmla="*/ 588171 h 877731"/>
                      <a:gd name="connsiteX6" fmla="*/ 891540 w 1363980"/>
                      <a:gd name="connsiteY6" fmla="*/ 420531 h 877731"/>
                      <a:gd name="connsiteX7" fmla="*/ 830580 w 1363980"/>
                      <a:gd name="connsiteY7" fmla="*/ 603411 h 877731"/>
                      <a:gd name="connsiteX8" fmla="*/ 975360 w 1363980"/>
                      <a:gd name="connsiteY8" fmla="*/ 550071 h 877731"/>
                      <a:gd name="connsiteX9" fmla="*/ 1089660 w 1363980"/>
                      <a:gd name="connsiteY9" fmla="*/ 458631 h 877731"/>
                      <a:gd name="connsiteX10" fmla="*/ 1165860 w 1363980"/>
                      <a:gd name="connsiteY10" fmla="*/ 405291 h 877731"/>
                      <a:gd name="connsiteX11" fmla="*/ 1173480 w 1363980"/>
                      <a:gd name="connsiteY11" fmla="*/ 496731 h 877731"/>
                      <a:gd name="connsiteX12" fmla="*/ 1143000 w 1363980"/>
                      <a:gd name="connsiteY12" fmla="*/ 603411 h 877731"/>
                      <a:gd name="connsiteX13" fmla="*/ 1158240 w 1363980"/>
                      <a:gd name="connsiteY13" fmla="*/ 717711 h 877731"/>
                      <a:gd name="connsiteX14" fmla="*/ 1211580 w 1363980"/>
                      <a:gd name="connsiteY14" fmla="*/ 816771 h 877731"/>
                      <a:gd name="connsiteX15" fmla="*/ 1196340 w 1363980"/>
                      <a:gd name="connsiteY15" fmla="*/ 877731 h 877731"/>
                      <a:gd name="connsiteX16" fmla="*/ 1310640 w 1363980"/>
                      <a:gd name="connsiteY16" fmla="*/ 793911 h 877731"/>
                      <a:gd name="connsiteX17" fmla="*/ 1318260 w 1363980"/>
                      <a:gd name="connsiteY17" fmla="*/ 489111 h 877731"/>
                      <a:gd name="connsiteX18" fmla="*/ 1356360 w 1363980"/>
                      <a:gd name="connsiteY18" fmla="*/ 367191 h 877731"/>
                      <a:gd name="connsiteX19" fmla="*/ 1287780 w 1363980"/>
                      <a:gd name="connsiteY19" fmla="*/ 336711 h 877731"/>
                      <a:gd name="connsiteX20" fmla="*/ 1363980 w 1363980"/>
                      <a:gd name="connsiteY20" fmla="*/ 237651 h 877731"/>
                      <a:gd name="connsiteX21" fmla="*/ 1257300 w 1363980"/>
                      <a:gd name="connsiteY21" fmla="*/ 260511 h 877731"/>
                      <a:gd name="connsiteX22" fmla="*/ 1143000 w 1363980"/>
                      <a:gd name="connsiteY22" fmla="*/ 130971 h 877731"/>
                      <a:gd name="connsiteX23" fmla="*/ 876300 w 1363980"/>
                      <a:gd name="connsiteY23" fmla="*/ 16671 h 877731"/>
                      <a:gd name="connsiteX24" fmla="*/ 640080 w 1363980"/>
                      <a:gd name="connsiteY24" fmla="*/ 1431 h 877731"/>
                      <a:gd name="connsiteX25" fmla="*/ 487680 w 1363980"/>
                      <a:gd name="connsiteY25" fmla="*/ 24291 h 877731"/>
                      <a:gd name="connsiteX26" fmla="*/ 259080 w 1363980"/>
                      <a:gd name="connsiteY26" fmla="*/ 47151 h 877731"/>
                      <a:gd name="connsiteX27" fmla="*/ 403860 w 1363980"/>
                      <a:gd name="connsiteY27" fmla="*/ 85251 h 877731"/>
                      <a:gd name="connsiteX28" fmla="*/ 320040 w 1363980"/>
                      <a:gd name="connsiteY28" fmla="*/ 161451 h 877731"/>
                      <a:gd name="connsiteX29" fmla="*/ 236220 w 1363980"/>
                      <a:gd name="connsiteY29" fmla="*/ 199551 h 877731"/>
                      <a:gd name="connsiteX30" fmla="*/ 76200 w 1363980"/>
                      <a:gd name="connsiteY30" fmla="*/ 306231 h 877731"/>
                      <a:gd name="connsiteX31" fmla="*/ 213360 w 1363980"/>
                      <a:gd name="connsiteY31" fmla="*/ 298611 h 877731"/>
                      <a:gd name="connsiteX32" fmla="*/ 167640 w 1363980"/>
                      <a:gd name="connsiteY32" fmla="*/ 397671 h 877731"/>
                      <a:gd name="connsiteX33" fmla="*/ 99060 w 1363980"/>
                      <a:gd name="connsiteY33" fmla="*/ 458631 h 877731"/>
                      <a:gd name="connsiteX34" fmla="*/ 91440 w 1363980"/>
                      <a:gd name="connsiteY34" fmla="*/ 557691 h 877731"/>
                      <a:gd name="connsiteX35" fmla="*/ 76200 w 1363980"/>
                      <a:gd name="connsiteY35" fmla="*/ 649131 h 877731"/>
                      <a:gd name="connsiteX36" fmla="*/ 0 w 1363980"/>
                      <a:gd name="connsiteY36" fmla="*/ 710091 h 877731"/>
                      <a:gd name="connsiteX0" fmla="*/ 0 w 1363980"/>
                      <a:gd name="connsiteY0" fmla="*/ 710091 h 877731"/>
                      <a:gd name="connsiteX1" fmla="*/ 320040 w 1363980"/>
                      <a:gd name="connsiteY1" fmla="*/ 611031 h 877731"/>
                      <a:gd name="connsiteX2" fmla="*/ 480060 w 1363980"/>
                      <a:gd name="connsiteY2" fmla="*/ 451011 h 877731"/>
                      <a:gd name="connsiteX3" fmla="*/ 419100 w 1363980"/>
                      <a:gd name="connsiteY3" fmla="*/ 611031 h 877731"/>
                      <a:gd name="connsiteX4" fmla="*/ 320040 w 1363980"/>
                      <a:gd name="connsiteY4" fmla="*/ 679611 h 877731"/>
                      <a:gd name="connsiteX5" fmla="*/ 685800 w 1363980"/>
                      <a:gd name="connsiteY5" fmla="*/ 588171 h 877731"/>
                      <a:gd name="connsiteX6" fmla="*/ 891540 w 1363980"/>
                      <a:gd name="connsiteY6" fmla="*/ 420531 h 877731"/>
                      <a:gd name="connsiteX7" fmla="*/ 830580 w 1363980"/>
                      <a:gd name="connsiteY7" fmla="*/ 603411 h 877731"/>
                      <a:gd name="connsiteX8" fmla="*/ 975360 w 1363980"/>
                      <a:gd name="connsiteY8" fmla="*/ 550071 h 877731"/>
                      <a:gd name="connsiteX9" fmla="*/ 1089660 w 1363980"/>
                      <a:gd name="connsiteY9" fmla="*/ 458631 h 877731"/>
                      <a:gd name="connsiteX10" fmla="*/ 1165860 w 1363980"/>
                      <a:gd name="connsiteY10" fmla="*/ 405291 h 877731"/>
                      <a:gd name="connsiteX11" fmla="*/ 1173480 w 1363980"/>
                      <a:gd name="connsiteY11" fmla="*/ 496731 h 877731"/>
                      <a:gd name="connsiteX12" fmla="*/ 1143000 w 1363980"/>
                      <a:gd name="connsiteY12" fmla="*/ 603411 h 877731"/>
                      <a:gd name="connsiteX13" fmla="*/ 1158240 w 1363980"/>
                      <a:gd name="connsiteY13" fmla="*/ 717711 h 877731"/>
                      <a:gd name="connsiteX14" fmla="*/ 1211580 w 1363980"/>
                      <a:gd name="connsiteY14" fmla="*/ 816771 h 877731"/>
                      <a:gd name="connsiteX15" fmla="*/ 1196340 w 1363980"/>
                      <a:gd name="connsiteY15" fmla="*/ 877731 h 877731"/>
                      <a:gd name="connsiteX16" fmla="*/ 1310640 w 1363980"/>
                      <a:gd name="connsiteY16" fmla="*/ 793911 h 877731"/>
                      <a:gd name="connsiteX17" fmla="*/ 1318260 w 1363980"/>
                      <a:gd name="connsiteY17" fmla="*/ 489111 h 877731"/>
                      <a:gd name="connsiteX18" fmla="*/ 1356360 w 1363980"/>
                      <a:gd name="connsiteY18" fmla="*/ 367191 h 877731"/>
                      <a:gd name="connsiteX19" fmla="*/ 1287780 w 1363980"/>
                      <a:gd name="connsiteY19" fmla="*/ 336711 h 877731"/>
                      <a:gd name="connsiteX20" fmla="*/ 1363980 w 1363980"/>
                      <a:gd name="connsiteY20" fmla="*/ 237651 h 877731"/>
                      <a:gd name="connsiteX21" fmla="*/ 1257300 w 1363980"/>
                      <a:gd name="connsiteY21" fmla="*/ 260511 h 877731"/>
                      <a:gd name="connsiteX22" fmla="*/ 1143000 w 1363980"/>
                      <a:gd name="connsiteY22" fmla="*/ 130971 h 877731"/>
                      <a:gd name="connsiteX23" fmla="*/ 876300 w 1363980"/>
                      <a:gd name="connsiteY23" fmla="*/ 16671 h 877731"/>
                      <a:gd name="connsiteX24" fmla="*/ 640080 w 1363980"/>
                      <a:gd name="connsiteY24" fmla="*/ 1431 h 877731"/>
                      <a:gd name="connsiteX25" fmla="*/ 487680 w 1363980"/>
                      <a:gd name="connsiteY25" fmla="*/ 24291 h 877731"/>
                      <a:gd name="connsiteX26" fmla="*/ 259080 w 1363980"/>
                      <a:gd name="connsiteY26" fmla="*/ 47151 h 877731"/>
                      <a:gd name="connsiteX27" fmla="*/ 403860 w 1363980"/>
                      <a:gd name="connsiteY27" fmla="*/ 85251 h 877731"/>
                      <a:gd name="connsiteX28" fmla="*/ 320040 w 1363980"/>
                      <a:gd name="connsiteY28" fmla="*/ 161451 h 877731"/>
                      <a:gd name="connsiteX29" fmla="*/ 236220 w 1363980"/>
                      <a:gd name="connsiteY29" fmla="*/ 199551 h 877731"/>
                      <a:gd name="connsiteX30" fmla="*/ 76200 w 1363980"/>
                      <a:gd name="connsiteY30" fmla="*/ 306231 h 877731"/>
                      <a:gd name="connsiteX31" fmla="*/ 213360 w 1363980"/>
                      <a:gd name="connsiteY31" fmla="*/ 298611 h 877731"/>
                      <a:gd name="connsiteX32" fmla="*/ 167640 w 1363980"/>
                      <a:gd name="connsiteY32" fmla="*/ 397671 h 877731"/>
                      <a:gd name="connsiteX33" fmla="*/ 99060 w 1363980"/>
                      <a:gd name="connsiteY33" fmla="*/ 458631 h 877731"/>
                      <a:gd name="connsiteX34" fmla="*/ 91440 w 1363980"/>
                      <a:gd name="connsiteY34" fmla="*/ 557691 h 877731"/>
                      <a:gd name="connsiteX35" fmla="*/ 76200 w 1363980"/>
                      <a:gd name="connsiteY35" fmla="*/ 649131 h 877731"/>
                      <a:gd name="connsiteX36" fmla="*/ 0 w 1363980"/>
                      <a:gd name="connsiteY36" fmla="*/ 710091 h 877731"/>
                      <a:gd name="connsiteX0" fmla="*/ 0 w 1363980"/>
                      <a:gd name="connsiteY0" fmla="*/ 710091 h 877731"/>
                      <a:gd name="connsiteX1" fmla="*/ 320040 w 1363980"/>
                      <a:gd name="connsiteY1" fmla="*/ 611031 h 877731"/>
                      <a:gd name="connsiteX2" fmla="*/ 480060 w 1363980"/>
                      <a:gd name="connsiteY2" fmla="*/ 451011 h 877731"/>
                      <a:gd name="connsiteX3" fmla="*/ 419100 w 1363980"/>
                      <a:gd name="connsiteY3" fmla="*/ 611031 h 877731"/>
                      <a:gd name="connsiteX4" fmla="*/ 320040 w 1363980"/>
                      <a:gd name="connsiteY4" fmla="*/ 679611 h 877731"/>
                      <a:gd name="connsiteX5" fmla="*/ 685800 w 1363980"/>
                      <a:gd name="connsiteY5" fmla="*/ 588171 h 877731"/>
                      <a:gd name="connsiteX6" fmla="*/ 891540 w 1363980"/>
                      <a:gd name="connsiteY6" fmla="*/ 420531 h 877731"/>
                      <a:gd name="connsiteX7" fmla="*/ 830580 w 1363980"/>
                      <a:gd name="connsiteY7" fmla="*/ 603411 h 877731"/>
                      <a:gd name="connsiteX8" fmla="*/ 975360 w 1363980"/>
                      <a:gd name="connsiteY8" fmla="*/ 550071 h 877731"/>
                      <a:gd name="connsiteX9" fmla="*/ 1089660 w 1363980"/>
                      <a:gd name="connsiteY9" fmla="*/ 458631 h 877731"/>
                      <a:gd name="connsiteX10" fmla="*/ 1165860 w 1363980"/>
                      <a:gd name="connsiteY10" fmla="*/ 405291 h 877731"/>
                      <a:gd name="connsiteX11" fmla="*/ 1173480 w 1363980"/>
                      <a:gd name="connsiteY11" fmla="*/ 496731 h 877731"/>
                      <a:gd name="connsiteX12" fmla="*/ 1143000 w 1363980"/>
                      <a:gd name="connsiteY12" fmla="*/ 603411 h 877731"/>
                      <a:gd name="connsiteX13" fmla="*/ 1158240 w 1363980"/>
                      <a:gd name="connsiteY13" fmla="*/ 717711 h 877731"/>
                      <a:gd name="connsiteX14" fmla="*/ 1211580 w 1363980"/>
                      <a:gd name="connsiteY14" fmla="*/ 816771 h 877731"/>
                      <a:gd name="connsiteX15" fmla="*/ 1196340 w 1363980"/>
                      <a:gd name="connsiteY15" fmla="*/ 877731 h 877731"/>
                      <a:gd name="connsiteX16" fmla="*/ 1310640 w 1363980"/>
                      <a:gd name="connsiteY16" fmla="*/ 793911 h 877731"/>
                      <a:gd name="connsiteX17" fmla="*/ 1318260 w 1363980"/>
                      <a:gd name="connsiteY17" fmla="*/ 489111 h 877731"/>
                      <a:gd name="connsiteX18" fmla="*/ 1356360 w 1363980"/>
                      <a:gd name="connsiteY18" fmla="*/ 367191 h 877731"/>
                      <a:gd name="connsiteX19" fmla="*/ 1287780 w 1363980"/>
                      <a:gd name="connsiteY19" fmla="*/ 336711 h 877731"/>
                      <a:gd name="connsiteX20" fmla="*/ 1363980 w 1363980"/>
                      <a:gd name="connsiteY20" fmla="*/ 237651 h 877731"/>
                      <a:gd name="connsiteX21" fmla="*/ 1257300 w 1363980"/>
                      <a:gd name="connsiteY21" fmla="*/ 260511 h 877731"/>
                      <a:gd name="connsiteX22" fmla="*/ 1143000 w 1363980"/>
                      <a:gd name="connsiteY22" fmla="*/ 130971 h 877731"/>
                      <a:gd name="connsiteX23" fmla="*/ 876300 w 1363980"/>
                      <a:gd name="connsiteY23" fmla="*/ 16671 h 877731"/>
                      <a:gd name="connsiteX24" fmla="*/ 640080 w 1363980"/>
                      <a:gd name="connsiteY24" fmla="*/ 1431 h 877731"/>
                      <a:gd name="connsiteX25" fmla="*/ 487680 w 1363980"/>
                      <a:gd name="connsiteY25" fmla="*/ 24291 h 877731"/>
                      <a:gd name="connsiteX26" fmla="*/ 259080 w 1363980"/>
                      <a:gd name="connsiteY26" fmla="*/ 47151 h 877731"/>
                      <a:gd name="connsiteX27" fmla="*/ 403860 w 1363980"/>
                      <a:gd name="connsiteY27" fmla="*/ 85251 h 877731"/>
                      <a:gd name="connsiteX28" fmla="*/ 320040 w 1363980"/>
                      <a:gd name="connsiteY28" fmla="*/ 161451 h 877731"/>
                      <a:gd name="connsiteX29" fmla="*/ 236220 w 1363980"/>
                      <a:gd name="connsiteY29" fmla="*/ 199551 h 877731"/>
                      <a:gd name="connsiteX30" fmla="*/ 76200 w 1363980"/>
                      <a:gd name="connsiteY30" fmla="*/ 306231 h 877731"/>
                      <a:gd name="connsiteX31" fmla="*/ 213360 w 1363980"/>
                      <a:gd name="connsiteY31" fmla="*/ 298611 h 877731"/>
                      <a:gd name="connsiteX32" fmla="*/ 167640 w 1363980"/>
                      <a:gd name="connsiteY32" fmla="*/ 397671 h 877731"/>
                      <a:gd name="connsiteX33" fmla="*/ 99060 w 1363980"/>
                      <a:gd name="connsiteY33" fmla="*/ 458631 h 877731"/>
                      <a:gd name="connsiteX34" fmla="*/ 91440 w 1363980"/>
                      <a:gd name="connsiteY34" fmla="*/ 557691 h 877731"/>
                      <a:gd name="connsiteX35" fmla="*/ 76200 w 1363980"/>
                      <a:gd name="connsiteY35" fmla="*/ 649131 h 877731"/>
                      <a:gd name="connsiteX36" fmla="*/ 0 w 1363980"/>
                      <a:gd name="connsiteY36" fmla="*/ 710091 h 877731"/>
                      <a:gd name="connsiteX0" fmla="*/ 0 w 1363980"/>
                      <a:gd name="connsiteY0" fmla="*/ 710091 h 877731"/>
                      <a:gd name="connsiteX1" fmla="*/ 320040 w 1363980"/>
                      <a:gd name="connsiteY1" fmla="*/ 611031 h 877731"/>
                      <a:gd name="connsiteX2" fmla="*/ 480060 w 1363980"/>
                      <a:gd name="connsiteY2" fmla="*/ 451011 h 877731"/>
                      <a:gd name="connsiteX3" fmla="*/ 419100 w 1363980"/>
                      <a:gd name="connsiteY3" fmla="*/ 611031 h 877731"/>
                      <a:gd name="connsiteX4" fmla="*/ 320040 w 1363980"/>
                      <a:gd name="connsiteY4" fmla="*/ 679611 h 877731"/>
                      <a:gd name="connsiteX5" fmla="*/ 685800 w 1363980"/>
                      <a:gd name="connsiteY5" fmla="*/ 588171 h 877731"/>
                      <a:gd name="connsiteX6" fmla="*/ 891540 w 1363980"/>
                      <a:gd name="connsiteY6" fmla="*/ 420531 h 877731"/>
                      <a:gd name="connsiteX7" fmla="*/ 830580 w 1363980"/>
                      <a:gd name="connsiteY7" fmla="*/ 603411 h 877731"/>
                      <a:gd name="connsiteX8" fmla="*/ 975360 w 1363980"/>
                      <a:gd name="connsiteY8" fmla="*/ 550071 h 877731"/>
                      <a:gd name="connsiteX9" fmla="*/ 1089660 w 1363980"/>
                      <a:gd name="connsiteY9" fmla="*/ 458631 h 877731"/>
                      <a:gd name="connsiteX10" fmla="*/ 1165860 w 1363980"/>
                      <a:gd name="connsiteY10" fmla="*/ 405291 h 877731"/>
                      <a:gd name="connsiteX11" fmla="*/ 1173480 w 1363980"/>
                      <a:gd name="connsiteY11" fmla="*/ 496731 h 877731"/>
                      <a:gd name="connsiteX12" fmla="*/ 1143000 w 1363980"/>
                      <a:gd name="connsiteY12" fmla="*/ 603411 h 877731"/>
                      <a:gd name="connsiteX13" fmla="*/ 1158240 w 1363980"/>
                      <a:gd name="connsiteY13" fmla="*/ 717711 h 877731"/>
                      <a:gd name="connsiteX14" fmla="*/ 1211580 w 1363980"/>
                      <a:gd name="connsiteY14" fmla="*/ 816771 h 877731"/>
                      <a:gd name="connsiteX15" fmla="*/ 1196340 w 1363980"/>
                      <a:gd name="connsiteY15" fmla="*/ 877731 h 877731"/>
                      <a:gd name="connsiteX16" fmla="*/ 1310640 w 1363980"/>
                      <a:gd name="connsiteY16" fmla="*/ 793911 h 877731"/>
                      <a:gd name="connsiteX17" fmla="*/ 1325880 w 1363980"/>
                      <a:gd name="connsiteY17" fmla="*/ 527211 h 877731"/>
                      <a:gd name="connsiteX18" fmla="*/ 1356360 w 1363980"/>
                      <a:gd name="connsiteY18" fmla="*/ 367191 h 877731"/>
                      <a:gd name="connsiteX19" fmla="*/ 1287780 w 1363980"/>
                      <a:gd name="connsiteY19" fmla="*/ 336711 h 877731"/>
                      <a:gd name="connsiteX20" fmla="*/ 1363980 w 1363980"/>
                      <a:gd name="connsiteY20" fmla="*/ 237651 h 877731"/>
                      <a:gd name="connsiteX21" fmla="*/ 1257300 w 1363980"/>
                      <a:gd name="connsiteY21" fmla="*/ 260511 h 877731"/>
                      <a:gd name="connsiteX22" fmla="*/ 1143000 w 1363980"/>
                      <a:gd name="connsiteY22" fmla="*/ 130971 h 877731"/>
                      <a:gd name="connsiteX23" fmla="*/ 876300 w 1363980"/>
                      <a:gd name="connsiteY23" fmla="*/ 16671 h 877731"/>
                      <a:gd name="connsiteX24" fmla="*/ 640080 w 1363980"/>
                      <a:gd name="connsiteY24" fmla="*/ 1431 h 877731"/>
                      <a:gd name="connsiteX25" fmla="*/ 487680 w 1363980"/>
                      <a:gd name="connsiteY25" fmla="*/ 24291 h 877731"/>
                      <a:gd name="connsiteX26" fmla="*/ 259080 w 1363980"/>
                      <a:gd name="connsiteY26" fmla="*/ 47151 h 877731"/>
                      <a:gd name="connsiteX27" fmla="*/ 403860 w 1363980"/>
                      <a:gd name="connsiteY27" fmla="*/ 85251 h 877731"/>
                      <a:gd name="connsiteX28" fmla="*/ 320040 w 1363980"/>
                      <a:gd name="connsiteY28" fmla="*/ 161451 h 877731"/>
                      <a:gd name="connsiteX29" fmla="*/ 236220 w 1363980"/>
                      <a:gd name="connsiteY29" fmla="*/ 199551 h 877731"/>
                      <a:gd name="connsiteX30" fmla="*/ 76200 w 1363980"/>
                      <a:gd name="connsiteY30" fmla="*/ 306231 h 877731"/>
                      <a:gd name="connsiteX31" fmla="*/ 213360 w 1363980"/>
                      <a:gd name="connsiteY31" fmla="*/ 298611 h 877731"/>
                      <a:gd name="connsiteX32" fmla="*/ 167640 w 1363980"/>
                      <a:gd name="connsiteY32" fmla="*/ 397671 h 877731"/>
                      <a:gd name="connsiteX33" fmla="*/ 99060 w 1363980"/>
                      <a:gd name="connsiteY33" fmla="*/ 458631 h 877731"/>
                      <a:gd name="connsiteX34" fmla="*/ 91440 w 1363980"/>
                      <a:gd name="connsiteY34" fmla="*/ 557691 h 877731"/>
                      <a:gd name="connsiteX35" fmla="*/ 76200 w 1363980"/>
                      <a:gd name="connsiteY35" fmla="*/ 649131 h 877731"/>
                      <a:gd name="connsiteX36" fmla="*/ 0 w 1363980"/>
                      <a:gd name="connsiteY36" fmla="*/ 710091 h 877731"/>
                      <a:gd name="connsiteX0" fmla="*/ 0 w 1363980"/>
                      <a:gd name="connsiteY0" fmla="*/ 710091 h 877731"/>
                      <a:gd name="connsiteX1" fmla="*/ 320040 w 1363980"/>
                      <a:gd name="connsiteY1" fmla="*/ 611031 h 877731"/>
                      <a:gd name="connsiteX2" fmla="*/ 480060 w 1363980"/>
                      <a:gd name="connsiteY2" fmla="*/ 451011 h 877731"/>
                      <a:gd name="connsiteX3" fmla="*/ 419100 w 1363980"/>
                      <a:gd name="connsiteY3" fmla="*/ 611031 h 877731"/>
                      <a:gd name="connsiteX4" fmla="*/ 320040 w 1363980"/>
                      <a:gd name="connsiteY4" fmla="*/ 679611 h 877731"/>
                      <a:gd name="connsiteX5" fmla="*/ 685800 w 1363980"/>
                      <a:gd name="connsiteY5" fmla="*/ 588171 h 877731"/>
                      <a:gd name="connsiteX6" fmla="*/ 891540 w 1363980"/>
                      <a:gd name="connsiteY6" fmla="*/ 420531 h 877731"/>
                      <a:gd name="connsiteX7" fmla="*/ 830580 w 1363980"/>
                      <a:gd name="connsiteY7" fmla="*/ 603411 h 877731"/>
                      <a:gd name="connsiteX8" fmla="*/ 975360 w 1363980"/>
                      <a:gd name="connsiteY8" fmla="*/ 550071 h 877731"/>
                      <a:gd name="connsiteX9" fmla="*/ 1089660 w 1363980"/>
                      <a:gd name="connsiteY9" fmla="*/ 458631 h 877731"/>
                      <a:gd name="connsiteX10" fmla="*/ 1165860 w 1363980"/>
                      <a:gd name="connsiteY10" fmla="*/ 405291 h 877731"/>
                      <a:gd name="connsiteX11" fmla="*/ 1173480 w 1363980"/>
                      <a:gd name="connsiteY11" fmla="*/ 496731 h 877731"/>
                      <a:gd name="connsiteX12" fmla="*/ 1143000 w 1363980"/>
                      <a:gd name="connsiteY12" fmla="*/ 603411 h 877731"/>
                      <a:gd name="connsiteX13" fmla="*/ 1158240 w 1363980"/>
                      <a:gd name="connsiteY13" fmla="*/ 717711 h 877731"/>
                      <a:gd name="connsiteX14" fmla="*/ 1211580 w 1363980"/>
                      <a:gd name="connsiteY14" fmla="*/ 816771 h 877731"/>
                      <a:gd name="connsiteX15" fmla="*/ 1196340 w 1363980"/>
                      <a:gd name="connsiteY15" fmla="*/ 877731 h 877731"/>
                      <a:gd name="connsiteX16" fmla="*/ 1310640 w 1363980"/>
                      <a:gd name="connsiteY16" fmla="*/ 793911 h 877731"/>
                      <a:gd name="connsiteX17" fmla="*/ 1325880 w 1363980"/>
                      <a:gd name="connsiteY17" fmla="*/ 527211 h 877731"/>
                      <a:gd name="connsiteX18" fmla="*/ 1356360 w 1363980"/>
                      <a:gd name="connsiteY18" fmla="*/ 367191 h 877731"/>
                      <a:gd name="connsiteX19" fmla="*/ 1287780 w 1363980"/>
                      <a:gd name="connsiteY19" fmla="*/ 336711 h 877731"/>
                      <a:gd name="connsiteX20" fmla="*/ 1363980 w 1363980"/>
                      <a:gd name="connsiteY20" fmla="*/ 237651 h 877731"/>
                      <a:gd name="connsiteX21" fmla="*/ 1257300 w 1363980"/>
                      <a:gd name="connsiteY21" fmla="*/ 260511 h 877731"/>
                      <a:gd name="connsiteX22" fmla="*/ 1143000 w 1363980"/>
                      <a:gd name="connsiteY22" fmla="*/ 130971 h 877731"/>
                      <a:gd name="connsiteX23" fmla="*/ 876300 w 1363980"/>
                      <a:gd name="connsiteY23" fmla="*/ 16671 h 877731"/>
                      <a:gd name="connsiteX24" fmla="*/ 640080 w 1363980"/>
                      <a:gd name="connsiteY24" fmla="*/ 1431 h 877731"/>
                      <a:gd name="connsiteX25" fmla="*/ 487680 w 1363980"/>
                      <a:gd name="connsiteY25" fmla="*/ 24291 h 877731"/>
                      <a:gd name="connsiteX26" fmla="*/ 259080 w 1363980"/>
                      <a:gd name="connsiteY26" fmla="*/ 47151 h 877731"/>
                      <a:gd name="connsiteX27" fmla="*/ 403860 w 1363980"/>
                      <a:gd name="connsiteY27" fmla="*/ 85251 h 877731"/>
                      <a:gd name="connsiteX28" fmla="*/ 320040 w 1363980"/>
                      <a:gd name="connsiteY28" fmla="*/ 161451 h 877731"/>
                      <a:gd name="connsiteX29" fmla="*/ 236220 w 1363980"/>
                      <a:gd name="connsiteY29" fmla="*/ 199551 h 877731"/>
                      <a:gd name="connsiteX30" fmla="*/ 76200 w 1363980"/>
                      <a:gd name="connsiteY30" fmla="*/ 306231 h 877731"/>
                      <a:gd name="connsiteX31" fmla="*/ 213360 w 1363980"/>
                      <a:gd name="connsiteY31" fmla="*/ 298611 h 877731"/>
                      <a:gd name="connsiteX32" fmla="*/ 167640 w 1363980"/>
                      <a:gd name="connsiteY32" fmla="*/ 397671 h 877731"/>
                      <a:gd name="connsiteX33" fmla="*/ 99060 w 1363980"/>
                      <a:gd name="connsiteY33" fmla="*/ 458631 h 877731"/>
                      <a:gd name="connsiteX34" fmla="*/ 91440 w 1363980"/>
                      <a:gd name="connsiteY34" fmla="*/ 557691 h 877731"/>
                      <a:gd name="connsiteX35" fmla="*/ 76200 w 1363980"/>
                      <a:gd name="connsiteY35" fmla="*/ 649131 h 877731"/>
                      <a:gd name="connsiteX36" fmla="*/ 0 w 1363980"/>
                      <a:gd name="connsiteY36" fmla="*/ 710091 h 877731"/>
                      <a:gd name="connsiteX0" fmla="*/ 0 w 1363980"/>
                      <a:gd name="connsiteY0" fmla="*/ 710091 h 816771"/>
                      <a:gd name="connsiteX1" fmla="*/ 320040 w 1363980"/>
                      <a:gd name="connsiteY1" fmla="*/ 611031 h 816771"/>
                      <a:gd name="connsiteX2" fmla="*/ 480060 w 1363980"/>
                      <a:gd name="connsiteY2" fmla="*/ 451011 h 816771"/>
                      <a:gd name="connsiteX3" fmla="*/ 419100 w 1363980"/>
                      <a:gd name="connsiteY3" fmla="*/ 611031 h 816771"/>
                      <a:gd name="connsiteX4" fmla="*/ 320040 w 1363980"/>
                      <a:gd name="connsiteY4" fmla="*/ 679611 h 816771"/>
                      <a:gd name="connsiteX5" fmla="*/ 685800 w 1363980"/>
                      <a:gd name="connsiteY5" fmla="*/ 588171 h 816771"/>
                      <a:gd name="connsiteX6" fmla="*/ 891540 w 1363980"/>
                      <a:gd name="connsiteY6" fmla="*/ 420531 h 816771"/>
                      <a:gd name="connsiteX7" fmla="*/ 830580 w 1363980"/>
                      <a:gd name="connsiteY7" fmla="*/ 603411 h 816771"/>
                      <a:gd name="connsiteX8" fmla="*/ 975360 w 1363980"/>
                      <a:gd name="connsiteY8" fmla="*/ 550071 h 816771"/>
                      <a:gd name="connsiteX9" fmla="*/ 1089660 w 1363980"/>
                      <a:gd name="connsiteY9" fmla="*/ 458631 h 816771"/>
                      <a:gd name="connsiteX10" fmla="*/ 1165860 w 1363980"/>
                      <a:gd name="connsiteY10" fmla="*/ 405291 h 816771"/>
                      <a:gd name="connsiteX11" fmla="*/ 1173480 w 1363980"/>
                      <a:gd name="connsiteY11" fmla="*/ 496731 h 816771"/>
                      <a:gd name="connsiteX12" fmla="*/ 1143000 w 1363980"/>
                      <a:gd name="connsiteY12" fmla="*/ 603411 h 816771"/>
                      <a:gd name="connsiteX13" fmla="*/ 1158240 w 1363980"/>
                      <a:gd name="connsiteY13" fmla="*/ 717711 h 816771"/>
                      <a:gd name="connsiteX14" fmla="*/ 1211580 w 1363980"/>
                      <a:gd name="connsiteY14" fmla="*/ 816771 h 816771"/>
                      <a:gd name="connsiteX15" fmla="*/ 1310640 w 1363980"/>
                      <a:gd name="connsiteY15" fmla="*/ 793911 h 816771"/>
                      <a:gd name="connsiteX16" fmla="*/ 1325880 w 1363980"/>
                      <a:gd name="connsiteY16" fmla="*/ 527211 h 816771"/>
                      <a:gd name="connsiteX17" fmla="*/ 1356360 w 1363980"/>
                      <a:gd name="connsiteY17" fmla="*/ 367191 h 816771"/>
                      <a:gd name="connsiteX18" fmla="*/ 1287780 w 1363980"/>
                      <a:gd name="connsiteY18" fmla="*/ 336711 h 816771"/>
                      <a:gd name="connsiteX19" fmla="*/ 1363980 w 1363980"/>
                      <a:gd name="connsiteY19" fmla="*/ 237651 h 816771"/>
                      <a:gd name="connsiteX20" fmla="*/ 1257300 w 1363980"/>
                      <a:gd name="connsiteY20" fmla="*/ 260511 h 816771"/>
                      <a:gd name="connsiteX21" fmla="*/ 1143000 w 1363980"/>
                      <a:gd name="connsiteY21" fmla="*/ 130971 h 816771"/>
                      <a:gd name="connsiteX22" fmla="*/ 876300 w 1363980"/>
                      <a:gd name="connsiteY22" fmla="*/ 16671 h 816771"/>
                      <a:gd name="connsiteX23" fmla="*/ 640080 w 1363980"/>
                      <a:gd name="connsiteY23" fmla="*/ 1431 h 816771"/>
                      <a:gd name="connsiteX24" fmla="*/ 487680 w 1363980"/>
                      <a:gd name="connsiteY24" fmla="*/ 24291 h 816771"/>
                      <a:gd name="connsiteX25" fmla="*/ 259080 w 1363980"/>
                      <a:gd name="connsiteY25" fmla="*/ 47151 h 816771"/>
                      <a:gd name="connsiteX26" fmla="*/ 403860 w 1363980"/>
                      <a:gd name="connsiteY26" fmla="*/ 85251 h 816771"/>
                      <a:gd name="connsiteX27" fmla="*/ 320040 w 1363980"/>
                      <a:gd name="connsiteY27" fmla="*/ 161451 h 816771"/>
                      <a:gd name="connsiteX28" fmla="*/ 236220 w 1363980"/>
                      <a:gd name="connsiteY28" fmla="*/ 199551 h 816771"/>
                      <a:gd name="connsiteX29" fmla="*/ 76200 w 1363980"/>
                      <a:gd name="connsiteY29" fmla="*/ 306231 h 816771"/>
                      <a:gd name="connsiteX30" fmla="*/ 213360 w 1363980"/>
                      <a:gd name="connsiteY30" fmla="*/ 298611 h 816771"/>
                      <a:gd name="connsiteX31" fmla="*/ 167640 w 1363980"/>
                      <a:gd name="connsiteY31" fmla="*/ 397671 h 816771"/>
                      <a:gd name="connsiteX32" fmla="*/ 99060 w 1363980"/>
                      <a:gd name="connsiteY32" fmla="*/ 458631 h 816771"/>
                      <a:gd name="connsiteX33" fmla="*/ 91440 w 1363980"/>
                      <a:gd name="connsiteY33" fmla="*/ 557691 h 816771"/>
                      <a:gd name="connsiteX34" fmla="*/ 76200 w 1363980"/>
                      <a:gd name="connsiteY34" fmla="*/ 649131 h 816771"/>
                      <a:gd name="connsiteX35" fmla="*/ 0 w 1363980"/>
                      <a:gd name="connsiteY35" fmla="*/ 710091 h 816771"/>
                      <a:gd name="connsiteX0" fmla="*/ 0 w 1363980"/>
                      <a:gd name="connsiteY0" fmla="*/ 710091 h 816771"/>
                      <a:gd name="connsiteX1" fmla="*/ 320040 w 1363980"/>
                      <a:gd name="connsiteY1" fmla="*/ 611031 h 816771"/>
                      <a:gd name="connsiteX2" fmla="*/ 480060 w 1363980"/>
                      <a:gd name="connsiteY2" fmla="*/ 451011 h 816771"/>
                      <a:gd name="connsiteX3" fmla="*/ 419100 w 1363980"/>
                      <a:gd name="connsiteY3" fmla="*/ 611031 h 816771"/>
                      <a:gd name="connsiteX4" fmla="*/ 320040 w 1363980"/>
                      <a:gd name="connsiteY4" fmla="*/ 679611 h 816771"/>
                      <a:gd name="connsiteX5" fmla="*/ 685800 w 1363980"/>
                      <a:gd name="connsiteY5" fmla="*/ 588171 h 816771"/>
                      <a:gd name="connsiteX6" fmla="*/ 891540 w 1363980"/>
                      <a:gd name="connsiteY6" fmla="*/ 420531 h 816771"/>
                      <a:gd name="connsiteX7" fmla="*/ 830580 w 1363980"/>
                      <a:gd name="connsiteY7" fmla="*/ 603411 h 816771"/>
                      <a:gd name="connsiteX8" fmla="*/ 975360 w 1363980"/>
                      <a:gd name="connsiteY8" fmla="*/ 550071 h 816771"/>
                      <a:gd name="connsiteX9" fmla="*/ 1089660 w 1363980"/>
                      <a:gd name="connsiteY9" fmla="*/ 458631 h 816771"/>
                      <a:gd name="connsiteX10" fmla="*/ 1165860 w 1363980"/>
                      <a:gd name="connsiteY10" fmla="*/ 405291 h 816771"/>
                      <a:gd name="connsiteX11" fmla="*/ 1173480 w 1363980"/>
                      <a:gd name="connsiteY11" fmla="*/ 496731 h 816771"/>
                      <a:gd name="connsiteX12" fmla="*/ 1143000 w 1363980"/>
                      <a:gd name="connsiteY12" fmla="*/ 603411 h 816771"/>
                      <a:gd name="connsiteX13" fmla="*/ 1158240 w 1363980"/>
                      <a:gd name="connsiteY13" fmla="*/ 717711 h 816771"/>
                      <a:gd name="connsiteX14" fmla="*/ 1211580 w 1363980"/>
                      <a:gd name="connsiteY14" fmla="*/ 816771 h 816771"/>
                      <a:gd name="connsiteX15" fmla="*/ 1325880 w 1363980"/>
                      <a:gd name="connsiteY15" fmla="*/ 527211 h 816771"/>
                      <a:gd name="connsiteX16" fmla="*/ 1356360 w 1363980"/>
                      <a:gd name="connsiteY16" fmla="*/ 367191 h 816771"/>
                      <a:gd name="connsiteX17" fmla="*/ 1287780 w 1363980"/>
                      <a:gd name="connsiteY17" fmla="*/ 336711 h 816771"/>
                      <a:gd name="connsiteX18" fmla="*/ 1363980 w 1363980"/>
                      <a:gd name="connsiteY18" fmla="*/ 237651 h 816771"/>
                      <a:gd name="connsiteX19" fmla="*/ 1257300 w 1363980"/>
                      <a:gd name="connsiteY19" fmla="*/ 260511 h 816771"/>
                      <a:gd name="connsiteX20" fmla="*/ 1143000 w 1363980"/>
                      <a:gd name="connsiteY20" fmla="*/ 130971 h 816771"/>
                      <a:gd name="connsiteX21" fmla="*/ 876300 w 1363980"/>
                      <a:gd name="connsiteY21" fmla="*/ 16671 h 816771"/>
                      <a:gd name="connsiteX22" fmla="*/ 640080 w 1363980"/>
                      <a:gd name="connsiteY22" fmla="*/ 1431 h 816771"/>
                      <a:gd name="connsiteX23" fmla="*/ 487680 w 1363980"/>
                      <a:gd name="connsiteY23" fmla="*/ 24291 h 816771"/>
                      <a:gd name="connsiteX24" fmla="*/ 259080 w 1363980"/>
                      <a:gd name="connsiteY24" fmla="*/ 47151 h 816771"/>
                      <a:gd name="connsiteX25" fmla="*/ 403860 w 1363980"/>
                      <a:gd name="connsiteY25" fmla="*/ 85251 h 816771"/>
                      <a:gd name="connsiteX26" fmla="*/ 320040 w 1363980"/>
                      <a:gd name="connsiteY26" fmla="*/ 161451 h 816771"/>
                      <a:gd name="connsiteX27" fmla="*/ 236220 w 1363980"/>
                      <a:gd name="connsiteY27" fmla="*/ 199551 h 816771"/>
                      <a:gd name="connsiteX28" fmla="*/ 76200 w 1363980"/>
                      <a:gd name="connsiteY28" fmla="*/ 306231 h 816771"/>
                      <a:gd name="connsiteX29" fmla="*/ 213360 w 1363980"/>
                      <a:gd name="connsiteY29" fmla="*/ 298611 h 816771"/>
                      <a:gd name="connsiteX30" fmla="*/ 167640 w 1363980"/>
                      <a:gd name="connsiteY30" fmla="*/ 397671 h 816771"/>
                      <a:gd name="connsiteX31" fmla="*/ 99060 w 1363980"/>
                      <a:gd name="connsiteY31" fmla="*/ 458631 h 816771"/>
                      <a:gd name="connsiteX32" fmla="*/ 91440 w 1363980"/>
                      <a:gd name="connsiteY32" fmla="*/ 557691 h 816771"/>
                      <a:gd name="connsiteX33" fmla="*/ 76200 w 1363980"/>
                      <a:gd name="connsiteY33" fmla="*/ 649131 h 816771"/>
                      <a:gd name="connsiteX34" fmla="*/ 0 w 1363980"/>
                      <a:gd name="connsiteY34" fmla="*/ 710091 h 816771"/>
                      <a:gd name="connsiteX0" fmla="*/ 0 w 1363980"/>
                      <a:gd name="connsiteY0" fmla="*/ 710091 h 717711"/>
                      <a:gd name="connsiteX1" fmla="*/ 320040 w 1363980"/>
                      <a:gd name="connsiteY1" fmla="*/ 611031 h 717711"/>
                      <a:gd name="connsiteX2" fmla="*/ 480060 w 1363980"/>
                      <a:gd name="connsiteY2" fmla="*/ 451011 h 717711"/>
                      <a:gd name="connsiteX3" fmla="*/ 419100 w 1363980"/>
                      <a:gd name="connsiteY3" fmla="*/ 611031 h 717711"/>
                      <a:gd name="connsiteX4" fmla="*/ 320040 w 1363980"/>
                      <a:gd name="connsiteY4" fmla="*/ 679611 h 717711"/>
                      <a:gd name="connsiteX5" fmla="*/ 685800 w 1363980"/>
                      <a:gd name="connsiteY5" fmla="*/ 588171 h 717711"/>
                      <a:gd name="connsiteX6" fmla="*/ 891540 w 1363980"/>
                      <a:gd name="connsiteY6" fmla="*/ 420531 h 717711"/>
                      <a:gd name="connsiteX7" fmla="*/ 830580 w 1363980"/>
                      <a:gd name="connsiteY7" fmla="*/ 603411 h 717711"/>
                      <a:gd name="connsiteX8" fmla="*/ 975360 w 1363980"/>
                      <a:gd name="connsiteY8" fmla="*/ 550071 h 717711"/>
                      <a:gd name="connsiteX9" fmla="*/ 1089660 w 1363980"/>
                      <a:gd name="connsiteY9" fmla="*/ 458631 h 717711"/>
                      <a:gd name="connsiteX10" fmla="*/ 1165860 w 1363980"/>
                      <a:gd name="connsiteY10" fmla="*/ 405291 h 717711"/>
                      <a:gd name="connsiteX11" fmla="*/ 1173480 w 1363980"/>
                      <a:gd name="connsiteY11" fmla="*/ 496731 h 717711"/>
                      <a:gd name="connsiteX12" fmla="*/ 1143000 w 1363980"/>
                      <a:gd name="connsiteY12" fmla="*/ 603411 h 717711"/>
                      <a:gd name="connsiteX13" fmla="*/ 1158240 w 1363980"/>
                      <a:gd name="connsiteY13" fmla="*/ 717711 h 717711"/>
                      <a:gd name="connsiteX14" fmla="*/ 1325880 w 1363980"/>
                      <a:gd name="connsiteY14" fmla="*/ 527211 h 717711"/>
                      <a:gd name="connsiteX15" fmla="*/ 1356360 w 1363980"/>
                      <a:gd name="connsiteY15" fmla="*/ 367191 h 717711"/>
                      <a:gd name="connsiteX16" fmla="*/ 1287780 w 1363980"/>
                      <a:gd name="connsiteY16" fmla="*/ 336711 h 717711"/>
                      <a:gd name="connsiteX17" fmla="*/ 1363980 w 1363980"/>
                      <a:gd name="connsiteY17" fmla="*/ 237651 h 717711"/>
                      <a:gd name="connsiteX18" fmla="*/ 1257300 w 1363980"/>
                      <a:gd name="connsiteY18" fmla="*/ 260511 h 717711"/>
                      <a:gd name="connsiteX19" fmla="*/ 1143000 w 1363980"/>
                      <a:gd name="connsiteY19" fmla="*/ 130971 h 717711"/>
                      <a:gd name="connsiteX20" fmla="*/ 876300 w 1363980"/>
                      <a:gd name="connsiteY20" fmla="*/ 16671 h 717711"/>
                      <a:gd name="connsiteX21" fmla="*/ 640080 w 1363980"/>
                      <a:gd name="connsiteY21" fmla="*/ 1431 h 717711"/>
                      <a:gd name="connsiteX22" fmla="*/ 487680 w 1363980"/>
                      <a:gd name="connsiteY22" fmla="*/ 24291 h 717711"/>
                      <a:gd name="connsiteX23" fmla="*/ 259080 w 1363980"/>
                      <a:gd name="connsiteY23" fmla="*/ 47151 h 717711"/>
                      <a:gd name="connsiteX24" fmla="*/ 403860 w 1363980"/>
                      <a:gd name="connsiteY24" fmla="*/ 85251 h 717711"/>
                      <a:gd name="connsiteX25" fmla="*/ 320040 w 1363980"/>
                      <a:gd name="connsiteY25" fmla="*/ 161451 h 717711"/>
                      <a:gd name="connsiteX26" fmla="*/ 236220 w 1363980"/>
                      <a:gd name="connsiteY26" fmla="*/ 199551 h 717711"/>
                      <a:gd name="connsiteX27" fmla="*/ 76200 w 1363980"/>
                      <a:gd name="connsiteY27" fmla="*/ 306231 h 717711"/>
                      <a:gd name="connsiteX28" fmla="*/ 213360 w 1363980"/>
                      <a:gd name="connsiteY28" fmla="*/ 298611 h 717711"/>
                      <a:gd name="connsiteX29" fmla="*/ 167640 w 1363980"/>
                      <a:gd name="connsiteY29" fmla="*/ 397671 h 717711"/>
                      <a:gd name="connsiteX30" fmla="*/ 99060 w 1363980"/>
                      <a:gd name="connsiteY30" fmla="*/ 458631 h 717711"/>
                      <a:gd name="connsiteX31" fmla="*/ 91440 w 1363980"/>
                      <a:gd name="connsiteY31" fmla="*/ 557691 h 717711"/>
                      <a:gd name="connsiteX32" fmla="*/ 76200 w 1363980"/>
                      <a:gd name="connsiteY32" fmla="*/ 649131 h 717711"/>
                      <a:gd name="connsiteX33" fmla="*/ 0 w 1363980"/>
                      <a:gd name="connsiteY33" fmla="*/ 710091 h 717711"/>
                      <a:gd name="connsiteX0" fmla="*/ 0 w 1363980"/>
                      <a:gd name="connsiteY0" fmla="*/ 710091 h 710091"/>
                      <a:gd name="connsiteX1" fmla="*/ 320040 w 1363980"/>
                      <a:gd name="connsiteY1" fmla="*/ 611031 h 710091"/>
                      <a:gd name="connsiteX2" fmla="*/ 480060 w 1363980"/>
                      <a:gd name="connsiteY2" fmla="*/ 451011 h 710091"/>
                      <a:gd name="connsiteX3" fmla="*/ 419100 w 1363980"/>
                      <a:gd name="connsiteY3" fmla="*/ 611031 h 710091"/>
                      <a:gd name="connsiteX4" fmla="*/ 320040 w 1363980"/>
                      <a:gd name="connsiteY4" fmla="*/ 679611 h 710091"/>
                      <a:gd name="connsiteX5" fmla="*/ 685800 w 1363980"/>
                      <a:gd name="connsiteY5" fmla="*/ 588171 h 710091"/>
                      <a:gd name="connsiteX6" fmla="*/ 891540 w 1363980"/>
                      <a:gd name="connsiteY6" fmla="*/ 420531 h 710091"/>
                      <a:gd name="connsiteX7" fmla="*/ 830580 w 1363980"/>
                      <a:gd name="connsiteY7" fmla="*/ 603411 h 710091"/>
                      <a:gd name="connsiteX8" fmla="*/ 975360 w 1363980"/>
                      <a:gd name="connsiteY8" fmla="*/ 550071 h 710091"/>
                      <a:gd name="connsiteX9" fmla="*/ 1089660 w 1363980"/>
                      <a:gd name="connsiteY9" fmla="*/ 458631 h 710091"/>
                      <a:gd name="connsiteX10" fmla="*/ 1165860 w 1363980"/>
                      <a:gd name="connsiteY10" fmla="*/ 405291 h 710091"/>
                      <a:gd name="connsiteX11" fmla="*/ 1173480 w 1363980"/>
                      <a:gd name="connsiteY11" fmla="*/ 496731 h 710091"/>
                      <a:gd name="connsiteX12" fmla="*/ 1143000 w 1363980"/>
                      <a:gd name="connsiteY12" fmla="*/ 603411 h 710091"/>
                      <a:gd name="connsiteX13" fmla="*/ 1325880 w 1363980"/>
                      <a:gd name="connsiteY13" fmla="*/ 527211 h 710091"/>
                      <a:gd name="connsiteX14" fmla="*/ 1356360 w 1363980"/>
                      <a:gd name="connsiteY14" fmla="*/ 367191 h 710091"/>
                      <a:gd name="connsiteX15" fmla="*/ 1287780 w 1363980"/>
                      <a:gd name="connsiteY15" fmla="*/ 336711 h 710091"/>
                      <a:gd name="connsiteX16" fmla="*/ 1363980 w 1363980"/>
                      <a:gd name="connsiteY16" fmla="*/ 237651 h 710091"/>
                      <a:gd name="connsiteX17" fmla="*/ 1257300 w 1363980"/>
                      <a:gd name="connsiteY17" fmla="*/ 260511 h 710091"/>
                      <a:gd name="connsiteX18" fmla="*/ 1143000 w 1363980"/>
                      <a:gd name="connsiteY18" fmla="*/ 130971 h 710091"/>
                      <a:gd name="connsiteX19" fmla="*/ 876300 w 1363980"/>
                      <a:gd name="connsiteY19" fmla="*/ 16671 h 710091"/>
                      <a:gd name="connsiteX20" fmla="*/ 640080 w 1363980"/>
                      <a:gd name="connsiteY20" fmla="*/ 1431 h 710091"/>
                      <a:gd name="connsiteX21" fmla="*/ 487680 w 1363980"/>
                      <a:gd name="connsiteY21" fmla="*/ 24291 h 710091"/>
                      <a:gd name="connsiteX22" fmla="*/ 259080 w 1363980"/>
                      <a:gd name="connsiteY22" fmla="*/ 47151 h 710091"/>
                      <a:gd name="connsiteX23" fmla="*/ 403860 w 1363980"/>
                      <a:gd name="connsiteY23" fmla="*/ 85251 h 710091"/>
                      <a:gd name="connsiteX24" fmla="*/ 320040 w 1363980"/>
                      <a:gd name="connsiteY24" fmla="*/ 161451 h 710091"/>
                      <a:gd name="connsiteX25" fmla="*/ 236220 w 1363980"/>
                      <a:gd name="connsiteY25" fmla="*/ 199551 h 710091"/>
                      <a:gd name="connsiteX26" fmla="*/ 76200 w 1363980"/>
                      <a:gd name="connsiteY26" fmla="*/ 306231 h 710091"/>
                      <a:gd name="connsiteX27" fmla="*/ 213360 w 1363980"/>
                      <a:gd name="connsiteY27" fmla="*/ 298611 h 710091"/>
                      <a:gd name="connsiteX28" fmla="*/ 167640 w 1363980"/>
                      <a:gd name="connsiteY28" fmla="*/ 397671 h 710091"/>
                      <a:gd name="connsiteX29" fmla="*/ 99060 w 1363980"/>
                      <a:gd name="connsiteY29" fmla="*/ 458631 h 710091"/>
                      <a:gd name="connsiteX30" fmla="*/ 91440 w 1363980"/>
                      <a:gd name="connsiteY30" fmla="*/ 557691 h 710091"/>
                      <a:gd name="connsiteX31" fmla="*/ 76200 w 1363980"/>
                      <a:gd name="connsiteY31" fmla="*/ 649131 h 710091"/>
                      <a:gd name="connsiteX32" fmla="*/ 0 w 1363980"/>
                      <a:gd name="connsiteY32" fmla="*/ 710091 h 710091"/>
                      <a:gd name="connsiteX0" fmla="*/ 0 w 1363980"/>
                      <a:gd name="connsiteY0" fmla="*/ 710091 h 710091"/>
                      <a:gd name="connsiteX1" fmla="*/ 320040 w 1363980"/>
                      <a:gd name="connsiteY1" fmla="*/ 611031 h 710091"/>
                      <a:gd name="connsiteX2" fmla="*/ 480060 w 1363980"/>
                      <a:gd name="connsiteY2" fmla="*/ 451011 h 710091"/>
                      <a:gd name="connsiteX3" fmla="*/ 419100 w 1363980"/>
                      <a:gd name="connsiteY3" fmla="*/ 611031 h 710091"/>
                      <a:gd name="connsiteX4" fmla="*/ 320040 w 1363980"/>
                      <a:gd name="connsiteY4" fmla="*/ 679611 h 710091"/>
                      <a:gd name="connsiteX5" fmla="*/ 685800 w 1363980"/>
                      <a:gd name="connsiteY5" fmla="*/ 588171 h 710091"/>
                      <a:gd name="connsiteX6" fmla="*/ 891540 w 1363980"/>
                      <a:gd name="connsiteY6" fmla="*/ 420531 h 710091"/>
                      <a:gd name="connsiteX7" fmla="*/ 830580 w 1363980"/>
                      <a:gd name="connsiteY7" fmla="*/ 603411 h 710091"/>
                      <a:gd name="connsiteX8" fmla="*/ 975360 w 1363980"/>
                      <a:gd name="connsiteY8" fmla="*/ 550071 h 710091"/>
                      <a:gd name="connsiteX9" fmla="*/ 1089660 w 1363980"/>
                      <a:gd name="connsiteY9" fmla="*/ 458631 h 710091"/>
                      <a:gd name="connsiteX10" fmla="*/ 1165860 w 1363980"/>
                      <a:gd name="connsiteY10" fmla="*/ 405291 h 710091"/>
                      <a:gd name="connsiteX11" fmla="*/ 1173480 w 1363980"/>
                      <a:gd name="connsiteY11" fmla="*/ 496731 h 710091"/>
                      <a:gd name="connsiteX12" fmla="*/ 1325880 w 1363980"/>
                      <a:gd name="connsiteY12" fmla="*/ 527211 h 710091"/>
                      <a:gd name="connsiteX13" fmla="*/ 1356360 w 1363980"/>
                      <a:gd name="connsiteY13" fmla="*/ 367191 h 710091"/>
                      <a:gd name="connsiteX14" fmla="*/ 1287780 w 1363980"/>
                      <a:gd name="connsiteY14" fmla="*/ 336711 h 710091"/>
                      <a:gd name="connsiteX15" fmla="*/ 1363980 w 1363980"/>
                      <a:gd name="connsiteY15" fmla="*/ 237651 h 710091"/>
                      <a:gd name="connsiteX16" fmla="*/ 1257300 w 1363980"/>
                      <a:gd name="connsiteY16" fmla="*/ 260511 h 710091"/>
                      <a:gd name="connsiteX17" fmla="*/ 1143000 w 1363980"/>
                      <a:gd name="connsiteY17" fmla="*/ 130971 h 710091"/>
                      <a:gd name="connsiteX18" fmla="*/ 876300 w 1363980"/>
                      <a:gd name="connsiteY18" fmla="*/ 16671 h 710091"/>
                      <a:gd name="connsiteX19" fmla="*/ 640080 w 1363980"/>
                      <a:gd name="connsiteY19" fmla="*/ 1431 h 710091"/>
                      <a:gd name="connsiteX20" fmla="*/ 487680 w 1363980"/>
                      <a:gd name="connsiteY20" fmla="*/ 24291 h 710091"/>
                      <a:gd name="connsiteX21" fmla="*/ 259080 w 1363980"/>
                      <a:gd name="connsiteY21" fmla="*/ 47151 h 710091"/>
                      <a:gd name="connsiteX22" fmla="*/ 403860 w 1363980"/>
                      <a:gd name="connsiteY22" fmla="*/ 85251 h 710091"/>
                      <a:gd name="connsiteX23" fmla="*/ 320040 w 1363980"/>
                      <a:gd name="connsiteY23" fmla="*/ 161451 h 710091"/>
                      <a:gd name="connsiteX24" fmla="*/ 236220 w 1363980"/>
                      <a:gd name="connsiteY24" fmla="*/ 199551 h 710091"/>
                      <a:gd name="connsiteX25" fmla="*/ 76200 w 1363980"/>
                      <a:gd name="connsiteY25" fmla="*/ 306231 h 710091"/>
                      <a:gd name="connsiteX26" fmla="*/ 213360 w 1363980"/>
                      <a:gd name="connsiteY26" fmla="*/ 298611 h 710091"/>
                      <a:gd name="connsiteX27" fmla="*/ 167640 w 1363980"/>
                      <a:gd name="connsiteY27" fmla="*/ 397671 h 710091"/>
                      <a:gd name="connsiteX28" fmla="*/ 99060 w 1363980"/>
                      <a:gd name="connsiteY28" fmla="*/ 458631 h 710091"/>
                      <a:gd name="connsiteX29" fmla="*/ 91440 w 1363980"/>
                      <a:gd name="connsiteY29" fmla="*/ 557691 h 710091"/>
                      <a:gd name="connsiteX30" fmla="*/ 76200 w 1363980"/>
                      <a:gd name="connsiteY30" fmla="*/ 649131 h 710091"/>
                      <a:gd name="connsiteX31" fmla="*/ 0 w 1363980"/>
                      <a:gd name="connsiteY31" fmla="*/ 710091 h 710091"/>
                      <a:gd name="connsiteX0" fmla="*/ 0 w 1363980"/>
                      <a:gd name="connsiteY0" fmla="*/ 710091 h 710091"/>
                      <a:gd name="connsiteX1" fmla="*/ 320040 w 1363980"/>
                      <a:gd name="connsiteY1" fmla="*/ 611031 h 710091"/>
                      <a:gd name="connsiteX2" fmla="*/ 480060 w 1363980"/>
                      <a:gd name="connsiteY2" fmla="*/ 451011 h 710091"/>
                      <a:gd name="connsiteX3" fmla="*/ 419100 w 1363980"/>
                      <a:gd name="connsiteY3" fmla="*/ 611031 h 710091"/>
                      <a:gd name="connsiteX4" fmla="*/ 320040 w 1363980"/>
                      <a:gd name="connsiteY4" fmla="*/ 679611 h 710091"/>
                      <a:gd name="connsiteX5" fmla="*/ 685800 w 1363980"/>
                      <a:gd name="connsiteY5" fmla="*/ 588171 h 710091"/>
                      <a:gd name="connsiteX6" fmla="*/ 891540 w 1363980"/>
                      <a:gd name="connsiteY6" fmla="*/ 420531 h 710091"/>
                      <a:gd name="connsiteX7" fmla="*/ 830580 w 1363980"/>
                      <a:gd name="connsiteY7" fmla="*/ 603411 h 710091"/>
                      <a:gd name="connsiteX8" fmla="*/ 975360 w 1363980"/>
                      <a:gd name="connsiteY8" fmla="*/ 550071 h 710091"/>
                      <a:gd name="connsiteX9" fmla="*/ 1089660 w 1363980"/>
                      <a:gd name="connsiteY9" fmla="*/ 458631 h 710091"/>
                      <a:gd name="connsiteX10" fmla="*/ 1165860 w 1363980"/>
                      <a:gd name="connsiteY10" fmla="*/ 405291 h 710091"/>
                      <a:gd name="connsiteX11" fmla="*/ 1173480 w 1363980"/>
                      <a:gd name="connsiteY11" fmla="*/ 496731 h 710091"/>
                      <a:gd name="connsiteX12" fmla="*/ 1356360 w 1363980"/>
                      <a:gd name="connsiteY12" fmla="*/ 367191 h 710091"/>
                      <a:gd name="connsiteX13" fmla="*/ 1287780 w 1363980"/>
                      <a:gd name="connsiteY13" fmla="*/ 336711 h 710091"/>
                      <a:gd name="connsiteX14" fmla="*/ 1363980 w 1363980"/>
                      <a:gd name="connsiteY14" fmla="*/ 237651 h 710091"/>
                      <a:gd name="connsiteX15" fmla="*/ 1257300 w 1363980"/>
                      <a:gd name="connsiteY15" fmla="*/ 260511 h 710091"/>
                      <a:gd name="connsiteX16" fmla="*/ 1143000 w 1363980"/>
                      <a:gd name="connsiteY16" fmla="*/ 130971 h 710091"/>
                      <a:gd name="connsiteX17" fmla="*/ 876300 w 1363980"/>
                      <a:gd name="connsiteY17" fmla="*/ 16671 h 710091"/>
                      <a:gd name="connsiteX18" fmla="*/ 640080 w 1363980"/>
                      <a:gd name="connsiteY18" fmla="*/ 1431 h 710091"/>
                      <a:gd name="connsiteX19" fmla="*/ 487680 w 1363980"/>
                      <a:gd name="connsiteY19" fmla="*/ 24291 h 710091"/>
                      <a:gd name="connsiteX20" fmla="*/ 259080 w 1363980"/>
                      <a:gd name="connsiteY20" fmla="*/ 47151 h 710091"/>
                      <a:gd name="connsiteX21" fmla="*/ 403860 w 1363980"/>
                      <a:gd name="connsiteY21" fmla="*/ 85251 h 710091"/>
                      <a:gd name="connsiteX22" fmla="*/ 320040 w 1363980"/>
                      <a:gd name="connsiteY22" fmla="*/ 161451 h 710091"/>
                      <a:gd name="connsiteX23" fmla="*/ 236220 w 1363980"/>
                      <a:gd name="connsiteY23" fmla="*/ 199551 h 710091"/>
                      <a:gd name="connsiteX24" fmla="*/ 76200 w 1363980"/>
                      <a:gd name="connsiteY24" fmla="*/ 306231 h 710091"/>
                      <a:gd name="connsiteX25" fmla="*/ 213360 w 1363980"/>
                      <a:gd name="connsiteY25" fmla="*/ 298611 h 710091"/>
                      <a:gd name="connsiteX26" fmla="*/ 167640 w 1363980"/>
                      <a:gd name="connsiteY26" fmla="*/ 397671 h 710091"/>
                      <a:gd name="connsiteX27" fmla="*/ 99060 w 1363980"/>
                      <a:gd name="connsiteY27" fmla="*/ 458631 h 710091"/>
                      <a:gd name="connsiteX28" fmla="*/ 91440 w 1363980"/>
                      <a:gd name="connsiteY28" fmla="*/ 557691 h 710091"/>
                      <a:gd name="connsiteX29" fmla="*/ 76200 w 1363980"/>
                      <a:gd name="connsiteY29" fmla="*/ 649131 h 710091"/>
                      <a:gd name="connsiteX30" fmla="*/ 0 w 1363980"/>
                      <a:gd name="connsiteY30" fmla="*/ 710091 h 710091"/>
                      <a:gd name="connsiteX0" fmla="*/ 0 w 1363980"/>
                      <a:gd name="connsiteY0" fmla="*/ 710091 h 710091"/>
                      <a:gd name="connsiteX1" fmla="*/ 320040 w 1363980"/>
                      <a:gd name="connsiteY1" fmla="*/ 611031 h 710091"/>
                      <a:gd name="connsiteX2" fmla="*/ 480060 w 1363980"/>
                      <a:gd name="connsiteY2" fmla="*/ 451011 h 710091"/>
                      <a:gd name="connsiteX3" fmla="*/ 419100 w 1363980"/>
                      <a:gd name="connsiteY3" fmla="*/ 611031 h 710091"/>
                      <a:gd name="connsiteX4" fmla="*/ 320040 w 1363980"/>
                      <a:gd name="connsiteY4" fmla="*/ 679611 h 710091"/>
                      <a:gd name="connsiteX5" fmla="*/ 685800 w 1363980"/>
                      <a:gd name="connsiteY5" fmla="*/ 588171 h 710091"/>
                      <a:gd name="connsiteX6" fmla="*/ 891540 w 1363980"/>
                      <a:gd name="connsiteY6" fmla="*/ 420531 h 710091"/>
                      <a:gd name="connsiteX7" fmla="*/ 830580 w 1363980"/>
                      <a:gd name="connsiteY7" fmla="*/ 603411 h 710091"/>
                      <a:gd name="connsiteX8" fmla="*/ 975360 w 1363980"/>
                      <a:gd name="connsiteY8" fmla="*/ 550071 h 710091"/>
                      <a:gd name="connsiteX9" fmla="*/ 1089660 w 1363980"/>
                      <a:gd name="connsiteY9" fmla="*/ 458631 h 710091"/>
                      <a:gd name="connsiteX10" fmla="*/ 1165860 w 1363980"/>
                      <a:gd name="connsiteY10" fmla="*/ 405291 h 710091"/>
                      <a:gd name="connsiteX11" fmla="*/ 1356360 w 1363980"/>
                      <a:gd name="connsiteY11" fmla="*/ 367191 h 710091"/>
                      <a:gd name="connsiteX12" fmla="*/ 1287780 w 1363980"/>
                      <a:gd name="connsiteY12" fmla="*/ 336711 h 710091"/>
                      <a:gd name="connsiteX13" fmla="*/ 1363980 w 1363980"/>
                      <a:gd name="connsiteY13" fmla="*/ 237651 h 710091"/>
                      <a:gd name="connsiteX14" fmla="*/ 1257300 w 1363980"/>
                      <a:gd name="connsiteY14" fmla="*/ 260511 h 710091"/>
                      <a:gd name="connsiteX15" fmla="*/ 1143000 w 1363980"/>
                      <a:gd name="connsiteY15" fmla="*/ 130971 h 710091"/>
                      <a:gd name="connsiteX16" fmla="*/ 876300 w 1363980"/>
                      <a:gd name="connsiteY16" fmla="*/ 16671 h 710091"/>
                      <a:gd name="connsiteX17" fmla="*/ 640080 w 1363980"/>
                      <a:gd name="connsiteY17" fmla="*/ 1431 h 710091"/>
                      <a:gd name="connsiteX18" fmla="*/ 487680 w 1363980"/>
                      <a:gd name="connsiteY18" fmla="*/ 24291 h 710091"/>
                      <a:gd name="connsiteX19" fmla="*/ 259080 w 1363980"/>
                      <a:gd name="connsiteY19" fmla="*/ 47151 h 710091"/>
                      <a:gd name="connsiteX20" fmla="*/ 403860 w 1363980"/>
                      <a:gd name="connsiteY20" fmla="*/ 85251 h 710091"/>
                      <a:gd name="connsiteX21" fmla="*/ 320040 w 1363980"/>
                      <a:gd name="connsiteY21" fmla="*/ 161451 h 710091"/>
                      <a:gd name="connsiteX22" fmla="*/ 236220 w 1363980"/>
                      <a:gd name="connsiteY22" fmla="*/ 199551 h 710091"/>
                      <a:gd name="connsiteX23" fmla="*/ 76200 w 1363980"/>
                      <a:gd name="connsiteY23" fmla="*/ 306231 h 710091"/>
                      <a:gd name="connsiteX24" fmla="*/ 213360 w 1363980"/>
                      <a:gd name="connsiteY24" fmla="*/ 298611 h 710091"/>
                      <a:gd name="connsiteX25" fmla="*/ 167640 w 1363980"/>
                      <a:gd name="connsiteY25" fmla="*/ 397671 h 710091"/>
                      <a:gd name="connsiteX26" fmla="*/ 99060 w 1363980"/>
                      <a:gd name="connsiteY26" fmla="*/ 458631 h 710091"/>
                      <a:gd name="connsiteX27" fmla="*/ 91440 w 1363980"/>
                      <a:gd name="connsiteY27" fmla="*/ 557691 h 710091"/>
                      <a:gd name="connsiteX28" fmla="*/ 76200 w 1363980"/>
                      <a:gd name="connsiteY28" fmla="*/ 649131 h 710091"/>
                      <a:gd name="connsiteX29" fmla="*/ 0 w 1363980"/>
                      <a:gd name="connsiteY29" fmla="*/ 710091 h 710091"/>
                      <a:gd name="connsiteX0" fmla="*/ 0 w 1363980"/>
                      <a:gd name="connsiteY0" fmla="*/ 710091 h 710091"/>
                      <a:gd name="connsiteX1" fmla="*/ 320040 w 1363980"/>
                      <a:gd name="connsiteY1" fmla="*/ 611031 h 710091"/>
                      <a:gd name="connsiteX2" fmla="*/ 480060 w 1363980"/>
                      <a:gd name="connsiteY2" fmla="*/ 451011 h 710091"/>
                      <a:gd name="connsiteX3" fmla="*/ 419100 w 1363980"/>
                      <a:gd name="connsiteY3" fmla="*/ 611031 h 710091"/>
                      <a:gd name="connsiteX4" fmla="*/ 320040 w 1363980"/>
                      <a:gd name="connsiteY4" fmla="*/ 679611 h 710091"/>
                      <a:gd name="connsiteX5" fmla="*/ 685800 w 1363980"/>
                      <a:gd name="connsiteY5" fmla="*/ 588171 h 710091"/>
                      <a:gd name="connsiteX6" fmla="*/ 891540 w 1363980"/>
                      <a:gd name="connsiteY6" fmla="*/ 420531 h 710091"/>
                      <a:gd name="connsiteX7" fmla="*/ 830580 w 1363980"/>
                      <a:gd name="connsiteY7" fmla="*/ 603411 h 710091"/>
                      <a:gd name="connsiteX8" fmla="*/ 975360 w 1363980"/>
                      <a:gd name="connsiteY8" fmla="*/ 550071 h 710091"/>
                      <a:gd name="connsiteX9" fmla="*/ 1089660 w 1363980"/>
                      <a:gd name="connsiteY9" fmla="*/ 458631 h 710091"/>
                      <a:gd name="connsiteX10" fmla="*/ 1165860 w 1363980"/>
                      <a:gd name="connsiteY10" fmla="*/ 405291 h 710091"/>
                      <a:gd name="connsiteX11" fmla="*/ 1287780 w 1363980"/>
                      <a:gd name="connsiteY11" fmla="*/ 336711 h 710091"/>
                      <a:gd name="connsiteX12" fmla="*/ 1363980 w 1363980"/>
                      <a:gd name="connsiteY12" fmla="*/ 237651 h 710091"/>
                      <a:gd name="connsiteX13" fmla="*/ 1257300 w 1363980"/>
                      <a:gd name="connsiteY13" fmla="*/ 260511 h 710091"/>
                      <a:gd name="connsiteX14" fmla="*/ 1143000 w 1363980"/>
                      <a:gd name="connsiteY14" fmla="*/ 130971 h 710091"/>
                      <a:gd name="connsiteX15" fmla="*/ 876300 w 1363980"/>
                      <a:gd name="connsiteY15" fmla="*/ 16671 h 710091"/>
                      <a:gd name="connsiteX16" fmla="*/ 640080 w 1363980"/>
                      <a:gd name="connsiteY16" fmla="*/ 1431 h 710091"/>
                      <a:gd name="connsiteX17" fmla="*/ 487680 w 1363980"/>
                      <a:gd name="connsiteY17" fmla="*/ 24291 h 710091"/>
                      <a:gd name="connsiteX18" fmla="*/ 259080 w 1363980"/>
                      <a:gd name="connsiteY18" fmla="*/ 47151 h 710091"/>
                      <a:gd name="connsiteX19" fmla="*/ 403860 w 1363980"/>
                      <a:gd name="connsiteY19" fmla="*/ 85251 h 710091"/>
                      <a:gd name="connsiteX20" fmla="*/ 320040 w 1363980"/>
                      <a:gd name="connsiteY20" fmla="*/ 161451 h 710091"/>
                      <a:gd name="connsiteX21" fmla="*/ 236220 w 1363980"/>
                      <a:gd name="connsiteY21" fmla="*/ 199551 h 710091"/>
                      <a:gd name="connsiteX22" fmla="*/ 76200 w 1363980"/>
                      <a:gd name="connsiteY22" fmla="*/ 306231 h 710091"/>
                      <a:gd name="connsiteX23" fmla="*/ 213360 w 1363980"/>
                      <a:gd name="connsiteY23" fmla="*/ 298611 h 710091"/>
                      <a:gd name="connsiteX24" fmla="*/ 167640 w 1363980"/>
                      <a:gd name="connsiteY24" fmla="*/ 397671 h 710091"/>
                      <a:gd name="connsiteX25" fmla="*/ 99060 w 1363980"/>
                      <a:gd name="connsiteY25" fmla="*/ 458631 h 710091"/>
                      <a:gd name="connsiteX26" fmla="*/ 91440 w 1363980"/>
                      <a:gd name="connsiteY26" fmla="*/ 557691 h 710091"/>
                      <a:gd name="connsiteX27" fmla="*/ 76200 w 1363980"/>
                      <a:gd name="connsiteY27" fmla="*/ 649131 h 710091"/>
                      <a:gd name="connsiteX28" fmla="*/ 0 w 1363980"/>
                      <a:gd name="connsiteY28" fmla="*/ 710091 h 710091"/>
                      <a:gd name="connsiteX0" fmla="*/ 0 w 1287780"/>
                      <a:gd name="connsiteY0" fmla="*/ 710091 h 710091"/>
                      <a:gd name="connsiteX1" fmla="*/ 320040 w 1287780"/>
                      <a:gd name="connsiteY1" fmla="*/ 611031 h 710091"/>
                      <a:gd name="connsiteX2" fmla="*/ 480060 w 1287780"/>
                      <a:gd name="connsiteY2" fmla="*/ 451011 h 710091"/>
                      <a:gd name="connsiteX3" fmla="*/ 419100 w 1287780"/>
                      <a:gd name="connsiteY3" fmla="*/ 611031 h 710091"/>
                      <a:gd name="connsiteX4" fmla="*/ 320040 w 1287780"/>
                      <a:gd name="connsiteY4" fmla="*/ 679611 h 710091"/>
                      <a:gd name="connsiteX5" fmla="*/ 685800 w 1287780"/>
                      <a:gd name="connsiteY5" fmla="*/ 588171 h 710091"/>
                      <a:gd name="connsiteX6" fmla="*/ 891540 w 1287780"/>
                      <a:gd name="connsiteY6" fmla="*/ 420531 h 710091"/>
                      <a:gd name="connsiteX7" fmla="*/ 830580 w 1287780"/>
                      <a:gd name="connsiteY7" fmla="*/ 603411 h 710091"/>
                      <a:gd name="connsiteX8" fmla="*/ 975360 w 1287780"/>
                      <a:gd name="connsiteY8" fmla="*/ 550071 h 710091"/>
                      <a:gd name="connsiteX9" fmla="*/ 1089660 w 1287780"/>
                      <a:gd name="connsiteY9" fmla="*/ 458631 h 710091"/>
                      <a:gd name="connsiteX10" fmla="*/ 1165860 w 1287780"/>
                      <a:gd name="connsiteY10" fmla="*/ 405291 h 710091"/>
                      <a:gd name="connsiteX11" fmla="*/ 1287780 w 1287780"/>
                      <a:gd name="connsiteY11" fmla="*/ 336711 h 710091"/>
                      <a:gd name="connsiteX12" fmla="*/ 1257300 w 1287780"/>
                      <a:gd name="connsiteY12" fmla="*/ 260511 h 710091"/>
                      <a:gd name="connsiteX13" fmla="*/ 1143000 w 1287780"/>
                      <a:gd name="connsiteY13" fmla="*/ 130971 h 710091"/>
                      <a:gd name="connsiteX14" fmla="*/ 876300 w 1287780"/>
                      <a:gd name="connsiteY14" fmla="*/ 16671 h 710091"/>
                      <a:gd name="connsiteX15" fmla="*/ 640080 w 1287780"/>
                      <a:gd name="connsiteY15" fmla="*/ 1431 h 710091"/>
                      <a:gd name="connsiteX16" fmla="*/ 487680 w 1287780"/>
                      <a:gd name="connsiteY16" fmla="*/ 24291 h 710091"/>
                      <a:gd name="connsiteX17" fmla="*/ 259080 w 1287780"/>
                      <a:gd name="connsiteY17" fmla="*/ 47151 h 710091"/>
                      <a:gd name="connsiteX18" fmla="*/ 403860 w 1287780"/>
                      <a:gd name="connsiteY18" fmla="*/ 85251 h 710091"/>
                      <a:gd name="connsiteX19" fmla="*/ 320040 w 1287780"/>
                      <a:gd name="connsiteY19" fmla="*/ 161451 h 710091"/>
                      <a:gd name="connsiteX20" fmla="*/ 236220 w 1287780"/>
                      <a:gd name="connsiteY20" fmla="*/ 199551 h 710091"/>
                      <a:gd name="connsiteX21" fmla="*/ 76200 w 1287780"/>
                      <a:gd name="connsiteY21" fmla="*/ 306231 h 710091"/>
                      <a:gd name="connsiteX22" fmla="*/ 213360 w 1287780"/>
                      <a:gd name="connsiteY22" fmla="*/ 298611 h 710091"/>
                      <a:gd name="connsiteX23" fmla="*/ 167640 w 1287780"/>
                      <a:gd name="connsiteY23" fmla="*/ 397671 h 710091"/>
                      <a:gd name="connsiteX24" fmla="*/ 99060 w 1287780"/>
                      <a:gd name="connsiteY24" fmla="*/ 458631 h 710091"/>
                      <a:gd name="connsiteX25" fmla="*/ 91440 w 1287780"/>
                      <a:gd name="connsiteY25" fmla="*/ 557691 h 710091"/>
                      <a:gd name="connsiteX26" fmla="*/ 76200 w 1287780"/>
                      <a:gd name="connsiteY26" fmla="*/ 649131 h 710091"/>
                      <a:gd name="connsiteX27" fmla="*/ 0 w 1287780"/>
                      <a:gd name="connsiteY27" fmla="*/ 710091 h 710091"/>
                      <a:gd name="connsiteX0" fmla="*/ 0 w 1257300"/>
                      <a:gd name="connsiteY0" fmla="*/ 710091 h 710091"/>
                      <a:gd name="connsiteX1" fmla="*/ 320040 w 1257300"/>
                      <a:gd name="connsiteY1" fmla="*/ 611031 h 710091"/>
                      <a:gd name="connsiteX2" fmla="*/ 480060 w 1257300"/>
                      <a:gd name="connsiteY2" fmla="*/ 451011 h 710091"/>
                      <a:gd name="connsiteX3" fmla="*/ 419100 w 1257300"/>
                      <a:gd name="connsiteY3" fmla="*/ 611031 h 710091"/>
                      <a:gd name="connsiteX4" fmla="*/ 320040 w 1257300"/>
                      <a:gd name="connsiteY4" fmla="*/ 679611 h 710091"/>
                      <a:gd name="connsiteX5" fmla="*/ 685800 w 1257300"/>
                      <a:gd name="connsiteY5" fmla="*/ 588171 h 710091"/>
                      <a:gd name="connsiteX6" fmla="*/ 891540 w 1257300"/>
                      <a:gd name="connsiteY6" fmla="*/ 420531 h 710091"/>
                      <a:gd name="connsiteX7" fmla="*/ 830580 w 1257300"/>
                      <a:gd name="connsiteY7" fmla="*/ 603411 h 710091"/>
                      <a:gd name="connsiteX8" fmla="*/ 975360 w 1257300"/>
                      <a:gd name="connsiteY8" fmla="*/ 550071 h 710091"/>
                      <a:gd name="connsiteX9" fmla="*/ 1089660 w 1257300"/>
                      <a:gd name="connsiteY9" fmla="*/ 458631 h 710091"/>
                      <a:gd name="connsiteX10" fmla="*/ 1165860 w 1257300"/>
                      <a:gd name="connsiteY10" fmla="*/ 405291 h 710091"/>
                      <a:gd name="connsiteX11" fmla="*/ 1257300 w 1257300"/>
                      <a:gd name="connsiteY11" fmla="*/ 260511 h 710091"/>
                      <a:gd name="connsiteX12" fmla="*/ 1143000 w 1257300"/>
                      <a:gd name="connsiteY12" fmla="*/ 130971 h 710091"/>
                      <a:gd name="connsiteX13" fmla="*/ 876300 w 1257300"/>
                      <a:gd name="connsiteY13" fmla="*/ 16671 h 710091"/>
                      <a:gd name="connsiteX14" fmla="*/ 640080 w 1257300"/>
                      <a:gd name="connsiteY14" fmla="*/ 1431 h 710091"/>
                      <a:gd name="connsiteX15" fmla="*/ 487680 w 1257300"/>
                      <a:gd name="connsiteY15" fmla="*/ 24291 h 710091"/>
                      <a:gd name="connsiteX16" fmla="*/ 259080 w 1257300"/>
                      <a:gd name="connsiteY16" fmla="*/ 47151 h 710091"/>
                      <a:gd name="connsiteX17" fmla="*/ 403860 w 1257300"/>
                      <a:gd name="connsiteY17" fmla="*/ 85251 h 710091"/>
                      <a:gd name="connsiteX18" fmla="*/ 320040 w 1257300"/>
                      <a:gd name="connsiteY18" fmla="*/ 161451 h 710091"/>
                      <a:gd name="connsiteX19" fmla="*/ 236220 w 1257300"/>
                      <a:gd name="connsiteY19" fmla="*/ 199551 h 710091"/>
                      <a:gd name="connsiteX20" fmla="*/ 76200 w 1257300"/>
                      <a:gd name="connsiteY20" fmla="*/ 306231 h 710091"/>
                      <a:gd name="connsiteX21" fmla="*/ 213360 w 1257300"/>
                      <a:gd name="connsiteY21" fmla="*/ 298611 h 710091"/>
                      <a:gd name="connsiteX22" fmla="*/ 167640 w 1257300"/>
                      <a:gd name="connsiteY22" fmla="*/ 397671 h 710091"/>
                      <a:gd name="connsiteX23" fmla="*/ 99060 w 1257300"/>
                      <a:gd name="connsiteY23" fmla="*/ 458631 h 710091"/>
                      <a:gd name="connsiteX24" fmla="*/ 91440 w 1257300"/>
                      <a:gd name="connsiteY24" fmla="*/ 557691 h 710091"/>
                      <a:gd name="connsiteX25" fmla="*/ 76200 w 1257300"/>
                      <a:gd name="connsiteY25" fmla="*/ 649131 h 710091"/>
                      <a:gd name="connsiteX26" fmla="*/ 0 w 1257300"/>
                      <a:gd name="connsiteY26" fmla="*/ 710091 h 710091"/>
                      <a:gd name="connsiteX0" fmla="*/ 0 w 1257300"/>
                      <a:gd name="connsiteY0" fmla="*/ 710091 h 710091"/>
                      <a:gd name="connsiteX1" fmla="*/ 320040 w 1257300"/>
                      <a:gd name="connsiteY1" fmla="*/ 611031 h 710091"/>
                      <a:gd name="connsiteX2" fmla="*/ 480060 w 1257300"/>
                      <a:gd name="connsiteY2" fmla="*/ 451011 h 710091"/>
                      <a:gd name="connsiteX3" fmla="*/ 419100 w 1257300"/>
                      <a:gd name="connsiteY3" fmla="*/ 611031 h 710091"/>
                      <a:gd name="connsiteX4" fmla="*/ 320040 w 1257300"/>
                      <a:gd name="connsiteY4" fmla="*/ 679611 h 710091"/>
                      <a:gd name="connsiteX5" fmla="*/ 685800 w 1257300"/>
                      <a:gd name="connsiteY5" fmla="*/ 588171 h 710091"/>
                      <a:gd name="connsiteX6" fmla="*/ 891540 w 1257300"/>
                      <a:gd name="connsiteY6" fmla="*/ 420531 h 710091"/>
                      <a:gd name="connsiteX7" fmla="*/ 975360 w 1257300"/>
                      <a:gd name="connsiteY7" fmla="*/ 550071 h 710091"/>
                      <a:gd name="connsiteX8" fmla="*/ 1089660 w 1257300"/>
                      <a:gd name="connsiteY8" fmla="*/ 458631 h 710091"/>
                      <a:gd name="connsiteX9" fmla="*/ 1165860 w 1257300"/>
                      <a:gd name="connsiteY9" fmla="*/ 405291 h 710091"/>
                      <a:gd name="connsiteX10" fmla="*/ 1257300 w 1257300"/>
                      <a:gd name="connsiteY10" fmla="*/ 260511 h 710091"/>
                      <a:gd name="connsiteX11" fmla="*/ 1143000 w 1257300"/>
                      <a:gd name="connsiteY11" fmla="*/ 130971 h 710091"/>
                      <a:gd name="connsiteX12" fmla="*/ 876300 w 1257300"/>
                      <a:gd name="connsiteY12" fmla="*/ 16671 h 710091"/>
                      <a:gd name="connsiteX13" fmla="*/ 640080 w 1257300"/>
                      <a:gd name="connsiteY13" fmla="*/ 1431 h 710091"/>
                      <a:gd name="connsiteX14" fmla="*/ 487680 w 1257300"/>
                      <a:gd name="connsiteY14" fmla="*/ 24291 h 710091"/>
                      <a:gd name="connsiteX15" fmla="*/ 259080 w 1257300"/>
                      <a:gd name="connsiteY15" fmla="*/ 47151 h 710091"/>
                      <a:gd name="connsiteX16" fmla="*/ 403860 w 1257300"/>
                      <a:gd name="connsiteY16" fmla="*/ 85251 h 710091"/>
                      <a:gd name="connsiteX17" fmla="*/ 320040 w 1257300"/>
                      <a:gd name="connsiteY17" fmla="*/ 161451 h 710091"/>
                      <a:gd name="connsiteX18" fmla="*/ 236220 w 1257300"/>
                      <a:gd name="connsiteY18" fmla="*/ 199551 h 710091"/>
                      <a:gd name="connsiteX19" fmla="*/ 76200 w 1257300"/>
                      <a:gd name="connsiteY19" fmla="*/ 306231 h 710091"/>
                      <a:gd name="connsiteX20" fmla="*/ 213360 w 1257300"/>
                      <a:gd name="connsiteY20" fmla="*/ 298611 h 710091"/>
                      <a:gd name="connsiteX21" fmla="*/ 167640 w 1257300"/>
                      <a:gd name="connsiteY21" fmla="*/ 397671 h 710091"/>
                      <a:gd name="connsiteX22" fmla="*/ 99060 w 1257300"/>
                      <a:gd name="connsiteY22" fmla="*/ 458631 h 710091"/>
                      <a:gd name="connsiteX23" fmla="*/ 91440 w 1257300"/>
                      <a:gd name="connsiteY23" fmla="*/ 557691 h 710091"/>
                      <a:gd name="connsiteX24" fmla="*/ 76200 w 1257300"/>
                      <a:gd name="connsiteY24" fmla="*/ 649131 h 710091"/>
                      <a:gd name="connsiteX25" fmla="*/ 0 w 1257300"/>
                      <a:gd name="connsiteY25" fmla="*/ 710091 h 710091"/>
                      <a:gd name="connsiteX0" fmla="*/ 0 w 1257300"/>
                      <a:gd name="connsiteY0" fmla="*/ 710091 h 710091"/>
                      <a:gd name="connsiteX1" fmla="*/ 320040 w 1257300"/>
                      <a:gd name="connsiteY1" fmla="*/ 611031 h 710091"/>
                      <a:gd name="connsiteX2" fmla="*/ 480060 w 1257300"/>
                      <a:gd name="connsiteY2" fmla="*/ 451011 h 710091"/>
                      <a:gd name="connsiteX3" fmla="*/ 419100 w 1257300"/>
                      <a:gd name="connsiteY3" fmla="*/ 611031 h 710091"/>
                      <a:gd name="connsiteX4" fmla="*/ 320040 w 1257300"/>
                      <a:gd name="connsiteY4" fmla="*/ 679611 h 710091"/>
                      <a:gd name="connsiteX5" fmla="*/ 685800 w 1257300"/>
                      <a:gd name="connsiteY5" fmla="*/ 588171 h 710091"/>
                      <a:gd name="connsiteX6" fmla="*/ 891540 w 1257300"/>
                      <a:gd name="connsiteY6" fmla="*/ 420531 h 710091"/>
                      <a:gd name="connsiteX7" fmla="*/ 1089660 w 1257300"/>
                      <a:gd name="connsiteY7" fmla="*/ 458631 h 710091"/>
                      <a:gd name="connsiteX8" fmla="*/ 1165860 w 1257300"/>
                      <a:gd name="connsiteY8" fmla="*/ 405291 h 710091"/>
                      <a:gd name="connsiteX9" fmla="*/ 1257300 w 1257300"/>
                      <a:gd name="connsiteY9" fmla="*/ 260511 h 710091"/>
                      <a:gd name="connsiteX10" fmla="*/ 1143000 w 1257300"/>
                      <a:gd name="connsiteY10" fmla="*/ 130971 h 710091"/>
                      <a:gd name="connsiteX11" fmla="*/ 876300 w 1257300"/>
                      <a:gd name="connsiteY11" fmla="*/ 16671 h 710091"/>
                      <a:gd name="connsiteX12" fmla="*/ 640080 w 1257300"/>
                      <a:gd name="connsiteY12" fmla="*/ 1431 h 710091"/>
                      <a:gd name="connsiteX13" fmla="*/ 487680 w 1257300"/>
                      <a:gd name="connsiteY13" fmla="*/ 24291 h 710091"/>
                      <a:gd name="connsiteX14" fmla="*/ 259080 w 1257300"/>
                      <a:gd name="connsiteY14" fmla="*/ 47151 h 710091"/>
                      <a:gd name="connsiteX15" fmla="*/ 403860 w 1257300"/>
                      <a:gd name="connsiteY15" fmla="*/ 85251 h 710091"/>
                      <a:gd name="connsiteX16" fmla="*/ 320040 w 1257300"/>
                      <a:gd name="connsiteY16" fmla="*/ 161451 h 710091"/>
                      <a:gd name="connsiteX17" fmla="*/ 236220 w 1257300"/>
                      <a:gd name="connsiteY17" fmla="*/ 199551 h 710091"/>
                      <a:gd name="connsiteX18" fmla="*/ 76200 w 1257300"/>
                      <a:gd name="connsiteY18" fmla="*/ 306231 h 710091"/>
                      <a:gd name="connsiteX19" fmla="*/ 213360 w 1257300"/>
                      <a:gd name="connsiteY19" fmla="*/ 298611 h 710091"/>
                      <a:gd name="connsiteX20" fmla="*/ 167640 w 1257300"/>
                      <a:gd name="connsiteY20" fmla="*/ 397671 h 710091"/>
                      <a:gd name="connsiteX21" fmla="*/ 99060 w 1257300"/>
                      <a:gd name="connsiteY21" fmla="*/ 458631 h 710091"/>
                      <a:gd name="connsiteX22" fmla="*/ 91440 w 1257300"/>
                      <a:gd name="connsiteY22" fmla="*/ 557691 h 710091"/>
                      <a:gd name="connsiteX23" fmla="*/ 76200 w 1257300"/>
                      <a:gd name="connsiteY23" fmla="*/ 649131 h 710091"/>
                      <a:gd name="connsiteX24" fmla="*/ 0 w 1257300"/>
                      <a:gd name="connsiteY24" fmla="*/ 710091 h 710091"/>
                      <a:gd name="connsiteX0" fmla="*/ 0 w 1257300"/>
                      <a:gd name="connsiteY0" fmla="*/ 710091 h 710091"/>
                      <a:gd name="connsiteX1" fmla="*/ 320040 w 1257300"/>
                      <a:gd name="connsiteY1" fmla="*/ 611031 h 710091"/>
                      <a:gd name="connsiteX2" fmla="*/ 480060 w 1257300"/>
                      <a:gd name="connsiteY2" fmla="*/ 451011 h 710091"/>
                      <a:gd name="connsiteX3" fmla="*/ 419100 w 1257300"/>
                      <a:gd name="connsiteY3" fmla="*/ 611031 h 710091"/>
                      <a:gd name="connsiteX4" fmla="*/ 350510 w 1257300"/>
                      <a:gd name="connsiteY4" fmla="*/ 708723 h 710091"/>
                      <a:gd name="connsiteX5" fmla="*/ 685800 w 1257300"/>
                      <a:gd name="connsiteY5" fmla="*/ 588171 h 710091"/>
                      <a:gd name="connsiteX6" fmla="*/ 891540 w 1257300"/>
                      <a:gd name="connsiteY6" fmla="*/ 420531 h 710091"/>
                      <a:gd name="connsiteX7" fmla="*/ 1089660 w 1257300"/>
                      <a:gd name="connsiteY7" fmla="*/ 458631 h 710091"/>
                      <a:gd name="connsiteX8" fmla="*/ 1165860 w 1257300"/>
                      <a:gd name="connsiteY8" fmla="*/ 405291 h 710091"/>
                      <a:gd name="connsiteX9" fmla="*/ 1257300 w 1257300"/>
                      <a:gd name="connsiteY9" fmla="*/ 260511 h 710091"/>
                      <a:gd name="connsiteX10" fmla="*/ 1143000 w 1257300"/>
                      <a:gd name="connsiteY10" fmla="*/ 130971 h 710091"/>
                      <a:gd name="connsiteX11" fmla="*/ 876300 w 1257300"/>
                      <a:gd name="connsiteY11" fmla="*/ 16671 h 710091"/>
                      <a:gd name="connsiteX12" fmla="*/ 640080 w 1257300"/>
                      <a:gd name="connsiteY12" fmla="*/ 1431 h 710091"/>
                      <a:gd name="connsiteX13" fmla="*/ 487680 w 1257300"/>
                      <a:gd name="connsiteY13" fmla="*/ 24291 h 710091"/>
                      <a:gd name="connsiteX14" fmla="*/ 259080 w 1257300"/>
                      <a:gd name="connsiteY14" fmla="*/ 47151 h 710091"/>
                      <a:gd name="connsiteX15" fmla="*/ 403860 w 1257300"/>
                      <a:gd name="connsiteY15" fmla="*/ 85251 h 710091"/>
                      <a:gd name="connsiteX16" fmla="*/ 320040 w 1257300"/>
                      <a:gd name="connsiteY16" fmla="*/ 161451 h 710091"/>
                      <a:gd name="connsiteX17" fmla="*/ 236220 w 1257300"/>
                      <a:gd name="connsiteY17" fmla="*/ 199551 h 710091"/>
                      <a:gd name="connsiteX18" fmla="*/ 76200 w 1257300"/>
                      <a:gd name="connsiteY18" fmla="*/ 306231 h 710091"/>
                      <a:gd name="connsiteX19" fmla="*/ 213360 w 1257300"/>
                      <a:gd name="connsiteY19" fmla="*/ 298611 h 710091"/>
                      <a:gd name="connsiteX20" fmla="*/ 167640 w 1257300"/>
                      <a:gd name="connsiteY20" fmla="*/ 397671 h 710091"/>
                      <a:gd name="connsiteX21" fmla="*/ 99060 w 1257300"/>
                      <a:gd name="connsiteY21" fmla="*/ 458631 h 710091"/>
                      <a:gd name="connsiteX22" fmla="*/ 91440 w 1257300"/>
                      <a:gd name="connsiteY22" fmla="*/ 557691 h 710091"/>
                      <a:gd name="connsiteX23" fmla="*/ 76200 w 1257300"/>
                      <a:gd name="connsiteY23" fmla="*/ 649131 h 710091"/>
                      <a:gd name="connsiteX24" fmla="*/ 0 w 1257300"/>
                      <a:gd name="connsiteY24" fmla="*/ 710091 h 710091"/>
                      <a:gd name="connsiteX0" fmla="*/ 0 w 1257300"/>
                      <a:gd name="connsiteY0" fmla="*/ 710091 h 710091"/>
                      <a:gd name="connsiteX1" fmla="*/ 320040 w 1257300"/>
                      <a:gd name="connsiteY1" fmla="*/ 611031 h 710091"/>
                      <a:gd name="connsiteX2" fmla="*/ 480060 w 1257300"/>
                      <a:gd name="connsiteY2" fmla="*/ 451011 h 710091"/>
                      <a:gd name="connsiteX3" fmla="*/ 419100 w 1257300"/>
                      <a:gd name="connsiteY3" fmla="*/ 611031 h 710091"/>
                      <a:gd name="connsiteX4" fmla="*/ 350510 w 1257300"/>
                      <a:gd name="connsiteY4" fmla="*/ 708723 h 710091"/>
                      <a:gd name="connsiteX5" fmla="*/ 685800 w 1257300"/>
                      <a:gd name="connsiteY5" fmla="*/ 588171 h 710091"/>
                      <a:gd name="connsiteX6" fmla="*/ 891540 w 1257300"/>
                      <a:gd name="connsiteY6" fmla="*/ 420531 h 710091"/>
                      <a:gd name="connsiteX7" fmla="*/ 1089660 w 1257300"/>
                      <a:gd name="connsiteY7" fmla="*/ 458631 h 710091"/>
                      <a:gd name="connsiteX8" fmla="*/ 1165860 w 1257300"/>
                      <a:gd name="connsiteY8" fmla="*/ 405291 h 710091"/>
                      <a:gd name="connsiteX9" fmla="*/ 1257300 w 1257300"/>
                      <a:gd name="connsiteY9" fmla="*/ 260511 h 710091"/>
                      <a:gd name="connsiteX10" fmla="*/ 1143000 w 1257300"/>
                      <a:gd name="connsiteY10" fmla="*/ 130971 h 710091"/>
                      <a:gd name="connsiteX11" fmla="*/ 876300 w 1257300"/>
                      <a:gd name="connsiteY11" fmla="*/ 16671 h 710091"/>
                      <a:gd name="connsiteX12" fmla="*/ 640080 w 1257300"/>
                      <a:gd name="connsiteY12" fmla="*/ 1431 h 710091"/>
                      <a:gd name="connsiteX13" fmla="*/ 487680 w 1257300"/>
                      <a:gd name="connsiteY13" fmla="*/ 24291 h 710091"/>
                      <a:gd name="connsiteX14" fmla="*/ 259080 w 1257300"/>
                      <a:gd name="connsiteY14" fmla="*/ 47151 h 710091"/>
                      <a:gd name="connsiteX15" fmla="*/ 403860 w 1257300"/>
                      <a:gd name="connsiteY15" fmla="*/ 85251 h 710091"/>
                      <a:gd name="connsiteX16" fmla="*/ 320040 w 1257300"/>
                      <a:gd name="connsiteY16" fmla="*/ 161451 h 710091"/>
                      <a:gd name="connsiteX17" fmla="*/ 236220 w 1257300"/>
                      <a:gd name="connsiteY17" fmla="*/ 199551 h 710091"/>
                      <a:gd name="connsiteX18" fmla="*/ 76200 w 1257300"/>
                      <a:gd name="connsiteY18" fmla="*/ 306231 h 710091"/>
                      <a:gd name="connsiteX19" fmla="*/ 213360 w 1257300"/>
                      <a:gd name="connsiteY19" fmla="*/ 298611 h 710091"/>
                      <a:gd name="connsiteX20" fmla="*/ 167640 w 1257300"/>
                      <a:gd name="connsiteY20" fmla="*/ 397671 h 710091"/>
                      <a:gd name="connsiteX21" fmla="*/ 99060 w 1257300"/>
                      <a:gd name="connsiteY21" fmla="*/ 458631 h 710091"/>
                      <a:gd name="connsiteX22" fmla="*/ 91440 w 1257300"/>
                      <a:gd name="connsiteY22" fmla="*/ 557691 h 710091"/>
                      <a:gd name="connsiteX23" fmla="*/ 76200 w 1257300"/>
                      <a:gd name="connsiteY23" fmla="*/ 649131 h 710091"/>
                      <a:gd name="connsiteX24" fmla="*/ 0 w 1257300"/>
                      <a:gd name="connsiteY24" fmla="*/ 710091 h 710091"/>
                      <a:gd name="connsiteX0" fmla="*/ 0 w 1257300"/>
                      <a:gd name="connsiteY0" fmla="*/ 710091 h 710091"/>
                      <a:gd name="connsiteX1" fmla="*/ 305189 w 1257300"/>
                      <a:gd name="connsiteY1" fmla="*/ 565083 h 710091"/>
                      <a:gd name="connsiteX2" fmla="*/ 480060 w 1257300"/>
                      <a:gd name="connsiteY2" fmla="*/ 451011 h 710091"/>
                      <a:gd name="connsiteX3" fmla="*/ 419100 w 1257300"/>
                      <a:gd name="connsiteY3" fmla="*/ 611031 h 710091"/>
                      <a:gd name="connsiteX4" fmla="*/ 350510 w 1257300"/>
                      <a:gd name="connsiteY4" fmla="*/ 708723 h 710091"/>
                      <a:gd name="connsiteX5" fmla="*/ 685800 w 1257300"/>
                      <a:gd name="connsiteY5" fmla="*/ 588171 h 710091"/>
                      <a:gd name="connsiteX6" fmla="*/ 891540 w 1257300"/>
                      <a:gd name="connsiteY6" fmla="*/ 420531 h 710091"/>
                      <a:gd name="connsiteX7" fmla="*/ 1089660 w 1257300"/>
                      <a:gd name="connsiteY7" fmla="*/ 458631 h 710091"/>
                      <a:gd name="connsiteX8" fmla="*/ 1165860 w 1257300"/>
                      <a:gd name="connsiteY8" fmla="*/ 405291 h 710091"/>
                      <a:gd name="connsiteX9" fmla="*/ 1257300 w 1257300"/>
                      <a:gd name="connsiteY9" fmla="*/ 260511 h 710091"/>
                      <a:gd name="connsiteX10" fmla="*/ 1143000 w 1257300"/>
                      <a:gd name="connsiteY10" fmla="*/ 130971 h 710091"/>
                      <a:gd name="connsiteX11" fmla="*/ 876300 w 1257300"/>
                      <a:gd name="connsiteY11" fmla="*/ 16671 h 710091"/>
                      <a:gd name="connsiteX12" fmla="*/ 640080 w 1257300"/>
                      <a:gd name="connsiteY12" fmla="*/ 1431 h 710091"/>
                      <a:gd name="connsiteX13" fmla="*/ 487680 w 1257300"/>
                      <a:gd name="connsiteY13" fmla="*/ 24291 h 710091"/>
                      <a:gd name="connsiteX14" fmla="*/ 259080 w 1257300"/>
                      <a:gd name="connsiteY14" fmla="*/ 47151 h 710091"/>
                      <a:gd name="connsiteX15" fmla="*/ 403860 w 1257300"/>
                      <a:gd name="connsiteY15" fmla="*/ 85251 h 710091"/>
                      <a:gd name="connsiteX16" fmla="*/ 320040 w 1257300"/>
                      <a:gd name="connsiteY16" fmla="*/ 161451 h 710091"/>
                      <a:gd name="connsiteX17" fmla="*/ 236220 w 1257300"/>
                      <a:gd name="connsiteY17" fmla="*/ 199551 h 710091"/>
                      <a:gd name="connsiteX18" fmla="*/ 76200 w 1257300"/>
                      <a:gd name="connsiteY18" fmla="*/ 306231 h 710091"/>
                      <a:gd name="connsiteX19" fmla="*/ 213360 w 1257300"/>
                      <a:gd name="connsiteY19" fmla="*/ 298611 h 710091"/>
                      <a:gd name="connsiteX20" fmla="*/ 167640 w 1257300"/>
                      <a:gd name="connsiteY20" fmla="*/ 397671 h 710091"/>
                      <a:gd name="connsiteX21" fmla="*/ 99060 w 1257300"/>
                      <a:gd name="connsiteY21" fmla="*/ 458631 h 710091"/>
                      <a:gd name="connsiteX22" fmla="*/ 91440 w 1257300"/>
                      <a:gd name="connsiteY22" fmla="*/ 557691 h 710091"/>
                      <a:gd name="connsiteX23" fmla="*/ 76200 w 1257300"/>
                      <a:gd name="connsiteY23" fmla="*/ 649131 h 710091"/>
                      <a:gd name="connsiteX24" fmla="*/ 0 w 1257300"/>
                      <a:gd name="connsiteY24" fmla="*/ 710091 h 710091"/>
                      <a:gd name="connsiteX0" fmla="*/ 0 w 1257300"/>
                      <a:gd name="connsiteY0" fmla="*/ 710091 h 710091"/>
                      <a:gd name="connsiteX1" fmla="*/ 313838 w 1257300"/>
                      <a:gd name="connsiteY1" fmla="*/ 597511 h 710091"/>
                      <a:gd name="connsiteX2" fmla="*/ 480060 w 1257300"/>
                      <a:gd name="connsiteY2" fmla="*/ 451011 h 710091"/>
                      <a:gd name="connsiteX3" fmla="*/ 419100 w 1257300"/>
                      <a:gd name="connsiteY3" fmla="*/ 611031 h 710091"/>
                      <a:gd name="connsiteX4" fmla="*/ 350510 w 1257300"/>
                      <a:gd name="connsiteY4" fmla="*/ 708723 h 710091"/>
                      <a:gd name="connsiteX5" fmla="*/ 685800 w 1257300"/>
                      <a:gd name="connsiteY5" fmla="*/ 588171 h 710091"/>
                      <a:gd name="connsiteX6" fmla="*/ 891540 w 1257300"/>
                      <a:gd name="connsiteY6" fmla="*/ 420531 h 710091"/>
                      <a:gd name="connsiteX7" fmla="*/ 1089660 w 1257300"/>
                      <a:gd name="connsiteY7" fmla="*/ 458631 h 710091"/>
                      <a:gd name="connsiteX8" fmla="*/ 1165860 w 1257300"/>
                      <a:gd name="connsiteY8" fmla="*/ 405291 h 710091"/>
                      <a:gd name="connsiteX9" fmla="*/ 1257300 w 1257300"/>
                      <a:gd name="connsiteY9" fmla="*/ 260511 h 710091"/>
                      <a:gd name="connsiteX10" fmla="*/ 1143000 w 1257300"/>
                      <a:gd name="connsiteY10" fmla="*/ 130971 h 710091"/>
                      <a:gd name="connsiteX11" fmla="*/ 876300 w 1257300"/>
                      <a:gd name="connsiteY11" fmla="*/ 16671 h 710091"/>
                      <a:gd name="connsiteX12" fmla="*/ 640080 w 1257300"/>
                      <a:gd name="connsiteY12" fmla="*/ 1431 h 710091"/>
                      <a:gd name="connsiteX13" fmla="*/ 487680 w 1257300"/>
                      <a:gd name="connsiteY13" fmla="*/ 24291 h 710091"/>
                      <a:gd name="connsiteX14" fmla="*/ 259080 w 1257300"/>
                      <a:gd name="connsiteY14" fmla="*/ 47151 h 710091"/>
                      <a:gd name="connsiteX15" fmla="*/ 403860 w 1257300"/>
                      <a:gd name="connsiteY15" fmla="*/ 85251 h 710091"/>
                      <a:gd name="connsiteX16" fmla="*/ 320040 w 1257300"/>
                      <a:gd name="connsiteY16" fmla="*/ 161451 h 710091"/>
                      <a:gd name="connsiteX17" fmla="*/ 236220 w 1257300"/>
                      <a:gd name="connsiteY17" fmla="*/ 199551 h 710091"/>
                      <a:gd name="connsiteX18" fmla="*/ 76200 w 1257300"/>
                      <a:gd name="connsiteY18" fmla="*/ 306231 h 710091"/>
                      <a:gd name="connsiteX19" fmla="*/ 213360 w 1257300"/>
                      <a:gd name="connsiteY19" fmla="*/ 298611 h 710091"/>
                      <a:gd name="connsiteX20" fmla="*/ 167640 w 1257300"/>
                      <a:gd name="connsiteY20" fmla="*/ 397671 h 710091"/>
                      <a:gd name="connsiteX21" fmla="*/ 99060 w 1257300"/>
                      <a:gd name="connsiteY21" fmla="*/ 458631 h 710091"/>
                      <a:gd name="connsiteX22" fmla="*/ 91440 w 1257300"/>
                      <a:gd name="connsiteY22" fmla="*/ 557691 h 710091"/>
                      <a:gd name="connsiteX23" fmla="*/ 76200 w 1257300"/>
                      <a:gd name="connsiteY23" fmla="*/ 649131 h 710091"/>
                      <a:gd name="connsiteX24" fmla="*/ 0 w 1257300"/>
                      <a:gd name="connsiteY24" fmla="*/ 710091 h 710091"/>
                      <a:gd name="connsiteX0" fmla="*/ 0 w 1257300"/>
                      <a:gd name="connsiteY0" fmla="*/ 710091 h 710091"/>
                      <a:gd name="connsiteX1" fmla="*/ 313838 w 1257300"/>
                      <a:gd name="connsiteY1" fmla="*/ 597511 h 710091"/>
                      <a:gd name="connsiteX2" fmla="*/ 480060 w 1257300"/>
                      <a:gd name="connsiteY2" fmla="*/ 451011 h 710091"/>
                      <a:gd name="connsiteX3" fmla="*/ 419100 w 1257300"/>
                      <a:gd name="connsiteY3" fmla="*/ 611031 h 710091"/>
                      <a:gd name="connsiteX4" fmla="*/ 350510 w 1257300"/>
                      <a:gd name="connsiteY4" fmla="*/ 708723 h 710091"/>
                      <a:gd name="connsiteX5" fmla="*/ 685800 w 1257300"/>
                      <a:gd name="connsiteY5" fmla="*/ 588171 h 710091"/>
                      <a:gd name="connsiteX6" fmla="*/ 891540 w 1257300"/>
                      <a:gd name="connsiteY6" fmla="*/ 420531 h 710091"/>
                      <a:gd name="connsiteX7" fmla="*/ 1089660 w 1257300"/>
                      <a:gd name="connsiteY7" fmla="*/ 458631 h 710091"/>
                      <a:gd name="connsiteX8" fmla="*/ 1165860 w 1257300"/>
                      <a:gd name="connsiteY8" fmla="*/ 405291 h 710091"/>
                      <a:gd name="connsiteX9" fmla="*/ 1257300 w 1257300"/>
                      <a:gd name="connsiteY9" fmla="*/ 260511 h 710091"/>
                      <a:gd name="connsiteX10" fmla="*/ 1143000 w 1257300"/>
                      <a:gd name="connsiteY10" fmla="*/ 130971 h 710091"/>
                      <a:gd name="connsiteX11" fmla="*/ 876300 w 1257300"/>
                      <a:gd name="connsiteY11" fmla="*/ 16671 h 710091"/>
                      <a:gd name="connsiteX12" fmla="*/ 640080 w 1257300"/>
                      <a:gd name="connsiteY12" fmla="*/ 1431 h 710091"/>
                      <a:gd name="connsiteX13" fmla="*/ 487680 w 1257300"/>
                      <a:gd name="connsiteY13" fmla="*/ 24291 h 710091"/>
                      <a:gd name="connsiteX14" fmla="*/ 259080 w 1257300"/>
                      <a:gd name="connsiteY14" fmla="*/ 47151 h 710091"/>
                      <a:gd name="connsiteX15" fmla="*/ 403860 w 1257300"/>
                      <a:gd name="connsiteY15" fmla="*/ 85251 h 710091"/>
                      <a:gd name="connsiteX16" fmla="*/ 320040 w 1257300"/>
                      <a:gd name="connsiteY16" fmla="*/ 161451 h 710091"/>
                      <a:gd name="connsiteX17" fmla="*/ 236220 w 1257300"/>
                      <a:gd name="connsiteY17" fmla="*/ 199551 h 710091"/>
                      <a:gd name="connsiteX18" fmla="*/ 76200 w 1257300"/>
                      <a:gd name="connsiteY18" fmla="*/ 306231 h 710091"/>
                      <a:gd name="connsiteX19" fmla="*/ 213360 w 1257300"/>
                      <a:gd name="connsiteY19" fmla="*/ 298611 h 710091"/>
                      <a:gd name="connsiteX20" fmla="*/ 167640 w 1257300"/>
                      <a:gd name="connsiteY20" fmla="*/ 397671 h 710091"/>
                      <a:gd name="connsiteX21" fmla="*/ 99060 w 1257300"/>
                      <a:gd name="connsiteY21" fmla="*/ 458631 h 710091"/>
                      <a:gd name="connsiteX22" fmla="*/ 91440 w 1257300"/>
                      <a:gd name="connsiteY22" fmla="*/ 557691 h 710091"/>
                      <a:gd name="connsiteX23" fmla="*/ 76200 w 1257300"/>
                      <a:gd name="connsiteY23" fmla="*/ 649131 h 710091"/>
                      <a:gd name="connsiteX24" fmla="*/ 0 w 1257300"/>
                      <a:gd name="connsiteY24" fmla="*/ 710091 h 710091"/>
                      <a:gd name="connsiteX0" fmla="*/ 0 w 1257300"/>
                      <a:gd name="connsiteY0" fmla="*/ 710091 h 710091"/>
                      <a:gd name="connsiteX1" fmla="*/ 313838 w 1257300"/>
                      <a:gd name="connsiteY1" fmla="*/ 597511 h 710091"/>
                      <a:gd name="connsiteX2" fmla="*/ 480060 w 1257300"/>
                      <a:gd name="connsiteY2" fmla="*/ 451011 h 710091"/>
                      <a:gd name="connsiteX3" fmla="*/ 419100 w 1257300"/>
                      <a:gd name="connsiteY3" fmla="*/ 611031 h 710091"/>
                      <a:gd name="connsiteX4" fmla="*/ 350510 w 1257300"/>
                      <a:gd name="connsiteY4" fmla="*/ 708723 h 710091"/>
                      <a:gd name="connsiteX5" fmla="*/ 685800 w 1257300"/>
                      <a:gd name="connsiteY5" fmla="*/ 588171 h 710091"/>
                      <a:gd name="connsiteX6" fmla="*/ 891540 w 1257300"/>
                      <a:gd name="connsiteY6" fmla="*/ 420531 h 710091"/>
                      <a:gd name="connsiteX7" fmla="*/ 1089660 w 1257300"/>
                      <a:gd name="connsiteY7" fmla="*/ 458631 h 710091"/>
                      <a:gd name="connsiteX8" fmla="*/ 1165860 w 1257300"/>
                      <a:gd name="connsiteY8" fmla="*/ 405291 h 710091"/>
                      <a:gd name="connsiteX9" fmla="*/ 1257300 w 1257300"/>
                      <a:gd name="connsiteY9" fmla="*/ 260511 h 710091"/>
                      <a:gd name="connsiteX10" fmla="*/ 1143000 w 1257300"/>
                      <a:gd name="connsiteY10" fmla="*/ 130971 h 710091"/>
                      <a:gd name="connsiteX11" fmla="*/ 876300 w 1257300"/>
                      <a:gd name="connsiteY11" fmla="*/ 16671 h 710091"/>
                      <a:gd name="connsiteX12" fmla="*/ 640080 w 1257300"/>
                      <a:gd name="connsiteY12" fmla="*/ 1431 h 710091"/>
                      <a:gd name="connsiteX13" fmla="*/ 487680 w 1257300"/>
                      <a:gd name="connsiteY13" fmla="*/ 24291 h 710091"/>
                      <a:gd name="connsiteX14" fmla="*/ 259080 w 1257300"/>
                      <a:gd name="connsiteY14" fmla="*/ 47151 h 710091"/>
                      <a:gd name="connsiteX15" fmla="*/ 403860 w 1257300"/>
                      <a:gd name="connsiteY15" fmla="*/ 85251 h 710091"/>
                      <a:gd name="connsiteX16" fmla="*/ 320040 w 1257300"/>
                      <a:gd name="connsiteY16" fmla="*/ 161451 h 710091"/>
                      <a:gd name="connsiteX17" fmla="*/ 236220 w 1257300"/>
                      <a:gd name="connsiteY17" fmla="*/ 199551 h 710091"/>
                      <a:gd name="connsiteX18" fmla="*/ 76200 w 1257300"/>
                      <a:gd name="connsiteY18" fmla="*/ 306231 h 710091"/>
                      <a:gd name="connsiteX19" fmla="*/ 213360 w 1257300"/>
                      <a:gd name="connsiteY19" fmla="*/ 298611 h 710091"/>
                      <a:gd name="connsiteX20" fmla="*/ 167640 w 1257300"/>
                      <a:gd name="connsiteY20" fmla="*/ 397671 h 710091"/>
                      <a:gd name="connsiteX21" fmla="*/ 99060 w 1257300"/>
                      <a:gd name="connsiteY21" fmla="*/ 458631 h 710091"/>
                      <a:gd name="connsiteX22" fmla="*/ 91440 w 1257300"/>
                      <a:gd name="connsiteY22" fmla="*/ 557691 h 710091"/>
                      <a:gd name="connsiteX23" fmla="*/ 76200 w 1257300"/>
                      <a:gd name="connsiteY23" fmla="*/ 649131 h 710091"/>
                      <a:gd name="connsiteX24" fmla="*/ 0 w 1257300"/>
                      <a:gd name="connsiteY24" fmla="*/ 710091 h 710091"/>
                      <a:gd name="connsiteX0" fmla="*/ 0 w 1257300"/>
                      <a:gd name="connsiteY0" fmla="*/ 710091 h 710091"/>
                      <a:gd name="connsiteX1" fmla="*/ 313838 w 1257300"/>
                      <a:gd name="connsiteY1" fmla="*/ 597511 h 710091"/>
                      <a:gd name="connsiteX2" fmla="*/ 480060 w 1257300"/>
                      <a:gd name="connsiteY2" fmla="*/ 451011 h 710091"/>
                      <a:gd name="connsiteX3" fmla="*/ 419100 w 1257300"/>
                      <a:gd name="connsiteY3" fmla="*/ 611031 h 710091"/>
                      <a:gd name="connsiteX4" fmla="*/ 350510 w 1257300"/>
                      <a:gd name="connsiteY4" fmla="*/ 708723 h 710091"/>
                      <a:gd name="connsiteX5" fmla="*/ 685800 w 1257300"/>
                      <a:gd name="connsiteY5" fmla="*/ 588171 h 710091"/>
                      <a:gd name="connsiteX6" fmla="*/ 891540 w 1257300"/>
                      <a:gd name="connsiteY6" fmla="*/ 420531 h 710091"/>
                      <a:gd name="connsiteX7" fmla="*/ 1089660 w 1257300"/>
                      <a:gd name="connsiteY7" fmla="*/ 458631 h 710091"/>
                      <a:gd name="connsiteX8" fmla="*/ 1165860 w 1257300"/>
                      <a:gd name="connsiteY8" fmla="*/ 405291 h 710091"/>
                      <a:gd name="connsiteX9" fmla="*/ 1257300 w 1257300"/>
                      <a:gd name="connsiteY9" fmla="*/ 260511 h 710091"/>
                      <a:gd name="connsiteX10" fmla="*/ 1143000 w 1257300"/>
                      <a:gd name="connsiteY10" fmla="*/ 130971 h 710091"/>
                      <a:gd name="connsiteX11" fmla="*/ 876300 w 1257300"/>
                      <a:gd name="connsiteY11" fmla="*/ 16671 h 710091"/>
                      <a:gd name="connsiteX12" fmla="*/ 640080 w 1257300"/>
                      <a:gd name="connsiteY12" fmla="*/ 1431 h 710091"/>
                      <a:gd name="connsiteX13" fmla="*/ 487680 w 1257300"/>
                      <a:gd name="connsiteY13" fmla="*/ 24291 h 710091"/>
                      <a:gd name="connsiteX14" fmla="*/ 259080 w 1257300"/>
                      <a:gd name="connsiteY14" fmla="*/ 47151 h 710091"/>
                      <a:gd name="connsiteX15" fmla="*/ 403860 w 1257300"/>
                      <a:gd name="connsiteY15" fmla="*/ 85251 h 710091"/>
                      <a:gd name="connsiteX16" fmla="*/ 320040 w 1257300"/>
                      <a:gd name="connsiteY16" fmla="*/ 161451 h 710091"/>
                      <a:gd name="connsiteX17" fmla="*/ 236220 w 1257300"/>
                      <a:gd name="connsiteY17" fmla="*/ 199551 h 710091"/>
                      <a:gd name="connsiteX18" fmla="*/ 76200 w 1257300"/>
                      <a:gd name="connsiteY18" fmla="*/ 306231 h 710091"/>
                      <a:gd name="connsiteX19" fmla="*/ 213360 w 1257300"/>
                      <a:gd name="connsiteY19" fmla="*/ 298611 h 710091"/>
                      <a:gd name="connsiteX20" fmla="*/ 167640 w 1257300"/>
                      <a:gd name="connsiteY20" fmla="*/ 397671 h 710091"/>
                      <a:gd name="connsiteX21" fmla="*/ 99060 w 1257300"/>
                      <a:gd name="connsiteY21" fmla="*/ 458631 h 710091"/>
                      <a:gd name="connsiteX22" fmla="*/ 91440 w 1257300"/>
                      <a:gd name="connsiteY22" fmla="*/ 557691 h 710091"/>
                      <a:gd name="connsiteX23" fmla="*/ 76200 w 1257300"/>
                      <a:gd name="connsiteY23" fmla="*/ 649131 h 710091"/>
                      <a:gd name="connsiteX24" fmla="*/ 0 w 1257300"/>
                      <a:gd name="connsiteY24" fmla="*/ 710091 h 7100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257300" h="710091">
                        <a:moveTo>
                          <a:pt x="0" y="710091"/>
                        </a:moveTo>
                        <a:cubicBezTo>
                          <a:pt x="40640" y="703741"/>
                          <a:pt x="233828" y="640691"/>
                          <a:pt x="313838" y="597511"/>
                        </a:cubicBezTo>
                        <a:cubicBezTo>
                          <a:pt x="393848" y="554331"/>
                          <a:pt x="463550" y="451011"/>
                          <a:pt x="480060" y="451011"/>
                        </a:cubicBezTo>
                        <a:lnTo>
                          <a:pt x="419100" y="611031"/>
                        </a:lnTo>
                        <a:cubicBezTo>
                          <a:pt x="398780" y="664371"/>
                          <a:pt x="306060" y="712533"/>
                          <a:pt x="350510" y="708723"/>
                        </a:cubicBezTo>
                        <a:cubicBezTo>
                          <a:pt x="394960" y="704913"/>
                          <a:pt x="595628" y="636203"/>
                          <a:pt x="685800" y="588171"/>
                        </a:cubicBezTo>
                        <a:cubicBezTo>
                          <a:pt x="775972" y="540139"/>
                          <a:pt x="867410" y="417991"/>
                          <a:pt x="891540" y="420531"/>
                        </a:cubicBezTo>
                        <a:lnTo>
                          <a:pt x="1089660" y="458631"/>
                        </a:lnTo>
                        <a:lnTo>
                          <a:pt x="1165860" y="405291"/>
                        </a:lnTo>
                        <a:lnTo>
                          <a:pt x="1257300" y="260511"/>
                        </a:lnTo>
                        <a:cubicBezTo>
                          <a:pt x="1220470" y="242731"/>
                          <a:pt x="1206500" y="171611"/>
                          <a:pt x="1143000" y="130971"/>
                        </a:cubicBezTo>
                        <a:cubicBezTo>
                          <a:pt x="1079500" y="90331"/>
                          <a:pt x="960120" y="38261"/>
                          <a:pt x="876300" y="16671"/>
                        </a:cubicBezTo>
                        <a:cubicBezTo>
                          <a:pt x="792480" y="-4919"/>
                          <a:pt x="704850" y="161"/>
                          <a:pt x="640080" y="1431"/>
                        </a:cubicBezTo>
                        <a:lnTo>
                          <a:pt x="487680" y="24291"/>
                        </a:lnTo>
                        <a:lnTo>
                          <a:pt x="259080" y="47151"/>
                        </a:lnTo>
                        <a:lnTo>
                          <a:pt x="403860" y="85251"/>
                        </a:lnTo>
                        <a:cubicBezTo>
                          <a:pt x="414020" y="104301"/>
                          <a:pt x="347980" y="142401"/>
                          <a:pt x="320040" y="161451"/>
                        </a:cubicBezTo>
                        <a:cubicBezTo>
                          <a:pt x="292100" y="180501"/>
                          <a:pt x="289560" y="163991"/>
                          <a:pt x="236220" y="199551"/>
                        </a:cubicBezTo>
                        <a:lnTo>
                          <a:pt x="76200" y="306231"/>
                        </a:lnTo>
                        <a:lnTo>
                          <a:pt x="213360" y="298611"/>
                        </a:lnTo>
                        <a:lnTo>
                          <a:pt x="167640" y="397671"/>
                        </a:lnTo>
                        <a:cubicBezTo>
                          <a:pt x="148590" y="424341"/>
                          <a:pt x="111760" y="431961"/>
                          <a:pt x="99060" y="458631"/>
                        </a:cubicBezTo>
                        <a:cubicBezTo>
                          <a:pt x="86360" y="485301"/>
                          <a:pt x="95250" y="525941"/>
                          <a:pt x="91440" y="557691"/>
                        </a:cubicBezTo>
                        <a:cubicBezTo>
                          <a:pt x="87630" y="589441"/>
                          <a:pt x="101600" y="628811"/>
                          <a:pt x="76200" y="649131"/>
                        </a:cubicBezTo>
                        <a:lnTo>
                          <a:pt x="0" y="710091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66" name="任意多边形 65"/>
                  <p:cNvSpPr/>
                  <p:nvPr/>
                </p:nvSpPr>
                <p:spPr>
                  <a:xfrm>
                    <a:off x="8213725" y="1357918"/>
                    <a:ext cx="149225" cy="432782"/>
                  </a:xfrm>
                  <a:custGeom>
                    <a:avLst/>
                    <a:gdLst>
                      <a:gd name="connsiteX0" fmla="*/ 44450 w 149225"/>
                      <a:gd name="connsiteY0" fmla="*/ 0 h 425450"/>
                      <a:gd name="connsiteX1" fmla="*/ 34925 w 149225"/>
                      <a:gd name="connsiteY1" fmla="*/ 76200 h 425450"/>
                      <a:gd name="connsiteX2" fmla="*/ 25400 w 149225"/>
                      <a:gd name="connsiteY2" fmla="*/ 155575 h 425450"/>
                      <a:gd name="connsiteX3" fmla="*/ 0 w 149225"/>
                      <a:gd name="connsiteY3" fmla="*/ 238125 h 425450"/>
                      <a:gd name="connsiteX4" fmla="*/ 15875 w 149225"/>
                      <a:gd name="connsiteY4" fmla="*/ 320675 h 425450"/>
                      <a:gd name="connsiteX5" fmla="*/ 50800 w 149225"/>
                      <a:gd name="connsiteY5" fmla="*/ 406400 h 425450"/>
                      <a:gd name="connsiteX6" fmla="*/ 76200 w 149225"/>
                      <a:gd name="connsiteY6" fmla="*/ 425450 h 425450"/>
                      <a:gd name="connsiteX7" fmla="*/ 101600 w 149225"/>
                      <a:gd name="connsiteY7" fmla="*/ 412750 h 425450"/>
                      <a:gd name="connsiteX8" fmla="*/ 123825 w 149225"/>
                      <a:gd name="connsiteY8" fmla="*/ 327025 h 425450"/>
                      <a:gd name="connsiteX9" fmla="*/ 127000 w 149225"/>
                      <a:gd name="connsiteY9" fmla="*/ 241300 h 425450"/>
                      <a:gd name="connsiteX10" fmla="*/ 127000 w 149225"/>
                      <a:gd name="connsiteY10" fmla="*/ 123825 h 425450"/>
                      <a:gd name="connsiteX11" fmla="*/ 127000 w 149225"/>
                      <a:gd name="connsiteY11" fmla="*/ 44450 h 425450"/>
                      <a:gd name="connsiteX12" fmla="*/ 149225 w 149225"/>
                      <a:gd name="connsiteY12" fmla="*/ 25400 h 425450"/>
                      <a:gd name="connsiteX13" fmla="*/ 104775 w 149225"/>
                      <a:gd name="connsiteY13" fmla="*/ 9525 h 425450"/>
                      <a:gd name="connsiteX14" fmla="*/ 44450 w 149225"/>
                      <a:gd name="connsiteY14" fmla="*/ 0 h 425450"/>
                      <a:gd name="connsiteX0" fmla="*/ 44450 w 149225"/>
                      <a:gd name="connsiteY0" fmla="*/ 3796 h 429246"/>
                      <a:gd name="connsiteX1" fmla="*/ 34925 w 149225"/>
                      <a:gd name="connsiteY1" fmla="*/ 79996 h 429246"/>
                      <a:gd name="connsiteX2" fmla="*/ 25400 w 149225"/>
                      <a:gd name="connsiteY2" fmla="*/ 159371 h 429246"/>
                      <a:gd name="connsiteX3" fmla="*/ 0 w 149225"/>
                      <a:gd name="connsiteY3" fmla="*/ 241921 h 429246"/>
                      <a:gd name="connsiteX4" fmla="*/ 15875 w 149225"/>
                      <a:gd name="connsiteY4" fmla="*/ 324471 h 429246"/>
                      <a:gd name="connsiteX5" fmla="*/ 50800 w 149225"/>
                      <a:gd name="connsiteY5" fmla="*/ 410196 h 429246"/>
                      <a:gd name="connsiteX6" fmla="*/ 76200 w 149225"/>
                      <a:gd name="connsiteY6" fmla="*/ 429246 h 429246"/>
                      <a:gd name="connsiteX7" fmla="*/ 101600 w 149225"/>
                      <a:gd name="connsiteY7" fmla="*/ 416546 h 429246"/>
                      <a:gd name="connsiteX8" fmla="*/ 123825 w 149225"/>
                      <a:gd name="connsiteY8" fmla="*/ 330821 h 429246"/>
                      <a:gd name="connsiteX9" fmla="*/ 127000 w 149225"/>
                      <a:gd name="connsiteY9" fmla="*/ 245096 h 429246"/>
                      <a:gd name="connsiteX10" fmla="*/ 127000 w 149225"/>
                      <a:gd name="connsiteY10" fmla="*/ 127621 h 429246"/>
                      <a:gd name="connsiteX11" fmla="*/ 127000 w 149225"/>
                      <a:gd name="connsiteY11" fmla="*/ 48246 h 429246"/>
                      <a:gd name="connsiteX12" fmla="*/ 149225 w 149225"/>
                      <a:gd name="connsiteY12" fmla="*/ 29196 h 429246"/>
                      <a:gd name="connsiteX13" fmla="*/ 104775 w 149225"/>
                      <a:gd name="connsiteY13" fmla="*/ 13321 h 429246"/>
                      <a:gd name="connsiteX14" fmla="*/ 44450 w 149225"/>
                      <a:gd name="connsiteY14" fmla="*/ 3796 h 429246"/>
                      <a:gd name="connsiteX0" fmla="*/ 44450 w 149225"/>
                      <a:gd name="connsiteY0" fmla="*/ 9673 h 435123"/>
                      <a:gd name="connsiteX1" fmla="*/ 34925 w 149225"/>
                      <a:gd name="connsiteY1" fmla="*/ 85873 h 435123"/>
                      <a:gd name="connsiteX2" fmla="*/ 25400 w 149225"/>
                      <a:gd name="connsiteY2" fmla="*/ 165248 h 435123"/>
                      <a:gd name="connsiteX3" fmla="*/ 0 w 149225"/>
                      <a:gd name="connsiteY3" fmla="*/ 247798 h 435123"/>
                      <a:gd name="connsiteX4" fmla="*/ 15875 w 149225"/>
                      <a:gd name="connsiteY4" fmla="*/ 330348 h 435123"/>
                      <a:gd name="connsiteX5" fmla="*/ 50800 w 149225"/>
                      <a:gd name="connsiteY5" fmla="*/ 416073 h 435123"/>
                      <a:gd name="connsiteX6" fmla="*/ 76200 w 149225"/>
                      <a:gd name="connsiteY6" fmla="*/ 435123 h 435123"/>
                      <a:gd name="connsiteX7" fmla="*/ 101600 w 149225"/>
                      <a:gd name="connsiteY7" fmla="*/ 422423 h 435123"/>
                      <a:gd name="connsiteX8" fmla="*/ 123825 w 149225"/>
                      <a:gd name="connsiteY8" fmla="*/ 336698 h 435123"/>
                      <a:gd name="connsiteX9" fmla="*/ 127000 w 149225"/>
                      <a:gd name="connsiteY9" fmla="*/ 250973 h 435123"/>
                      <a:gd name="connsiteX10" fmla="*/ 127000 w 149225"/>
                      <a:gd name="connsiteY10" fmla="*/ 133498 h 435123"/>
                      <a:gd name="connsiteX11" fmla="*/ 127000 w 149225"/>
                      <a:gd name="connsiteY11" fmla="*/ 54123 h 435123"/>
                      <a:gd name="connsiteX12" fmla="*/ 149225 w 149225"/>
                      <a:gd name="connsiteY12" fmla="*/ 35073 h 435123"/>
                      <a:gd name="connsiteX13" fmla="*/ 95250 w 149225"/>
                      <a:gd name="connsiteY13" fmla="*/ 2530 h 435123"/>
                      <a:gd name="connsiteX14" fmla="*/ 44450 w 149225"/>
                      <a:gd name="connsiteY14" fmla="*/ 9673 h 435123"/>
                      <a:gd name="connsiteX0" fmla="*/ 37306 w 149225"/>
                      <a:gd name="connsiteY0" fmla="*/ 21620 h 432782"/>
                      <a:gd name="connsiteX1" fmla="*/ 34925 w 149225"/>
                      <a:gd name="connsiteY1" fmla="*/ 83532 h 432782"/>
                      <a:gd name="connsiteX2" fmla="*/ 25400 w 149225"/>
                      <a:gd name="connsiteY2" fmla="*/ 162907 h 432782"/>
                      <a:gd name="connsiteX3" fmla="*/ 0 w 149225"/>
                      <a:gd name="connsiteY3" fmla="*/ 245457 h 432782"/>
                      <a:gd name="connsiteX4" fmla="*/ 15875 w 149225"/>
                      <a:gd name="connsiteY4" fmla="*/ 328007 h 432782"/>
                      <a:gd name="connsiteX5" fmla="*/ 50800 w 149225"/>
                      <a:gd name="connsiteY5" fmla="*/ 413732 h 432782"/>
                      <a:gd name="connsiteX6" fmla="*/ 76200 w 149225"/>
                      <a:gd name="connsiteY6" fmla="*/ 432782 h 432782"/>
                      <a:gd name="connsiteX7" fmla="*/ 101600 w 149225"/>
                      <a:gd name="connsiteY7" fmla="*/ 420082 h 432782"/>
                      <a:gd name="connsiteX8" fmla="*/ 123825 w 149225"/>
                      <a:gd name="connsiteY8" fmla="*/ 334357 h 432782"/>
                      <a:gd name="connsiteX9" fmla="*/ 127000 w 149225"/>
                      <a:gd name="connsiteY9" fmla="*/ 248632 h 432782"/>
                      <a:gd name="connsiteX10" fmla="*/ 127000 w 149225"/>
                      <a:gd name="connsiteY10" fmla="*/ 131157 h 432782"/>
                      <a:gd name="connsiteX11" fmla="*/ 127000 w 149225"/>
                      <a:gd name="connsiteY11" fmla="*/ 51782 h 432782"/>
                      <a:gd name="connsiteX12" fmla="*/ 149225 w 149225"/>
                      <a:gd name="connsiteY12" fmla="*/ 32732 h 432782"/>
                      <a:gd name="connsiteX13" fmla="*/ 95250 w 149225"/>
                      <a:gd name="connsiteY13" fmla="*/ 189 h 432782"/>
                      <a:gd name="connsiteX14" fmla="*/ 37306 w 149225"/>
                      <a:gd name="connsiteY14" fmla="*/ 21620 h 432782"/>
                      <a:gd name="connsiteX0" fmla="*/ 37306 w 149225"/>
                      <a:gd name="connsiteY0" fmla="*/ 21620 h 432782"/>
                      <a:gd name="connsiteX1" fmla="*/ 34925 w 149225"/>
                      <a:gd name="connsiteY1" fmla="*/ 83532 h 432782"/>
                      <a:gd name="connsiteX2" fmla="*/ 25400 w 149225"/>
                      <a:gd name="connsiteY2" fmla="*/ 162907 h 432782"/>
                      <a:gd name="connsiteX3" fmla="*/ 0 w 149225"/>
                      <a:gd name="connsiteY3" fmla="*/ 245457 h 432782"/>
                      <a:gd name="connsiteX4" fmla="*/ 15875 w 149225"/>
                      <a:gd name="connsiteY4" fmla="*/ 328007 h 432782"/>
                      <a:gd name="connsiteX5" fmla="*/ 50800 w 149225"/>
                      <a:gd name="connsiteY5" fmla="*/ 413732 h 432782"/>
                      <a:gd name="connsiteX6" fmla="*/ 76200 w 149225"/>
                      <a:gd name="connsiteY6" fmla="*/ 432782 h 432782"/>
                      <a:gd name="connsiteX7" fmla="*/ 101600 w 149225"/>
                      <a:gd name="connsiteY7" fmla="*/ 420082 h 432782"/>
                      <a:gd name="connsiteX8" fmla="*/ 123825 w 149225"/>
                      <a:gd name="connsiteY8" fmla="*/ 334357 h 432782"/>
                      <a:gd name="connsiteX9" fmla="*/ 127000 w 149225"/>
                      <a:gd name="connsiteY9" fmla="*/ 248632 h 432782"/>
                      <a:gd name="connsiteX10" fmla="*/ 127000 w 149225"/>
                      <a:gd name="connsiteY10" fmla="*/ 131157 h 432782"/>
                      <a:gd name="connsiteX11" fmla="*/ 127000 w 149225"/>
                      <a:gd name="connsiteY11" fmla="*/ 51782 h 432782"/>
                      <a:gd name="connsiteX12" fmla="*/ 149225 w 149225"/>
                      <a:gd name="connsiteY12" fmla="*/ 32732 h 432782"/>
                      <a:gd name="connsiteX13" fmla="*/ 95250 w 149225"/>
                      <a:gd name="connsiteY13" fmla="*/ 189 h 432782"/>
                      <a:gd name="connsiteX14" fmla="*/ 37306 w 149225"/>
                      <a:gd name="connsiteY14" fmla="*/ 21620 h 4327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49225" h="432782">
                        <a:moveTo>
                          <a:pt x="37306" y="21620"/>
                        </a:moveTo>
                        <a:cubicBezTo>
                          <a:pt x="25664" y="32733"/>
                          <a:pt x="36909" y="59984"/>
                          <a:pt x="34925" y="83532"/>
                        </a:cubicBezTo>
                        <a:lnTo>
                          <a:pt x="25400" y="162907"/>
                        </a:lnTo>
                        <a:lnTo>
                          <a:pt x="0" y="245457"/>
                        </a:lnTo>
                        <a:lnTo>
                          <a:pt x="15875" y="328007"/>
                        </a:lnTo>
                        <a:lnTo>
                          <a:pt x="50800" y="413732"/>
                        </a:lnTo>
                        <a:lnTo>
                          <a:pt x="76200" y="432782"/>
                        </a:lnTo>
                        <a:lnTo>
                          <a:pt x="101600" y="420082"/>
                        </a:lnTo>
                        <a:lnTo>
                          <a:pt x="123825" y="334357"/>
                        </a:lnTo>
                        <a:lnTo>
                          <a:pt x="127000" y="248632"/>
                        </a:lnTo>
                        <a:lnTo>
                          <a:pt x="127000" y="131157"/>
                        </a:lnTo>
                        <a:lnTo>
                          <a:pt x="127000" y="51782"/>
                        </a:lnTo>
                        <a:lnTo>
                          <a:pt x="149225" y="32732"/>
                        </a:lnTo>
                        <a:cubicBezTo>
                          <a:pt x="145521" y="26911"/>
                          <a:pt x="113903" y="2041"/>
                          <a:pt x="95250" y="189"/>
                        </a:cubicBezTo>
                        <a:cubicBezTo>
                          <a:pt x="76597" y="-1663"/>
                          <a:pt x="48948" y="10507"/>
                          <a:pt x="37306" y="2162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7" name="任意多边形 66"/>
                  <p:cNvSpPr/>
                  <p:nvPr/>
                </p:nvSpPr>
                <p:spPr>
                  <a:xfrm rot="20444611">
                    <a:off x="7413204" y="2041642"/>
                    <a:ext cx="83842" cy="241046"/>
                  </a:xfrm>
                  <a:custGeom>
                    <a:avLst/>
                    <a:gdLst>
                      <a:gd name="connsiteX0" fmla="*/ 53340 w 60960"/>
                      <a:gd name="connsiteY0" fmla="*/ 0 h 175260"/>
                      <a:gd name="connsiteX1" fmla="*/ 0 w 60960"/>
                      <a:gd name="connsiteY1" fmla="*/ 106680 h 175260"/>
                      <a:gd name="connsiteX2" fmla="*/ 60960 w 60960"/>
                      <a:gd name="connsiteY2" fmla="*/ 175260 h 175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0960" h="175260">
                        <a:moveTo>
                          <a:pt x="53340" y="0"/>
                        </a:moveTo>
                        <a:lnTo>
                          <a:pt x="0" y="106680"/>
                        </a:lnTo>
                        <a:lnTo>
                          <a:pt x="60960" y="175260"/>
                        </a:lnTo>
                      </a:path>
                    </a:pathLst>
                  </a:cu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0" name="椭圆 69"/>
                  <p:cNvSpPr/>
                  <p:nvPr/>
                </p:nvSpPr>
                <p:spPr>
                  <a:xfrm>
                    <a:off x="7284688" y="1935271"/>
                    <a:ext cx="108164" cy="91055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" name="椭圆 70"/>
                  <p:cNvSpPr/>
                  <p:nvPr/>
                </p:nvSpPr>
                <p:spPr>
                  <a:xfrm>
                    <a:off x="7582694" y="1975688"/>
                    <a:ext cx="108164" cy="9066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72" name="直接连接符 71"/>
                  <p:cNvCxnSpPr/>
                  <p:nvPr/>
                </p:nvCxnSpPr>
                <p:spPr>
                  <a:xfrm flipV="1">
                    <a:off x="7183741" y="1879060"/>
                    <a:ext cx="147329" cy="17262"/>
                  </a:xfrm>
                  <a:prstGeom prst="line">
                    <a:avLst/>
                  </a:prstGeom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/>
                  <p:cNvCxnSpPr/>
                  <p:nvPr/>
                </p:nvCxnSpPr>
                <p:spPr>
                  <a:xfrm flipH="1" flipV="1">
                    <a:off x="7541290" y="1849901"/>
                    <a:ext cx="249331" cy="95382"/>
                  </a:xfrm>
                  <a:prstGeom prst="line">
                    <a:avLst/>
                  </a:prstGeom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5" name="组合 34"/>
            <p:cNvGrpSpPr/>
            <p:nvPr/>
          </p:nvGrpSpPr>
          <p:grpSpPr>
            <a:xfrm>
              <a:off x="7449310" y="4368842"/>
              <a:ext cx="727916" cy="346763"/>
              <a:chOff x="7484167" y="4415857"/>
              <a:chExt cx="727916" cy="346763"/>
            </a:xfrm>
          </p:grpSpPr>
          <p:sp>
            <p:nvSpPr>
              <p:cNvPr id="83" name="任意多边形 82"/>
              <p:cNvSpPr/>
              <p:nvPr/>
            </p:nvSpPr>
            <p:spPr>
              <a:xfrm rot="9770756" flipH="1">
                <a:off x="7484167" y="4582366"/>
                <a:ext cx="179596" cy="180254"/>
              </a:xfrm>
              <a:custGeom>
                <a:avLst/>
                <a:gdLst>
                  <a:gd name="connsiteX0" fmla="*/ 6350 w 206375"/>
                  <a:gd name="connsiteY0" fmla="*/ 0 h 209550"/>
                  <a:gd name="connsiteX1" fmla="*/ 0 w 206375"/>
                  <a:gd name="connsiteY1" fmla="*/ 104775 h 209550"/>
                  <a:gd name="connsiteX2" fmla="*/ 28575 w 206375"/>
                  <a:gd name="connsiteY2" fmla="*/ 168275 h 209550"/>
                  <a:gd name="connsiteX3" fmla="*/ 92075 w 206375"/>
                  <a:gd name="connsiteY3" fmla="*/ 203200 h 209550"/>
                  <a:gd name="connsiteX4" fmla="*/ 149225 w 206375"/>
                  <a:gd name="connsiteY4" fmla="*/ 209550 h 209550"/>
                  <a:gd name="connsiteX5" fmla="*/ 184150 w 206375"/>
                  <a:gd name="connsiteY5" fmla="*/ 161925 h 209550"/>
                  <a:gd name="connsiteX6" fmla="*/ 206375 w 206375"/>
                  <a:gd name="connsiteY6" fmla="*/ 123825 h 209550"/>
                  <a:gd name="connsiteX7" fmla="*/ 82550 w 206375"/>
                  <a:gd name="connsiteY7" fmla="*/ 47625 h 209550"/>
                  <a:gd name="connsiteX8" fmla="*/ 6350 w 206375"/>
                  <a:gd name="connsiteY8" fmla="*/ 0 h 209550"/>
                  <a:gd name="connsiteX0" fmla="*/ 9761 w 209786"/>
                  <a:gd name="connsiteY0" fmla="*/ 1554 h 211104"/>
                  <a:gd name="connsiteX1" fmla="*/ 3411 w 209786"/>
                  <a:gd name="connsiteY1" fmla="*/ 106329 h 211104"/>
                  <a:gd name="connsiteX2" fmla="*/ 31986 w 209786"/>
                  <a:gd name="connsiteY2" fmla="*/ 169829 h 211104"/>
                  <a:gd name="connsiteX3" fmla="*/ 95486 w 209786"/>
                  <a:gd name="connsiteY3" fmla="*/ 204754 h 211104"/>
                  <a:gd name="connsiteX4" fmla="*/ 152636 w 209786"/>
                  <a:gd name="connsiteY4" fmla="*/ 211104 h 211104"/>
                  <a:gd name="connsiteX5" fmla="*/ 187561 w 209786"/>
                  <a:gd name="connsiteY5" fmla="*/ 163479 h 211104"/>
                  <a:gd name="connsiteX6" fmla="*/ 209786 w 209786"/>
                  <a:gd name="connsiteY6" fmla="*/ 125379 h 211104"/>
                  <a:gd name="connsiteX7" fmla="*/ 85961 w 209786"/>
                  <a:gd name="connsiteY7" fmla="*/ 49179 h 211104"/>
                  <a:gd name="connsiteX8" fmla="*/ 9761 w 209786"/>
                  <a:gd name="connsiteY8" fmla="*/ 1554 h 211104"/>
                  <a:gd name="connsiteX0" fmla="*/ 20233 w 207189"/>
                  <a:gd name="connsiteY0" fmla="*/ 13956 h 172408"/>
                  <a:gd name="connsiteX1" fmla="*/ 814 w 207189"/>
                  <a:gd name="connsiteY1" fmla="*/ 67633 h 172408"/>
                  <a:gd name="connsiteX2" fmla="*/ 29389 w 207189"/>
                  <a:gd name="connsiteY2" fmla="*/ 131133 h 172408"/>
                  <a:gd name="connsiteX3" fmla="*/ 92889 w 207189"/>
                  <a:gd name="connsiteY3" fmla="*/ 166058 h 172408"/>
                  <a:gd name="connsiteX4" fmla="*/ 150039 w 207189"/>
                  <a:gd name="connsiteY4" fmla="*/ 172408 h 172408"/>
                  <a:gd name="connsiteX5" fmla="*/ 184964 w 207189"/>
                  <a:gd name="connsiteY5" fmla="*/ 124783 h 172408"/>
                  <a:gd name="connsiteX6" fmla="*/ 207189 w 207189"/>
                  <a:gd name="connsiteY6" fmla="*/ 86683 h 172408"/>
                  <a:gd name="connsiteX7" fmla="*/ 83364 w 207189"/>
                  <a:gd name="connsiteY7" fmla="*/ 10483 h 172408"/>
                  <a:gd name="connsiteX8" fmla="*/ 20233 w 207189"/>
                  <a:gd name="connsiteY8" fmla="*/ 13956 h 17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7189" h="172408">
                    <a:moveTo>
                      <a:pt x="20233" y="13956"/>
                    </a:moveTo>
                    <a:cubicBezTo>
                      <a:pt x="6475" y="23481"/>
                      <a:pt x="-2890" y="39587"/>
                      <a:pt x="814" y="67633"/>
                    </a:cubicBezTo>
                    <a:lnTo>
                      <a:pt x="29389" y="131133"/>
                    </a:lnTo>
                    <a:lnTo>
                      <a:pt x="92889" y="166058"/>
                    </a:lnTo>
                    <a:lnTo>
                      <a:pt x="150039" y="172408"/>
                    </a:lnTo>
                    <a:lnTo>
                      <a:pt x="184964" y="124783"/>
                    </a:lnTo>
                    <a:lnTo>
                      <a:pt x="207189" y="86683"/>
                    </a:lnTo>
                    <a:lnTo>
                      <a:pt x="83364" y="10483"/>
                    </a:lnTo>
                    <a:cubicBezTo>
                      <a:pt x="50027" y="-10154"/>
                      <a:pt x="33991" y="4431"/>
                      <a:pt x="20233" y="13956"/>
                    </a:cubicBezTo>
                    <a:close/>
                  </a:path>
                </a:pathLst>
              </a:custGeom>
              <a:solidFill>
                <a:srgbClr val="FFE1C5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圆角矩形 83"/>
              <p:cNvSpPr/>
              <p:nvPr/>
            </p:nvSpPr>
            <p:spPr>
              <a:xfrm rot="3974097">
                <a:off x="7801307" y="4166161"/>
                <a:ext cx="161079" cy="660472"/>
              </a:xfrm>
              <a:prstGeom prst="roundRect">
                <a:avLst>
                  <a:gd name="adj" fmla="val 47124"/>
                </a:avLst>
              </a:prstGeom>
              <a:solidFill>
                <a:srgbClr val="2F494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2990193" y="-914109"/>
            <a:ext cx="6573996" cy="6132459"/>
            <a:chOff x="2952093" y="-855115"/>
            <a:chExt cx="6573996" cy="6132459"/>
          </a:xfrm>
        </p:grpSpPr>
        <p:sp>
          <p:nvSpPr>
            <p:cNvPr id="12" name="任意多边形 11"/>
            <p:cNvSpPr/>
            <p:nvPr/>
          </p:nvSpPr>
          <p:spPr>
            <a:xfrm>
              <a:off x="3001152" y="-789702"/>
              <a:ext cx="6524937" cy="6067046"/>
            </a:xfrm>
            <a:custGeom>
              <a:avLst/>
              <a:gdLst>
                <a:gd name="connsiteX0" fmla="*/ 2095500 w 5067300"/>
                <a:gd name="connsiteY0" fmla="*/ 0 h 4711700"/>
                <a:gd name="connsiteX1" fmla="*/ 2400300 w 5067300"/>
                <a:gd name="connsiteY1" fmla="*/ 50800 h 4711700"/>
                <a:gd name="connsiteX2" fmla="*/ 2324100 w 5067300"/>
                <a:gd name="connsiteY2" fmla="*/ 2209800 h 4711700"/>
                <a:gd name="connsiteX3" fmla="*/ 5067300 w 5067300"/>
                <a:gd name="connsiteY3" fmla="*/ 2806700 h 4711700"/>
                <a:gd name="connsiteX4" fmla="*/ 5029200 w 5067300"/>
                <a:gd name="connsiteY4" fmla="*/ 2971800 h 4711700"/>
                <a:gd name="connsiteX5" fmla="*/ 2311400 w 5067300"/>
                <a:gd name="connsiteY5" fmla="*/ 2438400 h 4711700"/>
                <a:gd name="connsiteX6" fmla="*/ 2311400 w 5067300"/>
                <a:gd name="connsiteY6" fmla="*/ 4610100 h 4711700"/>
                <a:gd name="connsiteX7" fmla="*/ 2184400 w 5067300"/>
                <a:gd name="connsiteY7" fmla="*/ 4711700 h 4711700"/>
                <a:gd name="connsiteX8" fmla="*/ 2108200 w 5067300"/>
                <a:gd name="connsiteY8" fmla="*/ 4572000 h 4711700"/>
                <a:gd name="connsiteX9" fmla="*/ 2120900 w 5067300"/>
                <a:gd name="connsiteY9" fmla="*/ 2387600 h 4711700"/>
                <a:gd name="connsiteX10" fmla="*/ 0 w 5067300"/>
                <a:gd name="connsiteY10" fmla="*/ 1803400 h 4711700"/>
                <a:gd name="connsiteX11" fmla="*/ 279400 w 5067300"/>
                <a:gd name="connsiteY11" fmla="*/ 1752600 h 4711700"/>
                <a:gd name="connsiteX12" fmla="*/ 2108200 w 5067300"/>
                <a:gd name="connsiteY12" fmla="*/ 2159000 h 4711700"/>
                <a:gd name="connsiteX13" fmla="*/ 2095500 w 5067300"/>
                <a:gd name="connsiteY13" fmla="*/ 0 h 471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67300" h="4711700">
                  <a:moveTo>
                    <a:pt x="2095500" y="0"/>
                  </a:moveTo>
                  <a:lnTo>
                    <a:pt x="2400300" y="50800"/>
                  </a:lnTo>
                  <a:lnTo>
                    <a:pt x="2324100" y="2209800"/>
                  </a:lnTo>
                  <a:lnTo>
                    <a:pt x="5067300" y="2806700"/>
                  </a:lnTo>
                  <a:lnTo>
                    <a:pt x="5029200" y="2971800"/>
                  </a:lnTo>
                  <a:lnTo>
                    <a:pt x="2311400" y="2438400"/>
                  </a:lnTo>
                  <a:lnTo>
                    <a:pt x="2311400" y="4610100"/>
                  </a:lnTo>
                  <a:lnTo>
                    <a:pt x="2184400" y="4711700"/>
                  </a:lnTo>
                  <a:lnTo>
                    <a:pt x="2108200" y="4572000"/>
                  </a:lnTo>
                  <a:cubicBezTo>
                    <a:pt x="2112433" y="3843867"/>
                    <a:pt x="2116667" y="3115733"/>
                    <a:pt x="2120900" y="2387600"/>
                  </a:cubicBezTo>
                  <a:lnTo>
                    <a:pt x="0" y="1803400"/>
                  </a:lnTo>
                  <a:lnTo>
                    <a:pt x="279400" y="1752600"/>
                  </a:lnTo>
                  <a:lnTo>
                    <a:pt x="2108200" y="2159000"/>
                  </a:lnTo>
                  <a:cubicBezTo>
                    <a:pt x="2103967" y="1439333"/>
                    <a:pt x="2099733" y="719667"/>
                    <a:pt x="2095500" y="0"/>
                  </a:cubicBezTo>
                  <a:close/>
                </a:path>
              </a:pathLst>
            </a:custGeom>
            <a:solidFill>
              <a:srgbClr val="0641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2952093" y="-855115"/>
              <a:ext cx="6541290" cy="6099753"/>
            </a:xfrm>
            <a:custGeom>
              <a:avLst/>
              <a:gdLst>
                <a:gd name="connsiteX0" fmla="*/ 2070100 w 5080000"/>
                <a:gd name="connsiteY0" fmla="*/ 0 h 4737100"/>
                <a:gd name="connsiteX1" fmla="*/ 2273300 w 5080000"/>
                <a:gd name="connsiteY1" fmla="*/ 88900 h 4737100"/>
                <a:gd name="connsiteX2" fmla="*/ 2247900 w 5080000"/>
                <a:gd name="connsiteY2" fmla="*/ 2349500 h 4737100"/>
                <a:gd name="connsiteX3" fmla="*/ 5080000 w 5080000"/>
                <a:gd name="connsiteY3" fmla="*/ 2984500 h 4737100"/>
                <a:gd name="connsiteX4" fmla="*/ 5054600 w 5080000"/>
                <a:gd name="connsiteY4" fmla="*/ 3162300 h 4737100"/>
                <a:gd name="connsiteX5" fmla="*/ 2235200 w 5080000"/>
                <a:gd name="connsiteY5" fmla="*/ 2476500 h 4737100"/>
                <a:gd name="connsiteX6" fmla="*/ 2247900 w 5080000"/>
                <a:gd name="connsiteY6" fmla="*/ 4737100 h 4737100"/>
                <a:gd name="connsiteX7" fmla="*/ 2057400 w 5080000"/>
                <a:gd name="connsiteY7" fmla="*/ 4699000 h 4737100"/>
                <a:gd name="connsiteX8" fmla="*/ 2120900 w 5080000"/>
                <a:gd name="connsiteY8" fmla="*/ 2451100 h 4737100"/>
                <a:gd name="connsiteX9" fmla="*/ 0 w 5080000"/>
                <a:gd name="connsiteY9" fmla="*/ 1968500 h 4737100"/>
                <a:gd name="connsiteX10" fmla="*/ 25400 w 5080000"/>
                <a:gd name="connsiteY10" fmla="*/ 1841500 h 4737100"/>
                <a:gd name="connsiteX11" fmla="*/ 2082800 w 5080000"/>
                <a:gd name="connsiteY11" fmla="*/ 2286000 h 4737100"/>
                <a:gd name="connsiteX12" fmla="*/ 2070100 w 5080000"/>
                <a:gd name="connsiteY12" fmla="*/ 0 h 47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80000" h="4737100">
                  <a:moveTo>
                    <a:pt x="2070100" y="0"/>
                  </a:moveTo>
                  <a:lnTo>
                    <a:pt x="2273300" y="88900"/>
                  </a:lnTo>
                  <a:lnTo>
                    <a:pt x="2247900" y="2349500"/>
                  </a:lnTo>
                  <a:lnTo>
                    <a:pt x="5080000" y="2984500"/>
                  </a:lnTo>
                  <a:lnTo>
                    <a:pt x="5054600" y="3162300"/>
                  </a:lnTo>
                  <a:lnTo>
                    <a:pt x="2235200" y="2476500"/>
                  </a:lnTo>
                  <a:cubicBezTo>
                    <a:pt x="2239433" y="3230033"/>
                    <a:pt x="2243667" y="3983567"/>
                    <a:pt x="2247900" y="4737100"/>
                  </a:cubicBezTo>
                  <a:lnTo>
                    <a:pt x="2057400" y="4699000"/>
                  </a:lnTo>
                  <a:lnTo>
                    <a:pt x="2120900" y="2451100"/>
                  </a:lnTo>
                  <a:lnTo>
                    <a:pt x="0" y="1968500"/>
                  </a:lnTo>
                  <a:lnTo>
                    <a:pt x="25400" y="1841500"/>
                  </a:lnTo>
                  <a:lnTo>
                    <a:pt x="2082800" y="2286000"/>
                  </a:lnTo>
                  <a:cubicBezTo>
                    <a:pt x="2078567" y="1524000"/>
                    <a:pt x="2074333" y="762000"/>
                    <a:pt x="2070100" y="0"/>
                  </a:cubicBezTo>
                  <a:close/>
                </a:path>
              </a:pathLst>
            </a:custGeom>
            <a:solidFill>
              <a:srgbClr val="0B6C91"/>
            </a:solidFill>
            <a:ln>
              <a:solidFill>
                <a:srgbClr val="0641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2" name="任意多边形 101"/>
          <p:cNvSpPr/>
          <p:nvPr/>
        </p:nvSpPr>
        <p:spPr>
          <a:xfrm>
            <a:off x="2423396" y="-2192357"/>
            <a:ext cx="1046606" cy="6868354"/>
          </a:xfrm>
          <a:custGeom>
            <a:avLst/>
            <a:gdLst>
              <a:gd name="connsiteX0" fmla="*/ 0 w 812800"/>
              <a:gd name="connsiteY0" fmla="*/ 114300 h 5334000"/>
              <a:gd name="connsiteX1" fmla="*/ 88900 w 812800"/>
              <a:gd name="connsiteY1" fmla="*/ 5334000 h 5334000"/>
              <a:gd name="connsiteX2" fmla="*/ 812800 w 812800"/>
              <a:gd name="connsiteY2" fmla="*/ 5067300 h 5334000"/>
              <a:gd name="connsiteX3" fmla="*/ 800100 w 812800"/>
              <a:gd name="connsiteY3" fmla="*/ 0 h 5334000"/>
              <a:gd name="connsiteX4" fmla="*/ 0 w 812800"/>
              <a:gd name="connsiteY4" fmla="*/ 11430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" h="5334000">
                <a:moveTo>
                  <a:pt x="0" y="114300"/>
                </a:moveTo>
                <a:lnTo>
                  <a:pt x="88900" y="5334000"/>
                </a:lnTo>
                <a:lnTo>
                  <a:pt x="812800" y="5067300"/>
                </a:lnTo>
                <a:cubicBezTo>
                  <a:pt x="808567" y="3378200"/>
                  <a:pt x="804333" y="1689100"/>
                  <a:pt x="800100" y="0"/>
                </a:cubicBezTo>
                <a:lnTo>
                  <a:pt x="0" y="114300"/>
                </a:lnTo>
                <a:close/>
              </a:path>
            </a:pathLst>
          </a:custGeom>
          <a:solidFill>
            <a:srgbClr val="0D7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45077" y="4325786"/>
            <a:ext cx="7751429" cy="3104330"/>
            <a:chOff x="1761874" y="4414277"/>
            <a:chExt cx="7751429" cy="3104330"/>
          </a:xfrm>
        </p:grpSpPr>
        <p:sp>
          <p:nvSpPr>
            <p:cNvPr id="8" name="任意多边形 7"/>
            <p:cNvSpPr/>
            <p:nvPr/>
          </p:nvSpPr>
          <p:spPr>
            <a:xfrm>
              <a:off x="2526038" y="4414277"/>
              <a:ext cx="6954209" cy="1827473"/>
            </a:xfrm>
            <a:custGeom>
              <a:avLst/>
              <a:gdLst>
                <a:gd name="connsiteX0" fmla="*/ 0 w 5400675"/>
                <a:gd name="connsiteY0" fmla="*/ 238125 h 1419225"/>
                <a:gd name="connsiteX1" fmla="*/ 733425 w 5400675"/>
                <a:gd name="connsiteY1" fmla="*/ 0 h 1419225"/>
                <a:gd name="connsiteX2" fmla="*/ 5400675 w 5400675"/>
                <a:gd name="connsiteY2" fmla="*/ 1143000 h 1419225"/>
                <a:gd name="connsiteX3" fmla="*/ 5400675 w 5400675"/>
                <a:gd name="connsiteY3" fmla="*/ 1419225 h 1419225"/>
                <a:gd name="connsiteX4" fmla="*/ 676275 w 5400675"/>
                <a:gd name="connsiteY4" fmla="*/ 514350 h 1419225"/>
                <a:gd name="connsiteX5" fmla="*/ 0 w 5400675"/>
                <a:gd name="connsiteY5" fmla="*/ 238125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0675" h="1419225">
                  <a:moveTo>
                    <a:pt x="0" y="238125"/>
                  </a:moveTo>
                  <a:lnTo>
                    <a:pt x="733425" y="0"/>
                  </a:lnTo>
                  <a:lnTo>
                    <a:pt x="5400675" y="1143000"/>
                  </a:lnTo>
                  <a:lnTo>
                    <a:pt x="5400675" y="1419225"/>
                  </a:lnTo>
                  <a:lnTo>
                    <a:pt x="676275" y="514350"/>
                  </a:lnTo>
                  <a:lnTo>
                    <a:pt x="0" y="238125"/>
                  </a:lnTo>
                  <a:close/>
                </a:path>
              </a:pathLst>
            </a:custGeom>
            <a:solidFill>
              <a:srgbClr val="6179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任意多边形 102"/>
            <p:cNvSpPr/>
            <p:nvPr/>
          </p:nvSpPr>
          <p:spPr>
            <a:xfrm>
              <a:off x="1761874" y="4715420"/>
              <a:ext cx="7751429" cy="2075224"/>
            </a:xfrm>
            <a:custGeom>
              <a:avLst/>
              <a:gdLst>
                <a:gd name="connsiteX0" fmla="*/ 0 w 6057900"/>
                <a:gd name="connsiteY0" fmla="*/ 266700 h 1543050"/>
                <a:gd name="connsiteX1" fmla="*/ 628650 w 6057900"/>
                <a:gd name="connsiteY1" fmla="*/ 0 h 1543050"/>
                <a:gd name="connsiteX2" fmla="*/ 6057900 w 6057900"/>
                <a:gd name="connsiteY2" fmla="*/ 1219200 h 1543050"/>
                <a:gd name="connsiteX3" fmla="*/ 5772150 w 6057900"/>
                <a:gd name="connsiteY3" fmla="*/ 1543050 h 1543050"/>
                <a:gd name="connsiteX4" fmla="*/ 1333500 w 6057900"/>
                <a:gd name="connsiteY4" fmla="*/ 819150 h 1543050"/>
                <a:gd name="connsiteX5" fmla="*/ 171450 w 6057900"/>
                <a:gd name="connsiteY5" fmla="*/ 533400 h 1543050"/>
                <a:gd name="connsiteX6" fmla="*/ 0 w 6057900"/>
                <a:gd name="connsiteY6" fmla="*/ 266700 h 1543050"/>
                <a:gd name="connsiteX0" fmla="*/ 0 w 6057900"/>
                <a:gd name="connsiteY0" fmla="*/ 266700 h 1543050"/>
                <a:gd name="connsiteX1" fmla="*/ 628650 w 6057900"/>
                <a:gd name="connsiteY1" fmla="*/ 0 h 1543050"/>
                <a:gd name="connsiteX2" fmla="*/ 6057900 w 6057900"/>
                <a:gd name="connsiteY2" fmla="*/ 1188720 h 1543050"/>
                <a:gd name="connsiteX3" fmla="*/ 5772150 w 6057900"/>
                <a:gd name="connsiteY3" fmla="*/ 1543050 h 1543050"/>
                <a:gd name="connsiteX4" fmla="*/ 1333500 w 6057900"/>
                <a:gd name="connsiteY4" fmla="*/ 819150 h 1543050"/>
                <a:gd name="connsiteX5" fmla="*/ 171450 w 6057900"/>
                <a:gd name="connsiteY5" fmla="*/ 533400 h 1543050"/>
                <a:gd name="connsiteX6" fmla="*/ 0 w 6057900"/>
                <a:gd name="connsiteY6" fmla="*/ 266700 h 1543050"/>
                <a:gd name="connsiteX0" fmla="*/ 0 w 6057900"/>
                <a:gd name="connsiteY0" fmla="*/ 266700 h 1611630"/>
                <a:gd name="connsiteX1" fmla="*/ 628650 w 6057900"/>
                <a:gd name="connsiteY1" fmla="*/ 0 h 1611630"/>
                <a:gd name="connsiteX2" fmla="*/ 6057900 w 6057900"/>
                <a:gd name="connsiteY2" fmla="*/ 1188720 h 1611630"/>
                <a:gd name="connsiteX3" fmla="*/ 5855970 w 6057900"/>
                <a:gd name="connsiteY3" fmla="*/ 1611630 h 1611630"/>
                <a:gd name="connsiteX4" fmla="*/ 1333500 w 6057900"/>
                <a:gd name="connsiteY4" fmla="*/ 819150 h 1611630"/>
                <a:gd name="connsiteX5" fmla="*/ 171450 w 6057900"/>
                <a:gd name="connsiteY5" fmla="*/ 533400 h 1611630"/>
                <a:gd name="connsiteX6" fmla="*/ 0 w 6057900"/>
                <a:gd name="connsiteY6" fmla="*/ 266700 h 1611630"/>
                <a:gd name="connsiteX0" fmla="*/ 0 w 6057900"/>
                <a:gd name="connsiteY0" fmla="*/ 266700 h 1611630"/>
                <a:gd name="connsiteX1" fmla="*/ 628650 w 6057900"/>
                <a:gd name="connsiteY1" fmla="*/ 0 h 1611630"/>
                <a:gd name="connsiteX2" fmla="*/ 6057900 w 6057900"/>
                <a:gd name="connsiteY2" fmla="*/ 1226820 h 1611630"/>
                <a:gd name="connsiteX3" fmla="*/ 5855970 w 6057900"/>
                <a:gd name="connsiteY3" fmla="*/ 1611630 h 1611630"/>
                <a:gd name="connsiteX4" fmla="*/ 1333500 w 6057900"/>
                <a:gd name="connsiteY4" fmla="*/ 819150 h 1611630"/>
                <a:gd name="connsiteX5" fmla="*/ 171450 w 6057900"/>
                <a:gd name="connsiteY5" fmla="*/ 533400 h 1611630"/>
                <a:gd name="connsiteX6" fmla="*/ 0 w 6057900"/>
                <a:gd name="connsiteY6" fmla="*/ 266700 h 1611630"/>
                <a:gd name="connsiteX0" fmla="*/ 0 w 6019800"/>
                <a:gd name="connsiteY0" fmla="*/ 266700 h 1611630"/>
                <a:gd name="connsiteX1" fmla="*/ 628650 w 6019800"/>
                <a:gd name="connsiteY1" fmla="*/ 0 h 1611630"/>
                <a:gd name="connsiteX2" fmla="*/ 6019800 w 6019800"/>
                <a:gd name="connsiteY2" fmla="*/ 1173480 h 1611630"/>
                <a:gd name="connsiteX3" fmla="*/ 5855970 w 6019800"/>
                <a:gd name="connsiteY3" fmla="*/ 1611630 h 1611630"/>
                <a:gd name="connsiteX4" fmla="*/ 1333500 w 6019800"/>
                <a:gd name="connsiteY4" fmla="*/ 819150 h 1611630"/>
                <a:gd name="connsiteX5" fmla="*/ 171450 w 6019800"/>
                <a:gd name="connsiteY5" fmla="*/ 533400 h 1611630"/>
                <a:gd name="connsiteX6" fmla="*/ 0 w 6019800"/>
                <a:gd name="connsiteY6" fmla="*/ 266700 h 1611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19800" h="1611630">
                  <a:moveTo>
                    <a:pt x="0" y="266700"/>
                  </a:moveTo>
                  <a:lnTo>
                    <a:pt x="628650" y="0"/>
                  </a:lnTo>
                  <a:lnTo>
                    <a:pt x="6019800" y="1173480"/>
                  </a:lnTo>
                  <a:lnTo>
                    <a:pt x="5855970" y="1611630"/>
                  </a:lnTo>
                  <a:lnTo>
                    <a:pt x="1333500" y="819150"/>
                  </a:lnTo>
                  <a:lnTo>
                    <a:pt x="171450" y="5334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rgbClr val="782E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768224" y="5065623"/>
              <a:ext cx="7555190" cy="2452984"/>
            </a:xfrm>
            <a:custGeom>
              <a:avLst/>
              <a:gdLst>
                <a:gd name="connsiteX0" fmla="*/ 0 w 5867400"/>
                <a:gd name="connsiteY0" fmla="*/ 0 h 1905000"/>
                <a:gd name="connsiteX1" fmla="*/ 0 w 5867400"/>
                <a:gd name="connsiteY1" fmla="*/ 704850 h 1905000"/>
                <a:gd name="connsiteX2" fmla="*/ 5848350 w 5867400"/>
                <a:gd name="connsiteY2" fmla="*/ 1905000 h 1905000"/>
                <a:gd name="connsiteX3" fmla="*/ 5867400 w 5867400"/>
                <a:gd name="connsiteY3" fmla="*/ 1314450 h 1905000"/>
                <a:gd name="connsiteX4" fmla="*/ 2190750 w 5867400"/>
                <a:gd name="connsiteY4" fmla="*/ 552450 h 1905000"/>
                <a:gd name="connsiteX5" fmla="*/ 933450 w 5867400"/>
                <a:gd name="connsiteY5" fmla="*/ 285750 h 1905000"/>
                <a:gd name="connsiteX6" fmla="*/ 228600 w 5867400"/>
                <a:gd name="connsiteY6" fmla="*/ 114300 h 1905000"/>
                <a:gd name="connsiteX7" fmla="*/ 0 w 5867400"/>
                <a:gd name="connsiteY7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67400" h="1905000">
                  <a:moveTo>
                    <a:pt x="0" y="0"/>
                  </a:moveTo>
                  <a:lnTo>
                    <a:pt x="0" y="704850"/>
                  </a:lnTo>
                  <a:lnTo>
                    <a:pt x="5848350" y="1905000"/>
                  </a:lnTo>
                  <a:lnTo>
                    <a:pt x="5867400" y="1314450"/>
                  </a:lnTo>
                  <a:lnTo>
                    <a:pt x="2190750" y="552450"/>
                  </a:lnTo>
                  <a:lnTo>
                    <a:pt x="933450" y="285750"/>
                  </a:lnTo>
                  <a:lnTo>
                    <a:pt x="228600" y="114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椭圆 56"/>
          <p:cNvSpPr/>
          <p:nvPr/>
        </p:nvSpPr>
        <p:spPr>
          <a:xfrm>
            <a:off x="4038670" y="-264842"/>
            <a:ext cx="1426071" cy="1426071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7" name="组合 126"/>
          <p:cNvGrpSpPr/>
          <p:nvPr/>
        </p:nvGrpSpPr>
        <p:grpSpPr>
          <a:xfrm>
            <a:off x="4038670" y="-264842"/>
            <a:ext cx="1426071" cy="1426071"/>
            <a:chOff x="4038670" y="-264842"/>
            <a:chExt cx="1426071" cy="1426071"/>
          </a:xfrm>
        </p:grpSpPr>
        <p:cxnSp>
          <p:nvCxnSpPr>
            <p:cNvPr id="68" name="直接连接符 67"/>
            <p:cNvCxnSpPr/>
            <p:nvPr/>
          </p:nvCxnSpPr>
          <p:spPr>
            <a:xfrm flipV="1">
              <a:off x="4730552" y="215441"/>
              <a:ext cx="423126" cy="252449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椭圆 125"/>
            <p:cNvSpPr/>
            <p:nvPr/>
          </p:nvSpPr>
          <p:spPr>
            <a:xfrm>
              <a:off x="4038670" y="-264842"/>
              <a:ext cx="1426071" cy="1426071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4038670" y="-264842"/>
            <a:ext cx="1426071" cy="1426071"/>
            <a:chOff x="4038670" y="-264842"/>
            <a:chExt cx="1426071" cy="1426071"/>
          </a:xfrm>
        </p:grpSpPr>
        <p:cxnSp>
          <p:nvCxnSpPr>
            <p:cNvPr id="81" name="直接连接符 80"/>
            <p:cNvCxnSpPr/>
            <p:nvPr/>
          </p:nvCxnSpPr>
          <p:spPr>
            <a:xfrm>
              <a:off x="4727157" y="468485"/>
              <a:ext cx="252395" cy="25708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椭圆 127"/>
            <p:cNvSpPr/>
            <p:nvPr/>
          </p:nvSpPr>
          <p:spPr>
            <a:xfrm>
              <a:off x="4038670" y="-264842"/>
              <a:ext cx="1426071" cy="1426071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3" name="文本框 122"/>
          <p:cNvSpPr txBox="1"/>
          <p:nvPr/>
        </p:nvSpPr>
        <p:spPr>
          <a:xfrm rot="722647">
            <a:off x="1812975" y="5643627"/>
            <a:ext cx="4151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『</a:t>
            </a:r>
            <a:r>
              <a:rPr lang="zh-CN" altLang="en-US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日夜</a:t>
            </a:r>
            <a:r>
              <a:rPr lang="en-US" altLang="zh-CN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不辍</a:t>
            </a:r>
            <a:r>
              <a:rPr lang="en-US" altLang="zh-CN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』</a:t>
            </a:r>
            <a:endParaRPr lang="zh-CN" altLang="en-US" sz="28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925800" y="867740"/>
            <a:ext cx="1600200" cy="1032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11248262" y="-453971"/>
            <a:ext cx="500017" cy="500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12192633" y="-453971"/>
            <a:ext cx="500017" cy="500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12965152" y="-453971"/>
            <a:ext cx="500017" cy="500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9398550" y="-453971"/>
            <a:ext cx="500017" cy="500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7552014" y="-453971"/>
            <a:ext cx="500017" cy="500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5989332" y="-453971"/>
            <a:ext cx="500017" cy="500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3453061" y="-453971"/>
            <a:ext cx="500017" cy="500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1416851" y="-453971"/>
            <a:ext cx="500017" cy="500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15856602" y="-453971"/>
            <a:ext cx="500017" cy="500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8467231" y="-453971"/>
            <a:ext cx="500017" cy="500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10340641" y="-453971"/>
            <a:ext cx="500017" cy="500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3964626" y="-453971"/>
            <a:ext cx="500017" cy="500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2479660" y="-453971"/>
            <a:ext cx="500017" cy="500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3647618" y="-453971"/>
            <a:ext cx="500017" cy="500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7094739" y="-453971"/>
            <a:ext cx="500017" cy="500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10846012" y="-453971"/>
            <a:ext cx="500017" cy="500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32314"/>
      </p:ext>
    </p:extLst>
  </p:cSld>
  <p:clrMapOvr>
    <a:masterClrMapping/>
  </p:clrMapOvr>
  <p:transition spd="slow">
    <p:wipe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3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3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 p14:presetBounceEnd="32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8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8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nodeType="withEffect" p14:presetBounceEnd="32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8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8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nodeType="withEffect" p14:presetBounceEnd="32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9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92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1" presetClass="entr" presetSubtype="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0" presetID="1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2" presetID="1" presetClass="entr" presetSubtype="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4" presetID="42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0" presetClass="path" presetSubtype="0" repeatCount="indefinite" decel="50000" fill="hold" grpId="0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Motion origin="layout" path="M 3.95833E-6 4.81481E-6 L -0.17735 0.43773 L -0.34336 0.78564 L -0.56758 1.10925 " pathEditMode="relative" rAng="0" ptsTypes="AAAA">
                                          <p:cBhvr>
                                            <p:cTn id="155" dur="30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385" y="5546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6" presetID="0" presetClass="path" presetSubtype="0" repeatCount="indefinite" decel="50000" fill="hold" grpId="0" nodeType="withEffect">
                                      <p:stCondLst>
                                        <p:cond delay="5500"/>
                                      </p:stCondLst>
                                      <p:childTnLst>
                                        <p:animMotion origin="layout" path="M 2.08333E-7 4.81481E-6 L -0.17188 0.43657 L -0.33268 0.78379 L -0.54987 1.10648 " pathEditMode="relative" rAng="0" ptsTypes="AAAA">
                                          <p:cBhvr>
                                            <p:cTn id="157" dur="30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500" y="5532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8" presetID="0" presetClass="path" presetSubtype="0" repeatCount="indefinite" decel="50000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Motion origin="layout" path="M 0.07045 -0.03518 L -0.10286 0.39699 L -0.26497 0.74074 L -0.48398 1.06019 " pathEditMode="relative" rAng="0" ptsTypes="AAAA">
                                          <p:cBhvr>
                                            <p:cTn id="159" dur="30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721" y="547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0" presetClass="path" presetSubtype="0" repeatCount="indefinite" decel="50000" fill="hold" grpId="0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Motion origin="layout" path="M -3.125E-6 4.81481E-6 L -0.17422 0.43865 L -0.33737 0.7875 L -0.55755 1.11157 " pathEditMode="relative" rAng="0" ptsTypes="AAAA">
                                          <p:cBhvr>
                                            <p:cTn id="161" dur="3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878" y="5557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2" presetID="0" presetClass="path" presetSubtype="0" repeatCount="indefinite" decel="50000" fill="hold" grpId="0" nodeType="withEffect">
                                      <p:stCondLst>
                                        <p:cond delay="5500"/>
                                      </p:stCondLst>
                                      <p:childTnLst>
                                        <p:animMotion origin="layout" path="M -3.75E-6 -3.7037E-7 L -0.17083 0.42477 L -0.33046 0.7625 L -0.54609 1.07639 " pathEditMode="relative" rAng="0" ptsTypes="AAAA">
                                          <p:cBhvr>
                                            <p:cTn id="163" dur="3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305" y="5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4" presetID="0" presetClass="path" presetSubtype="0" repeatCount="indefinite" decel="50000" fill="hold" grpId="0" nodeType="withEffect">
                                      <p:stCondLst>
                                        <p:cond delay="35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0.01068 -0.03518 L -0.15886 0.37222 L -0.31745 0.69607 L -0.53151 0.99699 " pathEditMode="relative" rAng="0" ptsTypes="AAAA">
                                          <p:cBhvr>
                                            <p:cTn id="165" dur="30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109" y="5159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0" presetClass="path" presetSubtype="0" repeatCount="indefinite" decel="50000" fill="hold" grpId="0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Motion origin="layout" path="M 0.01067 -0.03518 L -0.15886 0.37222 L -0.31732 0.69607 L -0.53151 0.99699 " pathEditMode="relative" rAng="0" ptsTypes="AAAA">
                                          <p:cBhvr>
                                            <p:cTn id="167" dur="3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109" y="5159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8" presetID="0" presetClass="path" presetSubtype="0" repeatCount="indefinite" decel="50000" fill="hold" grpId="0" nodeType="withEffect">
                                      <p:stCondLst>
                                        <p:cond delay="35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0.01068 -0.03518 L -0.15873 0.37222 L -0.31732 0.69607 L -0.53151 0.99699 " pathEditMode="relative" rAng="0" ptsTypes="AAAA">
                                          <p:cBhvr>
                                            <p:cTn id="169" dur="30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109" y="5159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0" presetID="0" presetClass="path" presetSubtype="0" repeatCount="indefinite" decel="50000" fill="hold" grpId="0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animMotion origin="layout" path="M -6.25E-7 4.81481E-6 L -0.17109 0.43541 L -0.33125 0.78171 L -0.5474 1.1037 " pathEditMode="relative" rAng="0" ptsTypes="AAAA">
                                          <p:cBhvr>
                                            <p:cTn id="171" dur="3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370" y="5518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0" presetClass="path" presetSubtype="0" repeatCount="indefinite" decel="50000" fill="hold" grpId="0" nodeType="withEffect">
                                      <p:stCondLst>
                                        <p:cond delay="35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-1.04167E-6 4.81481E-6 L -0.17773 0.43865 L -0.34401 0.7875 L -0.56849 1.11157 " pathEditMode="relative" rAng="0" ptsTypes="AAAA">
                                          <p:cBhvr>
                                            <p:cTn id="173" dur="30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424" y="5557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4" presetID="0" presetClass="path" presetSubtype="0" repeatCount="indefinite" decel="5000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Motion origin="layout" path="M 3.125E-6 4.81481E-6 L -0.17318 0.43865 L -0.33529 0.7875 L -0.55417 1.11157 " pathEditMode="relative" rAng="0" ptsTypes="AAAA">
                                          <p:cBhvr>
                                            <p:cTn id="175" dur="30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708" y="5557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6" presetID="0" presetClass="path" presetSubtype="0" repeatCount="indefinite" decel="50000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Motion origin="layout" path="M 0.07045 -0.03518 L -0.10286 0.39676 L -0.26497 0.74074 L -0.48398 1.05995 " pathEditMode="relative" rAng="0" ptsTypes="AAAA">
                                          <p:cBhvr>
                                            <p:cTn id="177" dur="30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721" y="547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0" presetClass="path" presetSubtype="0" repeatCount="indefinite" decel="50000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animMotion origin="layout" path="M 0.01068 -0.03518 L -0.15873 0.37222 L -0.31732 0.69607 L -0.53151 0.99699 " pathEditMode="relative" rAng="0" ptsTypes="AAAA">
                                          <p:cBhvr>
                                            <p:cTn id="179" dur="30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109" y="5159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0" presetID="0" presetClass="path" presetSubtype="0" repeatCount="indefinite" decel="5000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Motion origin="layout" path="M 0.01068 -0.03518 L -0.15885 0.37222 L -0.31731 0.69607 L -0.53151 0.99699 " pathEditMode="relative" rAng="0" ptsTypes="AAAA">
                                          <p:cBhvr>
                                            <p:cTn id="181" dur="30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109" y="5159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2" presetID="0" presetClass="path" presetSubtype="0" repeatCount="indefinite" decel="50000" fill="hold" grpId="0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animMotion origin="layout" path="M 3.95833E-6 4.81481E-6 L -0.17735 0.43773 L -0.34336 0.78564 L -0.56758 1.10925 " pathEditMode="relative" rAng="0" ptsTypes="AAAA">
                                          <p:cBhvr>
                                            <p:cTn id="183" dur="30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385" y="5546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4" presetID="0" presetClass="path" presetSubtype="0" repeatCount="indefinite" decel="50000" fill="hold" grpId="0" nodeType="withEffect">
                                      <p:stCondLst>
                                        <p:cond delay="60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-4.16667E-7 1.11111E-6 L -0.1694 0.40741 L -0.32799 0.73125 L -0.54219 1.03217 " pathEditMode="relative" rAng="0" ptsTypes="AAAA">
                                          <p:cBhvr>
                                            <p:cTn id="185" dur="30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109" y="5159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6" presetID="8" presetClass="emph" presetSubtype="0" repeatCount="indefinite" fill="hold" nodeType="withEffect">
                                      <p:stCondLst>
                                        <p:cond delay="425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21600000">
                                          <p:cBhvr>
                                            <p:cTn id="187" dur="20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8" presetID="8" presetClass="emph" presetSubtype="0" repeatCount="indefinite" fill="hold" nodeType="withEffect">
                                      <p:stCondLst>
                                        <p:cond delay="425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21600000">
                                          <p:cBhvr>
                                            <p:cTn id="189" dur="10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0" presetID="10" presetClass="exit" presetSubtype="0" fill="hold" grpId="1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3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4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6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7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0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2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3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5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6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8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9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1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5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7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8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0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6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2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5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8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1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4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7" presetID="22" presetClass="entr" presetSubtype="1" fill="hold" grpId="0" nodeType="withEffect">
                                      <p:stCondLst>
                                        <p:cond delay="525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10" presetClass="entr" presetSubtype="0" fill="hold" grpId="0" nodeType="withEffect">
                                      <p:stCondLst>
                                        <p:cond delay="525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2" dur="20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10" presetClass="entr" presetSubtype="0" fill="hold" grpId="0" nodeType="withEffect" nodePh="1">
                                      <p:stCondLst>
                                        <p:cond delay="10000"/>
                                      </p:stCondLst>
                                      <p:endCondLst>
                                        <p:cond evt="begin" delay="0">
                                          <p:tn val="2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4" grpId="0" animBg="1"/>
          <p:bldP spid="24" grpId="1" animBg="1"/>
          <p:bldP spid="25" grpId="0" animBg="1"/>
          <p:bldP spid="25" grpId="1" animBg="1"/>
          <p:bldP spid="104" grpId="0" animBg="1"/>
          <p:bldP spid="104" grpId="1" animBg="1"/>
          <p:bldP spid="99" grpId="0" animBg="1"/>
          <p:bldP spid="93" grpId="0" animBg="1"/>
          <p:bldP spid="93" grpId="1" animBg="1"/>
          <p:bldP spid="94" grpId="0" animBg="1"/>
          <p:bldP spid="94" grpId="1" animBg="1"/>
          <p:bldP spid="95" grpId="0" animBg="1"/>
          <p:bldP spid="95" grpId="1" animBg="1"/>
          <p:bldP spid="96" grpId="0" animBg="1"/>
          <p:bldP spid="96" grpId="1" animBg="1"/>
          <p:bldP spid="97" grpId="0" animBg="1"/>
          <p:bldP spid="97" grpId="1" animBg="1"/>
          <p:bldP spid="100" grpId="0" animBg="1"/>
          <p:bldP spid="100" grpId="1" animBg="1"/>
          <p:bldP spid="101" grpId="0" animBg="1"/>
          <p:bldP spid="101" grpId="1" animBg="1"/>
          <p:bldP spid="98" grpId="0" animBg="1"/>
          <p:bldP spid="98" grpId="1" animBg="1"/>
          <p:bldP spid="105" grpId="0" animBg="1"/>
          <p:bldP spid="105" grpId="1" animBg="1"/>
          <p:bldP spid="10" grpId="0" animBg="1"/>
          <p:bldP spid="10" grpId="1" animBg="1"/>
          <p:bldP spid="32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1" grpId="0" animBg="1"/>
          <p:bldP spid="102" grpId="0" animBg="1"/>
          <p:bldP spid="57" grpId="0" animBg="1"/>
          <p:bldP spid="123" grpId="0"/>
          <p:bldP spid="4" grpId="0"/>
          <p:bldP spid="130" grpId="0" animBg="1"/>
          <p:bldP spid="131" grpId="0" animBg="1"/>
          <p:bldP spid="132" grpId="0" animBg="1"/>
          <p:bldP spid="133" grpId="0" animBg="1"/>
          <p:bldP spid="134" grpId="0" animBg="1"/>
          <p:bldP spid="135" grpId="0" animBg="1"/>
          <p:bldP spid="136" grpId="0" animBg="1"/>
          <p:bldP spid="137" grpId="0" animBg="1"/>
          <p:bldP spid="138" grpId="0" animBg="1"/>
          <p:bldP spid="139" grpId="0" animBg="1"/>
          <p:bldP spid="140" grpId="0" animBg="1"/>
          <p:bldP spid="141" grpId="0" animBg="1"/>
          <p:bldP spid="142" grpId="0" animBg="1"/>
          <p:bldP spid="143" grpId="0" animBg="1"/>
          <p:bldP spid="144" grpId="0" animBg="1"/>
          <p:bldP spid="14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3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3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1" presetClass="entr" presetSubtype="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0" presetID="1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2" presetID="1" presetClass="entr" presetSubtype="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4" presetID="42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0" presetClass="path" presetSubtype="0" repeatCount="indefinite" decel="50000" fill="hold" grpId="0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Motion origin="layout" path="M 3.95833E-6 4.81481E-6 L -0.17735 0.43773 L -0.34336 0.78564 L -0.56758 1.10925 " pathEditMode="relative" rAng="0" ptsTypes="AAAA">
                                          <p:cBhvr>
                                            <p:cTn id="155" dur="30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385" y="5546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6" presetID="0" presetClass="path" presetSubtype="0" repeatCount="indefinite" decel="50000" fill="hold" grpId="0" nodeType="withEffect">
                                      <p:stCondLst>
                                        <p:cond delay="5500"/>
                                      </p:stCondLst>
                                      <p:childTnLst>
                                        <p:animMotion origin="layout" path="M 2.08333E-7 4.81481E-6 L -0.17188 0.43657 L -0.33268 0.78379 L -0.54987 1.10648 " pathEditMode="relative" rAng="0" ptsTypes="AAAA">
                                          <p:cBhvr>
                                            <p:cTn id="157" dur="30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500" y="5532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8" presetID="0" presetClass="path" presetSubtype="0" repeatCount="indefinite" decel="50000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Motion origin="layout" path="M 0.07045 -0.03518 L -0.10286 0.39699 L -0.26497 0.74074 L -0.48398 1.06019 " pathEditMode="relative" rAng="0" ptsTypes="AAAA">
                                          <p:cBhvr>
                                            <p:cTn id="159" dur="30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721" y="547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0" presetClass="path" presetSubtype="0" repeatCount="indefinite" decel="50000" fill="hold" grpId="0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Motion origin="layout" path="M -3.125E-6 4.81481E-6 L -0.17422 0.43865 L -0.33737 0.7875 L -0.55755 1.11157 " pathEditMode="relative" rAng="0" ptsTypes="AAAA">
                                          <p:cBhvr>
                                            <p:cTn id="161" dur="3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878" y="5557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2" presetID="0" presetClass="path" presetSubtype="0" repeatCount="indefinite" decel="50000" fill="hold" grpId="0" nodeType="withEffect">
                                      <p:stCondLst>
                                        <p:cond delay="5500"/>
                                      </p:stCondLst>
                                      <p:childTnLst>
                                        <p:animMotion origin="layout" path="M -3.75E-6 -3.7037E-7 L -0.17083 0.42477 L -0.33046 0.7625 L -0.54609 1.07639 " pathEditMode="relative" rAng="0" ptsTypes="AAAA">
                                          <p:cBhvr>
                                            <p:cTn id="163" dur="3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305" y="5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4" presetID="0" presetClass="path" presetSubtype="0" repeatCount="indefinite" decel="50000" fill="hold" grpId="0" nodeType="withEffect">
                                      <p:stCondLst>
                                        <p:cond delay="35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0.01068 -0.03518 L -0.15886 0.37222 L -0.31745 0.69607 L -0.53151 0.99699 " pathEditMode="relative" rAng="0" ptsTypes="AAAA">
                                          <p:cBhvr>
                                            <p:cTn id="165" dur="30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109" y="5159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0" presetClass="path" presetSubtype="0" repeatCount="indefinite" decel="50000" fill="hold" grpId="0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Motion origin="layout" path="M 0.01067 -0.03518 L -0.15886 0.37222 L -0.31732 0.69607 L -0.53151 0.99699 " pathEditMode="relative" rAng="0" ptsTypes="AAAA">
                                          <p:cBhvr>
                                            <p:cTn id="167" dur="3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109" y="5159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8" presetID="0" presetClass="path" presetSubtype="0" repeatCount="indefinite" decel="50000" fill="hold" grpId="0" nodeType="withEffect">
                                      <p:stCondLst>
                                        <p:cond delay="35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0.01068 -0.03518 L -0.15873 0.37222 L -0.31732 0.69607 L -0.53151 0.99699 " pathEditMode="relative" rAng="0" ptsTypes="AAAA">
                                          <p:cBhvr>
                                            <p:cTn id="169" dur="30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109" y="5159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0" presetID="0" presetClass="path" presetSubtype="0" repeatCount="indefinite" decel="50000" fill="hold" grpId="0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animMotion origin="layout" path="M -6.25E-7 4.81481E-6 L -0.17109 0.43541 L -0.33125 0.78171 L -0.5474 1.1037 " pathEditMode="relative" rAng="0" ptsTypes="AAAA">
                                          <p:cBhvr>
                                            <p:cTn id="171" dur="3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370" y="5518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0" presetClass="path" presetSubtype="0" repeatCount="indefinite" decel="50000" fill="hold" grpId="0" nodeType="withEffect">
                                      <p:stCondLst>
                                        <p:cond delay="35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-1.04167E-6 4.81481E-6 L -0.17773 0.43865 L -0.34401 0.7875 L -0.56849 1.11157 " pathEditMode="relative" rAng="0" ptsTypes="AAAA">
                                          <p:cBhvr>
                                            <p:cTn id="173" dur="30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424" y="5557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4" presetID="0" presetClass="path" presetSubtype="0" repeatCount="indefinite" decel="5000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Motion origin="layout" path="M 3.125E-6 4.81481E-6 L -0.17318 0.43865 L -0.33529 0.7875 L -0.55417 1.11157 " pathEditMode="relative" rAng="0" ptsTypes="AAAA">
                                          <p:cBhvr>
                                            <p:cTn id="175" dur="30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708" y="5557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6" presetID="0" presetClass="path" presetSubtype="0" repeatCount="indefinite" decel="50000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Motion origin="layout" path="M 0.07045 -0.03518 L -0.10286 0.39676 L -0.26497 0.74074 L -0.48398 1.05995 " pathEditMode="relative" rAng="0" ptsTypes="AAAA">
                                          <p:cBhvr>
                                            <p:cTn id="177" dur="30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721" y="547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0" presetClass="path" presetSubtype="0" repeatCount="indefinite" decel="50000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animMotion origin="layout" path="M 0.01068 -0.03518 L -0.15873 0.37222 L -0.31732 0.69607 L -0.53151 0.99699 " pathEditMode="relative" rAng="0" ptsTypes="AAAA">
                                          <p:cBhvr>
                                            <p:cTn id="179" dur="30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109" y="5159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0" presetID="0" presetClass="path" presetSubtype="0" repeatCount="indefinite" decel="5000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Motion origin="layout" path="M 0.01068 -0.03518 L -0.15885 0.37222 L -0.31731 0.69607 L -0.53151 0.99699 " pathEditMode="relative" rAng="0" ptsTypes="AAAA">
                                          <p:cBhvr>
                                            <p:cTn id="181" dur="30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109" y="5159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2" presetID="0" presetClass="path" presetSubtype="0" repeatCount="indefinite" decel="50000" fill="hold" grpId="0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animMotion origin="layout" path="M 3.95833E-6 4.81481E-6 L -0.17735 0.43773 L -0.34336 0.78564 L -0.56758 1.10925 " pathEditMode="relative" rAng="0" ptsTypes="AAAA">
                                          <p:cBhvr>
                                            <p:cTn id="183" dur="30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385" y="5546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4" presetID="0" presetClass="path" presetSubtype="0" repeatCount="indefinite" decel="50000" fill="hold" grpId="0" nodeType="withEffect">
                                      <p:stCondLst>
                                        <p:cond delay="60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-4.16667E-7 1.11111E-6 L -0.1694 0.40741 L -0.32799 0.73125 L -0.54219 1.03217 " pathEditMode="relative" rAng="0" ptsTypes="AAAA">
                                          <p:cBhvr>
                                            <p:cTn id="185" dur="30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7109" y="5159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6" presetID="8" presetClass="emph" presetSubtype="0" repeatCount="indefinite" fill="hold" nodeType="withEffect">
                                      <p:stCondLst>
                                        <p:cond delay="425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21600000">
                                          <p:cBhvr>
                                            <p:cTn id="187" dur="20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8" presetID="8" presetClass="emph" presetSubtype="0" repeatCount="indefinite" fill="hold" nodeType="withEffect">
                                      <p:stCondLst>
                                        <p:cond delay="425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21600000">
                                          <p:cBhvr>
                                            <p:cTn id="189" dur="10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0" presetID="10" presetClass="exit" presetSubtype="0" fill="hold" grpId="1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3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4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6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7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0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2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3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5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6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8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9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1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5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7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8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0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6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2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5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8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1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4" presetID="10" presetClass="exit" presetSubtype="0" fill="hold" grpId="1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7" presetID="22" presetClass="entr" presetSubtype="1" fill="hold" grpId="0" nodeType="withEffect">
                                      <p:stCondLst>
                                        <p:cond delay="525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10" presetClass="entr" presetSubtype="0" fill="hold" grpId="0" nodeType="withEffect">
                                      <p:stCondLst>
                                        <p:cond delay="525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2" dur="20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10" presetClass="entr" presetSubtype="0" fill="hold" grpId="0" nodeType="withEffect" nodePh="1">
                                      <p:stCondLst>
                                        <p:cond delay="10000"/>
                                      </p:stCondLst>
                                      <p:endCondLst>
                                        <p:cond evt="begin" delay="0">
                                          <p:tn val="253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4" grpId="0" animBg="1"/>
          <p:bldP spid="24" grpId="1" animBg="1"/>
          <p:bldP spid="25" grpId="0" animBg="1"/>
          <p:bldP spid="25" grpId="1" animBg="1"/>
          <p:bldP spid="104" grpId="0" animBg="1"/>
          <p:bldP spid="104" grpId="1" animBg="1"/>
          <p:bldP spid="99" grpId="0" animBg="1"/>
          <p:bldP spid="93" grpId="0" animBg="1"/>
          <p:bldP spid="93" grpId="1" animBg="1"/>
          <p:bldP spid="94" grpId="0" animBg="1"/>
          <p:bldP spid="94" grpId="1" animBg="1"/>
          <p:bldP spid="95" grpId="0" animBg="1"/>
          <p:bldP spid="95" grpId="1" animBg="1"/>
          <p:bldP spid="96" grpId="0" animBg="1"/>
          <p:bldP spid="96" grpId="1" animBg="1"/>
          <p:bldP spid="97" grpId="0" animBg="1"/>
          <p:bldP spid="97" grpId="1" animBg="1"/>
          <p:bldP spid="100" grpId="0" animBg="1"/>
          <p:bldP spid="100" grpId="1" animBg="1"/>
          <p:bldP spid="101" grpId="0" animBg="1"/>
          <p:bldP spid="101" grpId="1" animBg="1"/>
          <p:bldP spid="98" grpId="0" animBg="1"/>
          <p:bldP spid="98" grpId="1" animBg="1"/>
          <p:bldP spid="105" grpId="0" animBg="1"/>
          <p:bldP spid="105" grpId="1" animBg="1"/>
          <p:bldP spid="10" grpId="0" animBg="1"/>
          <p:bldP spid="10" grpId="1" animBg="1"/>
          <p:bldP spid="32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1" grpId="0" animBg="1"/>
          <p:bldP spid="102" grpId="0" animBg="1"/>
          <p:bldP spid="57" grpId="0" animBg="1"/>
          <p:bldP spid="123" grpId="0"/>
          <p:bldP spid="4" grpId="0"/>
          <p:bldP spid="130" grpId="0" animBg="1"/>
          <p:bldP spid="131" grpId="0" animBg="1"/>
          <p:bldP spid="132" grpId="0" animBg="1"/>
          <p:bldP spid="133" grpId="0" animBg="1"/>
          <p:bldP spid="134" grpId="0" animBg="1"/>
          <p:bldP spid="135" grpId="0" animBg="1"/>
          <p:bldP spid="136" grpId="0" animBg="1"/>
          <p:bldP spid="137" grpId="0" animBg="1"/>
          <p:bldP spid="138" grpId="0" animBg="1"/>
          <p:bldP spid="139" grpId="0" animBg="1"/>
          <p:bldP spid="140" grpId="0" animBg="1"/>
          <p:bldP spid="141" grpId="0" animBg="1"/>
          <p:bldP spid="142" grpId="0" animBg="1"/>
          <p:bldP spid="143" grpId="0" animBg="1"/>
          <p:bldP spid="144" grpId="0" animBg="1"/>
          <p:bldP spid="145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0" name="组合 2109"/>
          <p:cNvGrpSpPr/>
          <p:nvPr/>
        </p:nvGrpSpPr>
        <p:grpSpPr>
          <a:xfrm>
            <a:off x="-726466" y="-915289"/>
            <a:ext cx="13037574" cy="8590802"/>
            <a:chOff x="-412955" y="-714001"/>
            <a:chExt cx="13037574" cy="8590802"/>
          </a:xfrm>
        </p:grpSpPr>
        <p:sp>
          <p:nvSpPr>
            <p:cNvPr id="5" name="任意多边形 4"/>
            <p:cNvSpPr/>
            <p:nvPr/>
          </p:nvSpPr>
          <p:spPr>
            <a:xfrm>
              <a:off x="-175098" y="428017"/>
              <a:ext cx="12568136" cy="5564221"/>
            </a:xfrm>
            <a:custGeom>
              <a:avLst/>
              <a:gdLst>
                <a:gd name="connsiteX0" fmla="*/ 38911 w 12568136"/>
                <a:gd name="connsiteY0" fmla="*/ 0 h 5564221"/>
                <a:gd name="connsiteX1" fmla="*/ 856034 w 12568136"/>
                <a:gd name="connsiteY1" fmla="*/ 564204 h 5564221"/>
                <a:gd name="connsiteX2" fmla="*/ 12568136 w 12568136"/>
                <a:gd name="connsiteY2" fmla="*/ 525294 h 5564221"/>
                <a:gd name="connsiteX3" fmla="*/ 12529226 w 12568136"/>
                <a:gd name="connsiteY3" fmla="*/ 5564221 h 5564221"/>
                <a:gd name="connsiteX4" fmla="*/ 0 w 12568136"/>
                <a:gd name="connsiteY4" fmla="*/ 5466945 h 5564221"/>
                <a:gd name="connsiteX5" fmla="*/ 38911 w 12568136"/>
                <a:gd name="connsiteY5" fmla="*/ 0 h 556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68136" h="5564221">
                  <a:moveTo>
                    <a:pt x="38911" y="0"/>
                  </a:moveTo>
                  <a:lnTo>
                    <a:pt x="856034" y="564204"/>
                  </a:lnTo>
                  <a:lnTo>
                    <a:pt x="12568136" y="525294"/>
                  </a:lnTo>
                  <a:lnTo>
                    <a:pt x="12529226" y="5564221"/>
                  </a:lnTo>
                  <a:lnTo>
                    <a:pt x="0" y="5466945"/>
                  </a:lnTo>
                  <a:lnTo>
                    <a:pt x="38911" y="0"/>
                  </a:lnTo>
                  <a:close/>
                </a:path>
              </a:pathLst>
            </a:custGeom>
            <a:solidFill>
              <a:srgbClr val="6FA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9" name="任意多边形 2108"/>
            <p:cNvSpPr/>
            <p:nvPr/>
          </p:nvSpPr>
          <p:spPr>
            <a:xfrm>
              <a:off x="5760720" y="4023360"/>
              <a:ext cx="1242060" cy="670560"/>
            </a:xfrm>
            <a:custGeom>
              <a:avLst/>
              <a:gdLst>
                <a:gd name="connsiteX0" fmla="*/ 1150620 w 1242060"/>
                <a:gd name="connsiteY0" fmla="*/ 0 h 670560"/>
                <a:gd name="connsiteX1" fmla="*/ 15240 w 1242060"/>
                <a:gd name="connsiteY1" fmla="*/ 266700 h 670560"/>
                <a:gd name="connsiteX2" fmla="*/ 0 w 1242060"/>
                <a:gd name="connsiteY2" fmla="*/ 556260 h 670560"/>
                <a:gd name="connsiteX3" fmla="*/ 289560 w 1242060"/>
                <a:gd name="connsiteY3" fmla="*/ 670560 h 670560"/>
                <a:gd name="connsiteX4" fmla="*/ 678180 w 1242060"/>
                <a:gd name="connsiteY4" fmla="*/ 670560 h 670560"/>
                <a:gd name="connsiteX5" fmla="*/ 1196340 w 1242060"/>
                <a:gd name="connsiteY5" fmla="*/ 182880 h 670560"/>
                <a:gd name="connsiteX6" fmla="*/ 1242060 w 1242060"/>
                <a:gd name="connsiteY6" fmla="*/ 53340 h 670560"/>
                <a:gd name="connsiteX7" fmla="*/ 1150620 w 1242060"/>
                <a:gd name="connsiteY7" fmla="*/ 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2060" h="670560">
                  <a:moveTo>
                    <a:pt x="1150620" y="0"/>
                  </a:moveTo>
                  <a:lnTo>
                    <a:pt x="15240" y="266700"/>
                  </a:lnTo>
                  <a:lnTo>
                    <a:pt x="0" y="556260"/>
                  </a:lnTo>
                  <a:lnTo>
                    <a:pt x="289560" y="670560"/>
                  </a:lnTo>
                  <a:lnTo>
                    <a:pt x="678180" y="670560"/>
                  </a:lnTo>
                  <a:lnTo>
                    <a:pt x="1196340" y="182880"/>
                  </a:lnTo>
                  <a:lnTo>
                    <a:pt x="1242060" y="53340"/>
                  </a:lnTo>
                  <a:lnTo>
                    <a:pt x="1150620" y="0"/>
                  </a:lnTo>
                  <a:close/>
                </a:path>
              </a:pathLst>
            </a:custGeom>
            <a:solidFill>
              <a:srgbClr val="E7E4C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梯形 55"/>
            <p:cNvSpPr/>
            <p:nvPr/>
          </p:nvSpPr>
          <p:spPr>
            <a:xfrm>
              <a:off x="2683975" y="-714001"/>
              <a:ext cx="7226710" cy="8590802"/>
            </a:xfrm>
            <a:prstGeom prst="trapezoid">
              <a:avLst>
                <a:gd name="adj" fmla="val 12857"/>
              </a:avLst>
            </a:prstGeom>
            <a:solidFill>
              <a:srgbClr val="E7E4CA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2" name="组合 121"/>
            <p:cNvGrpSpPr/>
            <p:nvPr/>
          </p:nvGrpSpPr>
          <p:grpSpPr>
            <a:xfrm rot="16200000">
              <a:off x="2796445" y="4518531"/>
              <a:ext cx="1556835" cy="930738"/>
              <a:chOff x="1673795" y="1902854"/>
              <a:chExt cx="2900808" cy="1906472"/>
            </a:xfrm>
          </p:grpSpPr>
          <p:sp>
            <p:nvSpPr>
              <p:cNvPr id="123" name="任意多边形 122"/>
              <p:cNvSpPr/>
              <p:nvPr/>
            </p:nvSpPr>
            <p:spPr>
              <a:xfrm>
                <a:off x="1673795" y="1902854"/>
                <a:ext cx="2900808" cy="1906472"/>
              </a:xfrm>
              <a:custGeom>
                <a:avLst/>
                <a:gdLst>
                  <a:gd name="connsiteX0" fmla="*/ 95250 w 2971800"/>
                  <a:gd name="connsiteY0" fmla="*/ 190500 h 2247900"/>
                  <a:gd name="connsiteX1" fmla="*/ 0 w 2971800"/>
                  <a:gd name="connsiteY1" fmla="*/ 2247900 h 2247900"/>
                  <a:gd name="connsiteX2" fmla="*/ 2095500 w 2971800"/>
                  <a:gd name="connsiteY2" fmla="*/ 2019300 h 2247900"/>
                  <a:gd name="connsiteX3" fmla="*/ 2971800 w 2971800"/>
                  <a:gd name="connsiteY3" fmla="*/ 2019300 h 2247900"/>
                  <a:gd name="connsiteX4" fmla="*/ 2857500 w 2971800"/>
                  <a:gd name="connsiteY4" fmla="*/ 76200 h 2247900"/>
                  <a:gd name="connsiteX5" fmla="*/ 1085850 w 2971800"/>
                  <a:gd name="connsiteY5" fmla="*/ 0 h 2247900"/>
                  <a:gd name="connsiteX6" fmla="*/ 95250 w 2971800"/>
                  <a:gd name="connsiteY6" fmla="*/ 190500 h 2247900"/>
                  <a:gd name="connsiteX0" fmla="*/ 59757 w 2936307"/>
                  <a:gd name="connsiteY0" fmla="*/ 190500 h 2019301"/>
                  <a:gd name="connsiteX1" fmla="*/ 1 w 2936307"/>
                  <a:gd name="connsiteY1" fmla="*/ 1906471 h 2019301"/>
                  <a:gd name="connsiteX2" fmla="*/ 2060007 w 2936307"/>
                  <a:gd name="connsiteY2" fmla="*/ 2019300 h 2019301"/>
                  <a:gd name="connsiteX3" fmla="*/ 2936307 w 2936307"/>
                  <a:gd name="connsiteY3" fmla="*/ 2019300 h 2019301"/>
                  <a:gd name="connsiteX4" fmla="*/ 2822007 w 2936307"/>
                  <a:gd name="connsiteY4" fmla="*/ 76200 h 2019301"/>
                  <a:gd name="connsiteX5" fmla="*/ 1050357 w 2936307"/>
                  <a:gd name="connsiteY5" fmla="*/ 0 h 2019301"/>
                  <a:gd name="connsiteX6" fmla="*/ 59757 w 2936307"/>
                  <a:gd name="connsiteY6" fmla="*/ 190500 h 2019301"/>
                  <a:gd name="connsiteX0" fmla="*/ 59755 w 2936305"/>
                  <a:gd name="connsiteY0" fmla="*/ 190500 h 2019301"/>
                  <a:gd name="connsiteX1" fmla="*/ -1 w 2936305"/>
                  <a:gd name="connsiteY1" fmla="*/ 1906471 h 2019301"/>
                  <a:gd name="connsiteX2" fmla="*/ 2033384 w 2936305"/>
                  <a:gd name="connsiteY2" fmla="*/ 1951015 h 2019301"/>
                  <a:gd name="connsiteX3" fmla="*/ 2936305 w 2936305"/>
                  <a:gd name="connsiteY3" fmla="*/ 2019300 h 2019301"/>
                  <a:gd name="connsiteX4" fmla="*/ 2822005 w 2936305"/>
                  <a:gd name="connsiteY4" fmla="*/ 76200 h 2019301"/>
                  <a:gd name="connsiteX5" fmla="*/ 1050355 w 2936305"/>
                  <a:gd name="connsiteY5" fmla="*/ 0 h 2019301"/>
                  <a:gd name="connsiteX6" fmla="*/ 59755 w 2936305"/>
                  <a:gd name="connsiteY6" fmla="*/ 190500 h 2019301"/>
                  <a:gd name="connsiteX0" fmla="*/ 59757 w 2900812"/>
                  <a:gd name="connsiteY0" fmla="*/ 190500 h 1951015"/>
                  <a:gd name="connsiteX1" fmla="*/ 1 w 2900812"/>
                  <a:gd name="connsiteY1" fmla="*/ 1906471 h 1951015"/>
                  <a:gd name="connsiteX2" fmla="*/ 2033386 w 2900812"/>
                  <a:gd name="connsiteY2" fmla="*/ 1951015 h 1951015"/>
                  <a:gd name="connsiteX3" fmla="*/ 2900811 w 2900812"/>
                  <a:gd name="connsiteY3" fmla="*/ 1863222 h 1951015"/>
                  <a:gd name="connsiteX4" fmla="*/ 2822007 w 2900812"/>
                  <a:gd name="connsiteY4" fmla="*/ 76200 h 1951015"/>
                  <a:gd name="connsiteX5" fmla="*/ 1050357 w 2900812"/>
                  <a:gd name="connsiteY5" fmla="*/ 0 h 1951015"/>
                  <a:gd name="connsiteX6" fmla="*/ 59757 w 2900812"/>
                  <a:gd name="connsiteY6" fmla="*/ 190500 h 1951015"/>
                  <a:gd name="connsiteX0" fmla="*/ 59755 w 2900808"/>
                  <a:gd name="connsiteY0" fmla="*/ 190500 h 1906472"/>
                  <a:gd name="connsiteX1" fmla="*/ -1 w 2900808"/>
                  <a:gd name="connsiteY1" fmla="*/ 1906471 h 1906472"/>
                  <a:gd name="connsiteX2" fmla="*/ 2033383 w 2900808"/>
                  <a:gd name="connsiteY2" fmla="*/ 1902243 h 1906472"/>
                  <a:gd name="connsiteX3" fmla="*/ 2900809 w 2900808"/>
                  <a:gd name="connsiteY3" fmla="*/ 1863222 h 1906472"/>
                  <a:gd name="connsiteX4" fmla="*/ 2822005 w 2900808"/>
                  <a:gd name="connsiteY4" fmla="*/ 76200 h 1906472"/>
                  <a:gd name="connsiteX5" fmla="*/ 1050355 w 2900808"/>
                  <a:gd name="connsiteY5" fmla="*/ 0 h 1906472"/>
                  <a:gd name="connsiteX6" fmla="*/ 59755 w 2900808"/>
                  <a:gd name="connsiteY6" fmla="*/ 190500 h 1906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00808" h="1906472">
                    <a:moveTo>
                      <a:pt x="59755" y="190500"/>
                    </a:moveTo>
                    <a:lnTo>
                      <a:pt x="-1" y="1906471"/>
                    </a:lnTo>
                    <a:lnTo>
                      <a:pt x="2033383" y="1902243"/>
                    </a:lnTo>
                    <a:lnTo>
                      <a:pt x="2900809" y="1863222"/>
                    </a:lnTo>
                    <a:lnTo>
                      <a:pt x="2822005" y="76200"/>
                    </a:lnTo>
                    <a:lnTo>
                      <a:pt x="1050355" y="0"/>
                    </a:lnTo>
                    <a:lnTo>
                      <a:pt x="59755" y="190500"/>
                    </a:lnTo>
                    <a:close/>
                  </a:path>
                </a:pathLst>
              </a:custGeom>
              <a:solidFill>
                <a:srgbClr val="000B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4" name="组合 123"/>
              <p:cNvGrpSpPr/>
              <p:nvPr/>
            </p:nvGrpSpPr>
            <p:grpSpPr>
              <a:xfrm>
                <a:off x="2168945" y="2336834"/>
                <a:ext cx="2064908" cy="942204"/>
                <a:chOff x="9085263" y="4610101"/>
                <a:chExt cx="2724150" cy="1243012"/>
              </a:xfrm>
            </p:grpSpPr>
            <p:sp>
              <p:nvSpPr>
                <p:cNvPr id="126" name="Freeform 7"/>
                <p:cNvSpPr>
                  <a:spLocks/>
                </p:cNvSpPr>
                <p:nvPr/>
              </p:nvSpPr>
              <p:spPr bwMode="auto">
                <a:xfrm>
                  <a:off x="9312276" y="4803776"/>
                  <a:ext cx="488950" cy="347663"/>
                </a:xfrm>
                <a:custGeom>
                  <a:avLst/>
                  <a:gdLst>
                    <a:gd name="T0" fmla="*/ 0 w 130"/>
                    <a:gd name="T1" fmla="*/ 9 h 92"/>
                    <a:gd name="T2" fmla="*/ 68 w 130"/>
                    <a:gd name="T3" fmla="*/ 29 h 92"/>
                    <a:gd name="T4" fmla="*/ 95 w 130"/>
                    <a:gd name="T5" fmla="*/ 92 h 92"/>
                    <a:gd name="T6" fmla="*/ 124 w 130"/>
                    <a:gd name="T7" fmla="*/ 86 h 92"/>
                    <a:gd name="T8" fmla="*/ 130 w 130"/>
                    <a:gd name="T9" fmla="*/ 85 h 92"/>
                    <a:gd name="T10" fmla="*/ 0 w 130"/>
                    <a:gd name="T11" fmla="*/ 9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0" h="92">
                      <a:moveTo>
                        <a:pt x="0" y="9"/>
                      </a:moveTo>
                      <a:cubicBezTo>
                        <a:pt x="19" y="10"/>
                        <a:pt x="47" y="14"/>
                        <a:pt x="68" y="29"/>
                      </a:cubicBezTo>
                      <a:cubicBezTo>
                        <a:pt x="85" y="41"/>
                        <a:pt x="97" y="61"/>
                        <a:pt x="95" y="92"/>
                      </a:cubicBezTo>
                      <a:cubicBezTo>
                        <a:pt x="124" y="86"/>
                        <a:pt x="124" y="86"/>
                        <a:pt x="124" y="86"/>
                      </a:cubicBezTo>
                      <a:cubicBezTo>
                        <a:pt x="130" y="85"/>
                        <a:pt x="130" y="85"/>
                        <a:pt x="130" y="85"/>
                      </a:cubicBezTo>
                      <a:cubicBezTo>
                        <a:pt x="107" y="0"/>
                        <a:pt x="22" y="6"/>
                        <a:pt x="0" y="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" name="Freeform 8"/>
                <p:cNvSpPr>
                  <a:spLocks/>
                </p:cNvSpPr>
                <p:nvPr/>
              </p:nvSpPr>
              <p:spPr bwMode="auto">
                <a:xfrm>
                  <a:off x="9304338" y="5311776"/>
                  <a:ext cx="496888" cy="352425"/>
                </a:xfrm>
                <a:custGeom>
                  <a:avLst/>
                  <a:gdLst>
                    <a:gd name="T0" fmla="*/ 126 w 132"/>
                    <a:gd name="T1" fmla="*/ 7 h 93"/>
                    <a:gd name="T2" fmla="*/ 96 w 132"/>
                    <a:gd name="T3" fmla="*/ 0 h 93"/>
                    <a:gd name="T4" fmla="*/ 69 w 132"/>
                    <a:gd name="T5" fmla="*/ 63 h 93"/>
                    <a:gd name="T6" fmla="*/ 0 w 132"/>
                    <a:gd name="T7" fmla="*/ 81 h 93"/>
                    <a:gd name="T8" fmla="*/ 132 w 132"/>
                    <a:gd name="T9" fmla="*/ 8 h 93"/>
                    <a:gd name="T10" fmla="*/ 126 w 132"/>
                    <a:gd name="T11" fmla="*/ 7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93">
                      <a:moveTo>
                        <a:pt x="126" y="7"/>
                      </a:moveTo>
                      <a:cubicBezTo>
                        <a:pt x="96" y="0"/>
                        <a:pt x="96" y="0"/>
                        <a:pt x="96" y="0"/>
                      </a:cubicBezTo>
                      <a:cubicBezTo>
                        <a:pt x="98" y="32"/>
                        <a:pt x="86" y="51"/>
                        <a:pt x="69" y="63"/>
                      </a:cubicBezTo>
                      <a:cubicBezTo>
                        <a:pt x="47" y="78"/>
                        <a:pt x="18" y="81"/>
                        <a:pt x="0" y="81"/>
                      </a:cubicBezTo>
                      <a:cubicBezTo>
                        <a:pt x="22" y="85"/>
                        <a:pt x="106" y="93"/>
                        <a:pt x="132" y="8"/>
                      </a:cubicBezTo>
                      <a:lnTo>
                        <a:pt x="126" y="7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8" name="Freeform 9"/>
                <p:cNvSpPr>
                  <a:spLocks/>
                </p:cNvSpPr>
                <p:nvPr/>
              </p:nvSpPr>
              <p:spPr bwMode="auto">
                <a:xfrm>
                  <a:off x="9886951" y="4686301"/>
                  <a:ext cx="327025" cy="377825"/>
                </a:xfrm>
                <a:custGeom>
                  <a:avLst/>
                  <a:gdLst>
                    <a:gd name="T0" fmla="*/ 76 w 87"/>
                    <a:gd name="T1" fmla="*/ 58 h 100"/>
                    <a:gd name="T2" fmla="*/ 0 w 87"/>
                    <a:gd name="T3" fmla="*/ 0 h 100"/>
                    <a:gd name="T4" fmla="*/ 57 w 87"/>
                    <a:gd name="T5" fmla="*/ 100 h 100"/>
                    <a:gd name="T6" fmla="*/ 57 w 87"/>
                    <a:gd name="T7" fmla="*/ 100 h 100"/>
                    <a:gd name="T8" fmla="*/ 76 w 87"/>
                    <a:gd name="T9" fmla="*/ 58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100">
                      <a:moveTo>
                        <a:pt x="76" y="58"/>
                      </a:moveTo>
                      <a:cubicBezTo>
                        <a:pt x="76" y="58"/>
                        <a:pt x="53" y="20"/>
                        <a:pt x="0" y="0"/>
                      </a:cubicBezTo>
                      <a:cubicBezTo>
                        <a:pt x="35" y="23"/>
                        <a:pt x="86" y="64"/>
                        <a:pt x="57" y="100"/>
                      </a:cubicBezTo>
                      <a:cubicBezTo>
                        <a:pt x="57" y="100"/>
                        <a:pt x="57" y="100"/>
                        <a:pt x="57" y="100"/>
                      </a:cubicBezTo>
                      <a:cubicBezTo>
                        <a:pt x="78" y="95"/>
                        <a:pt x="87" y="77"/>
                        <a:pt x="76" y="5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" name="Freeform 10"/>
                <p:cNvSpPr>
                  <a:spLocks/>
                </p:cNvSpPr>
                <p:nvPr/>
              </p:nvSpPr>
              <p:spPr bwMode="auto">
                <a:xfrm>
                  <a:off x="9093201" y="4610101"/>
                  <a:ext cx="1117600" cy="515938"/>
                </a:xfrm>
                <a:custGeom>
                  <a:avLst/>
                  <a:gdLst>
                    <a:gd name="T0" fmla="*/ 211 w 297"/>
                    <a:gd name="T1" fmla="*/ 20 h 136"/>
                    <a:gd name="T2" fmla="*/ 63 w 297"/>
                    <a:gd name="T3" fmla="*/ 17 h 136"/>
                    <a:gd name="T4" fmla="*/ 0 w 297"/>
                    <a:gd name="T5" fmla="*/ 40 h 136"/>
                    <a:gd name="T6" fmla="*/ 39 w 297"/>
                    <a:gd name="T7" fmla="*/ 61 h 136"/>
                    <a:gd name="T8" fmla="*/ 58 w 297"/>
                    <a:gd name="T9" fmla="*/ 60 h 136"/>
                    <a:gd name="T10" fmla="*/ 188 w 297"/>
                    <a:gd name="T11" fmla="*/ 136 h 136"/>
                    <a:gd name="T12" fmla="*/ 194 w 297"/>
                    <a:gd name="T13" fmla="*/ 135 h 136"/>
                    <a:gd name="T14" fmla="*/ 268 w 297"/>
                    <a:gd name="T15" fmla="*/ 120 h 136"/>
                    <a:gd name="T16" fmla="*/ 211 w 297"/>
                    <a:gd name="T17" fmla="*/ 20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7" h="136">
                      <a:moveTo>
                        <a:pt x="211" y="20"/>
                      </a:moveTo>
                      <a:cubicBezTo>
                        <a:pt x="176" y="6"/>
                        <a:pt x="127" y="0"/>
                        <a:pt x="63" y="17"/>
                      </a:cubicBezTo>
                      <a:cubicBezTo>
                        <a:pt x="43" y="23"/>
                        <a:pt x="23" y="30"/>
                        <a:pt x="0" y="40"/>
                      </a:cubicBezTo>
                      <a:cubicBezTo>
                        <a:pt x="0" y="53"/>
                        <a:pt x="18" y="63"/>
                        <a:pt x="39" y="61"/>
                      </a:cubicBezTo>
                      <a:cubicBezTo>
                        <a:pt x="39" y="61"/>
                        <a:pt x="47" y="60"/>
                        <a:pt x="58" y="60"/>
                      </a:cubicBezTo>
                      <a:cubicBezTo>
                        <a:pt x="80" y="57"/>
                        <a:pt x="165" y="51"/>
                        <a:pt x="188" y="136"/>
                      </a:cubicBezTo>
                      <a:cubicBezTo>
                        <a:pt x="194" y="135"/>
                        <a:pt x="194" y="135"/>
                        <a:pt x="194" y="135"/>
                      </a:cubicBezTo>
                      <a:cubicBezTo>
                        <a:pt x="268" y="120"/>
                        <a:pt x="268" y="120"/>
                        <a:pt x="268" y="120"/>
                      </a:cubicBezTo>
                      <a:cubicBezTo>
                        <a:pt x="297" y="84"/>
                        <a:pt x="246" y="43"/>
                        <a:pt x="211" y="2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" name="Freeform 11"/>
                <p:cNvSpPr>
                  <a:spLocks/>
                </p:cNvSpPr>
                <p:nvPr/>
              </p:nvSpPr>
              <p:spPr bwMode="auto">
                <a:xfrm>
                  <a:off x="9867901" y="5413376"/>
                  <a:ext cx="334963" cy="374650"/>
                </a:xfrm>
                <a:custGeom>
                  <a:avLst/>
                  <a:gdLst>
                    <a:gd name="T0" fmla="*/ 65 w 89"/>
                    <a:gd name="T1" fmla="*/ 0 h 99"/>
                    <a:gd name="T2" fmla="*/ 0 w 89"/>
                    <a:gd name="T3" fmla="*/ 99 h 99"/>
                    <a:gd name="T4" fmla="*/ 79 w 89"/>
                    <a:gd name="T5" fmla="*/ 41 h 99"/>
                    <a:gd name="T6" fmla="*/ 65 w 89"/>
                    <a:gd name="T7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9" h="99">
                      <a:moveTo>
                        <a:pt x="65" y="0"/>
                      </a:moveTo>
                      <a:cubicBezTo>
                        <a:pt x="84" y="36"/>
                        <a:pt x="34" y="76"/>
                        <a:pt x="0" y="99"/>
                      </a:cubicBezTo>
                      <a:cubicBezTo>
                        <a:pt x="55" y="79"/>
                        <a:pt x="79" y="41"/>
                        <a:pt x="79" y="41"/>
                      </a:cubicBezTo>
                      <a:cubicBezTo>
                        <a:pt x="89" y="24"/>
                        <a:pt x="83" y="6"/>
                        <a:pt x="65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" name="Freeform 12"/>
                <p:cNvSpPr>
                  <a:spLocks/>
                </p:cNvSpPr>
                <p:nvPr/>
              </p:nvSpPr>
              <p:spPr bwMode="auto">
                <a:xfrm>
                  <a:off x="9085263" y="5341938"/>
                  <a:ext cx="1100138" cy="511175"/>
                </a:xfrm>
                <a:custGeom>
                  <a:avLst/>
                  <a:gdLst>
                    <a:gd name="T0" fmla="*/ 273 w 292"/>
                    <a:gd name="T1" fmla="*/ 19 h 135"/>
                    <a:gd name="T2" fmla="*/ 269 w 292"/>
                    <a:gd name="T3" fmla="*/ 18 h 135"/>
                    <a:gd name="T4" fmla="*/ 195 w 292"/>
                    <a:gd name="T5" fmla="*/ 1 h 135"/>
                    <a:gd name="T6" fmla="*/ 190 w 292"/>
                    <a:gd name="T7" fmla="*/ 0 h 135"/>
                    <a:gd name="T8" fmla="*/ 58 w 292"/>
                    <a:gd name="T9" fmla="*/ 73 h 135"/>
                    <a:gd name="T10" fmla="*/ 39 w 292"/>
                    <a:gd name="T11" fmla="*/ 72 h 135"/>
                    <a:gd name="T12" fmla="*/ 0 w 292"/>
                    <a:gd name="T13" fmla="*/ 92 h 135"/>
                    <a:gd name="T14" fmla="*/ 62 w 292"/>
                    <a:gd name="T15" fmla="*/ 116 h 135"/>
                    <a:gd name="T16" fmla="*/ 208 w 292"/>
                    <a:gd name="T17" fmla="*/ 118 h 135"/>
                    <a:gd name="T18" fmla="*/ 273 w 292"/>
                    <a:gd name="T19" fmla="*/ 19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92" h="135">
                      <a:moveTo>
                        <a:pt x="273" y="19"/>
                      </a:moveTo>
                      <a:cubicBezTo>
                        <a:pt x="272" y="19"/>
                        <a:pt x="271" y="19"/>
                        <a:pt x="269" y="18"/>
                      </a:cubicBezTo>
                      <a:cubicBezTo>
                        <a:pt x="195" y="1"/>
                        <a:pt x="195" y="1"/>
                        <a:pt x="195" y="1"/>
                      </a:cubicBezTo>
                      <a:cubicBezTo>
                        <a:pt x="190" y="0"/>
                        <a:pt x="190" y="0"/>
                        <a:pt x="190" y="0"/>
                      </a:cubicBezTo>
                      <a:cubicBezTo>
                        <a:pt x="164" y="85"/>
                        <a:pt x="80" y="77"/>
                        <a:pt x="58" y="73"/>
                      </a:cubicBezTo>
                      <a:cubicBezTo>
                        <a:pt x="46" y="73"/>
                        <a:pt x="39" y="72"/>
                        <a:pt x="39" y="72"/>
                      </a:cubicBezTo>
                      <a:cubicBezTo>
                        <a:pt x="17" y="70"/>
                        <a:pt x="0" y="79"/>
                        <a:pt x="0" y="92"/>
                      </a:cubicBezTo>
                      <a:cubicBezTo>
                        <a:pt x="22" y="103"/>
                        <a:pt x="42" y="110"/>
                        <a:pt x="62" y="116"/>
                      </a:cubicBezTo>
                      <a:cubicBezTo>
                        <a:pt x="125" y="135"/>
                        <a:pt x="173" y="130"/>
                        <a:pt x="208" y="118"/>
                      </a:cubicBezTo>
                      <a:cubicBezTo>
                        <a:pt x="242" y="95"/>
                        <a:pt x="292" y="55"/>
                        <a:pt x="273" y="1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" name="Freeform 13"/>
                <p:cNvSpPr>
                  <a:spLocks/>
                </p:cNvSpPr>
                <p:nvPr/>
              </p:nvSpPr>
              <p:spPr bwMode="auto">
                <a:xfrm>
                  <a:off x="10394951" y="4927601"/>
                  <a:ext cx="949325" cy="644525"/>
                </a:xfrm>
                <a:custGeom>
                  <a:avLst/>
                  <a:gdLst>
                    <a:gd name="T0" fmla="*/ 226 w 252"/>
                    <a:gd name="T1" fmla="*/ 9 h 170"/>
                    <a:gd name="T2" fmla="*/ 32 w 252"/>
                    <a:gd name="T3" fmla="*/ 4 h 170"/>
                    <a:gd name="T4" fmla="*/ 2 w 252"/>
                    <a:gd name="T5" fmla="*/ 6 h 170"/>
                    <a:gd name="T6" fmla="*/ 0 w 252"/>
                    <a:gd name="T7" fmla="*/ 161 h 170"/>
                    <a:gd name="T8" fmla="*/ 30 w 252"/>
                    <a:gd name="T9" fmla="*/ 164 h 170"/>
                    <a:gd name="T10" fmla="*/ 225 w 252"/>
                    <a:gd name="T11" fmla="*/ 163 h 170"/>
                    <a:gd name="T12" fmla="*/ 252 w 252"/>
                    <a:gd name="T13" fmla="*/ 86 h 170"/>
                    <a:gd name="T14" fmla="*/ 226 w 252"/>
                    <a:gd name="T15" fmla="*/ 9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2" h="170">
                      <a:moveTo>
                        <a:pt x="226" y="9"/>
                      </a:moveTo>
                      <a:cubicBezTo>
                        <a:pt x="178" y="2"/>
                        <a:pt x="115" y="0"/>
                        <a:pt x="32" y="4"/>
                      </a:cubicBezTo>
                      <a:cubicBezTo>
                        <a:pt x="22" y="5"/>
                        <a:pt x="12" y="5"/>
                        <a:pt x="2" y="6"/>
                      </a:cubicBezTo>
                      <a:cubicBezTo>
                        <a:pt x="0" y="161"/>
                        <a:pt x="0" y="161"/>
                        <a:pt x="0" y="161"/>
                      </a:cubicBezTo>
                      <a:cubicBezTo>
                        <a:pt x="10" y="162"/>
                        <a:pt x="20" y="163"/>
                        <a:pt x="30" y="164"/>
                      </a:cubicBezTo>
                      <a:cubicBezTo>
                        <a:pt x="113" y="170"/>
                        <a:pt x="177" y="169"/>
                        <a:pt x="225" y="163"/>
                      </a:cubicBezTo>
                      <a:cubicBezTo>
                        <a:pt x="242" y="142"/>
                        <a:pt x="252" y="116"/>
                        <a:pt x="252" y="86"/>
                      </a:cubicBezTo>
                      <a:cubicBezTo>
                        <a:pt x="252" y="57"/>
                        <a:pt x="243" y="30"/>
                        <a:pt x="226" y="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" name="Freeform 14"/>
                <p:cNvSpPr>
                  <a:spLocks/>
                </p:cNvSpPr>
                <p:nvPr/>
              </p:nvSpPr>
              <p:spPr bwMode="auto">
                <a:xfrm>
                  <a:off x="10290176" y="4951413"/>
                  <a:ext cx="112713" cy="587375"/>
                </a:xfrm>
                <a:custGeom>
                  <a:avLst/>
                  <a:gdLst>
                    <a:gd name="T0" fmla="*/ 2 w 30"/>
                    <a:gd name="T1" fmla="*/ 2 h 155"/>
                    <a:gd name="T2" fmla="*/ 0 w 30"/>
                    <a:gd name="T3" fmla="*/ 153 h 155"/>
                    <a:gd name="T4" fmla="*/ 28 w 30"/>
                    <a:gd name="T5" fmla="*/ 155 h 155"/>
                    <a:gd name="T6" fmla="*/ 30 w 30"/>
                    <a:gd name="T7" fmla="*/ 0 h 155"/>
                    <a:gd name="T8" fmla="*/ 2 w 30"/>
                    <a:gd name="T9" fmla="*/ 2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55">
                      <a:moveTo>
                        <a:pt x="2" y="2"/>
                      </a:moveTo>
                      <a:cubicBezTo>
                        <a:pt x="0" y="153"/>
                        <a:pt x="0" y="153"/>
                        <a:pt x="0" y="153"/>
                      </a:cubicBezTo>
                      <a:cubicBezTo>
                        <a:pt x="10" y="154"/>
                        <a:pt x="19" y="155"/>
                        <a:pt x="28" y="155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1" y="1"/>
                        <a:pt x="11" y="1"/>
                        <a:pt x="2" y="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" name="Freeform 15"/>
                <p:cNvSpPr>
                  <a:spLocks/>
                </p:cNvSpPr>
                <p:nvPr/>
              </p:nvSpPr>
              <p:spPr bwMode="auto">
                <a:xfrm>
                  <a:off x="10185401" y="4959351"/>
                  <a:ext cx="112713" cy="571500"/>
                </a:xfrm>
                <a:custGeom>
                  <a:avLst/>
                  <a:gdLst>
                    <a:gd name="T0" fmla="*/ 23 w 30"/>
                    <a:gd name="T1" fmla="*/ 1 h 151"/>
                    <a:gd name="T2" fmla="*/ 20 w 30"/>
                    <a:gd name="T3" fmla="*/ 150 h 151"/>
                    <a:gd name="T4" fmla="*/ 28 w 30"/>
                    <a:gd name="T5" fmla="*/ 151 h 151"/>
                    <a:gd name="T6" fmla="*/ 30 w 30"/>
                    <a:gd name="T7" fmla="*/ 0 h 151"/>
                    <a:gd name="T8" fmla="*/ 23 w 30"/>
                    <a:gd name="T9" fmla="*/ 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51">
                      <a:moveTo>
                        <a:pt x="23" y="1"/>
                      </a:moveTo>
                      <a:cubicBezTo>
                        <a:pt x="6" y="34"/>
                        <a:pt x="0" y="85"/>
                        <a:pt x="20" y="150"/>
                      </a:cubicBezTo>
                      <a:cubicBezTo>
                        <a:pt x="23" y="150"/>
                        <a:pt x="26" y="150"/>
                        <a:pt x="28" y="151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0"/>
                        <a:pt x="26" y="1"/>
                        <a:pt x="23" y="1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" name="Freeform 16"/>
                <p:cNvSpPr>
                  <a:spLocks/>
                </p:cNvSpPr>
                <p:nvPr/>
              </p:nvSpPr>
              <p:spPr bwMode="auto">
                <a:xfrm>
                  <a:off x="9985376" y="4962526"/>
                  <a:ext cx="285750" cy="565150"/>
                </a:xfrm>
                <a:custGeom>
                  <a:avLst/>
                  <a:gdLst>
                    <a:gd name="T0" fmla="*/ 4 w 76"/>
                    <a:gd name="T1" fmla="*/ 7 h 149"/>
                    <a:gd name="T2" fmla="*/ 0 w 76"/>
                    <a:gd name="T3" fmla="*/ 139 h 149"/>
                    <a:gd name="T4" fmla="*/ 73 w 76"/>
                    <a:gd name="T5" fmla="*/ 149 h 149"/>
                    <a:gd name="T6" fmla="*/ 76 w 76"/>
                    <a:gd name="T7" fmla="*/ 0 h 149"/>
                    <a:gd name="T8" fmla="*/ 4 w 76"/>
                    <a:gd name="T9" fmla="*/ 7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149">
                      <a:moveTo>
                        <a:pt x="4" y="7"/>
                      </a:move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26" y="143"/>
                        <a:pt x="50" y="146"/>
                        <a:pt x="73" y="149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54" y="2"/>
                        <a:pt x="29" y="4"/>
                        <a:pt x="4" y="7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" name="Freeform 17"/>
                <p:cNvSpPr>
                  <a:spLocks/>
                </p:cNvSpPr>
                <p:nvPr/>
              </p:nvSpPr>
              <p:spPr bwMode="auto">
                <a:xfrm>
                  <a:off x="9491663" y="4989513"/>
                  <a:ext cx="598488" cy="500063"/>
                </a:xfrm>
                <a:custGeom>
                  <a:avLst/>
                  <a:gdLst>
                    <a:gd name="T0" fmla="*/ 135 w 159"/>
                    <a:gd name="T1" fmla="*/ 0 h 132"/>
                    <a:gd name="T2" fmla="*/ 9 w 159"/>
                    <a:gd name="T3" fmla="*/ 18 h 132"/>
                    <a:gd name="T4" fmla="*/ 1 w 159"/>
                    <a:gd name="T5" fmla="*/ 19 h 132"/>
                    <a:gd name="T6" fmla="*/ 0 w 159"/>
                    <a:gd name="T7" fmla="*/ 65 h 132"/>
                    <a:gd name="T8" fmla="*/ 0 w 159"/>
                    <a:gd name="T9" fmla="*/ 111 h 132"/>
                    <a:gd name="T10" fmla="*/ 7 w 159"/>
                    <a:gd name="T11" fmla="*/ 112 h 132"/>
                    <a:gd name="T12" fmla="*/ 131 w 159"/>
                    <a:gd name="T13" fmla="*/ 132 h 132"/>
                    <a:gd name="T14" fmla="*/ 135 w 159"/>
                    <a:gd name="T15" fmla="*/ 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9" h="132">
                      <a:moveTo>
                        <a:pt x="135" y="0"/>
                      </a:moveTo>
                      <a:cubicBezTo>
                        <a:pt x="96" y="5"/>
                        <a:pt x="54" y="11"/>
                        <a:pt x="9" y="18"/>
                      </a:cubicBezTo>
                      <a:cubicBezTo>
                        <a:pt x="6" y="19"/>
                        <a:pt x="3" y="19"/>
                        <a:pt x="1" y="19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2" y="111"/>
                        <a:pt x="5" y="112"/>
                        <a:pt x="7" y="112"/>
                      </a:cubicBezTo>
                      <a:cubicBezTo>
                        <a:pt x="52" y="120"/>
                        <a:pt x="93" y="127"/>
                        <a:pt x="131" y="132"/>
                      </a:cubicBezTo>
                      <a:cubicBezTo>
                        <a:pt x="159" y="72"/>
                        <a:pt x="147" y="25"/>
                        <a:pt x="135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" name="Freeform 18"/>
                <p:cNvSpPr>
                  <a:spLocks/>
                </p:cNvSpPr>
                <p:nvPr/>
              </p:nvSpPr>
              <p:spPr bwMode="auto">
                <a:xfrm>
                  <a:off x="11242676" y="4962526"/>
                  <a:ext cx="409575" cy="584200"/>
                </a:xfrm>
                <a:custGeom>
                  <a:avLst/>
                  <a:gdLst>
                    <a:gd name="T0" fmla="*/ 98 w 109"/>
                    <a:gd name="T1" fmla="*/ 26 h 154"/>
                    <a:gd name="T2" fmla="*/ 49 w 109"/>
                    <a:gd name="T3" fmla="*/ 9 h 154"/>
                    <a:gd name="T4" fmla="*/ 1 w 109"/>
                    <a:gd name="T5" fmla="*/ 0 h 154"/>
                    <a:gd name="T6" fmla="*/ 27 w 109"/>
                    <a:gd name="T7" fmla="*/ 77 h 154"/>
                    <a:gd name="T8" fmla="*/ 0 w 109"/>
                    <a:gd name="T9" fmla="*/ 154 h 154"/>
                    <a:gd name="T10" fmla="*/ 47 w 109"/>
                    <a:gd name="T11" fmla="*/ 146 h 154"/>
                    <a:gd name="T12" fmla="*/ 97 w 109"/>
                    <a:gd name="T13" fmla="*/ 130 h 154"/>
                    <a:gd name="T14" fmla="*/ 109 w 109"/>
                    <a:gd name="T15" fmla="*/ 78 h 154"/>
                    <a:gd name="T16" fmla="*/ 98 w 109"/>
                    <a:gd name="T17" fmla="*/ 26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9" h="154">
                      <a:moveTo>
                        <a:pt x="98" y="26"/>
                      </a:moveTo>
                      <a:cubicBezTo>
                        <a:pt x="85" y="20"/>
                        <a:pt x="69" y="14"/>
                        <a:pt x="49" y="9"/>
                      </a:cubicBezTo>
                      <a:cubicBezTo>
                        <a:pt x="35" y="6"/>
                        <a:pt x="19" y="3"/>
                        <a:pt x="1" y="0"/>
                      </a:cubicBezTo>
                      <a:cubicBezTo>
                        <a:pt x="18" y="21"/>
                        <a:pt x="27" y="48"/>
                        <a:pt x="27" y="77"/>
                      </a:cubicBezTo>
                      <a:cubicBezTo>
                        <a:pt x="27" y="107"/>
                        <a:pt x="17" y="133"/>
                        <a:pt x="0" y="154"/>
                      </a:cubicBezTo>
                      <a:cubicBezTo>
                        <a:pt x="18" y="152"/>
                        <a:pt x="33" y="149"/>
                        <a:pt x="47" y="146"/>
                      </a:cubicBezTo>
                      <a:cubicBezTo>
                        <a:pt x="67" y="142"/>
                        <a:pt x="84" y="136"/>
                        <a:pt x="97" y="130"/>
                      </a:cubicBezTo>
                      <a:cubicBezTo>
                        <a:pt x="104" y="115"/>
                        <a:pt x="108" y="97"/>
                        <a:pt x="109" y="78"/>
                      </a:cubicBezTo>
                      <a:cubicBezTo>
                        <a:pt x="109" y="60"/>
                        <a:pt x="105" y="42"/>
                        <a:pt x="98" y="26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" name="Freeform 19"/>
                <p:cNvSpPr>
                  <a:spLocks/>
                </p:cNvSpPr>
                <p:nvPr/>
              </p:nvSpPr>
              <p:spPr bwMode="auto">
                <a:xfrm>
                  <a:off x="11606213" y="5060951"/>
                  <a:ext cx="203200" cy="393700"/>
                </a:xfrm>
                <a:custGeom>
                  <a:avLst/>
                  <a:gdLst>
                    <a:gd name="T0" fmla="*/ 1 w 54"/>
                    <a:gd name="T1" fmla="*/ 0 h 104"/>
                    <a:gd name="T2" fmla="*/ 12 w 54"/>
                    <a:gd name="T3" fmla="*/ 52 h 104"/>
                    <a:gd name="T4" fmla="*/ 0 w 54"/>
                    <a:gd name="T5" fmla="*/ 104 h 104"/>
                    <a:gd name="T6" fmla="*/ 54 w 54"/>
                    <a:gd name="T7" fmla="*/ 53 h 104"/>
                    <a:gd name="T8" fmla="*/ 1 w 54"/>
                    <a:gd name="T9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104">
                      <a:moveTo>
                        <a:pt x="1" y="0"/>
                      </a:moveTo>
                      <a:cubicBezTo>
                        <a:pt x="8" y="16"/>
                        <a:pt x="12" y="34"/>
                        <a:pt x="12" y="52"/>
                      </a:cubicBezTo>
                      <a:cubicBezTo>
                        <a:pt x="11" y="71"/>
                        <a:pt x="7" y="89"/>
                        <a:pt x="0" y="104"/>
                      </a:cubicBezTo>
                      <a:cubicBezTo>
                        <a:pt x="52" y="81"/>
                        <a:pt x="54" y="53"/>
                        <a:pt x="54" y="53"/>
                      </a:cubicBezTo>
                      <a:cubicBezTo>
                        <a:pt x="54" y="53"/>
                        <a:pt x="53" y="24"/>
                        <a:pt x="1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9" name="Freeform 20"/>
                <p:cNvSpPr>
                  <a:spLocks/>
                </p:cNvSpPr>
                <p:nvPr/>
              </p:nvSpPr>
              <p:spPr bwMode="auto">
                <a:xfrm>
                  <a:off x="9090026" y="5156201"/>
                  <a:ext cx="1123950" cy="173038"/>
                </a:xfrm>
                <a:custGeom>
                  <a:avLst/>
                  <a:gdLst>
                    <a:gd name="T0" fmla="*/ 283 w 299"/>
                    <a:gd name="T1" fmla="*/ 0 h 46"/>
                    <a:gd name="T2" fmla="*/ 16 w 299"/>
                    <a:gd name="T3" fmla="*/ 12 h 46"/>
                    <a:gd name="T4" fmla="*/ 0 w 299"/>
                    <a:gd name="T5" fmla="*/ 20 h 46"/>
                    <a:gd name="T6" fmla="*/ 15 w 299"/>
                    <a:gd name="T7" fmla="*/ 28 h 46"/>
                    <a:gd name="T8" fmla="*/ 283 w 299"/>
                    <a:gd name="T9" fmla="*/ 46 h 46"/>
                    <a:gd name="T10" fmla="*/ 299 w 299"/>
                    <a:gd name="T11" fmla="*/ 23 h 46"/>
                    <a:gd name="T12" fmla="*/ 283 w 299"/>
                    <a:gd name="T13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9" h="46">
                      <a:moveTo>
                        <a:pt x="283" y="0"/>
                      </a:move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7" y="12"/>
                        <a:pt x="0" y="14"/>
                        <a:pt x="0" y="20"/>
                      </a:cubicBezTo>
                      <a:cubicBezTo>
                        <a:pt x="0" y="27"/>
                        <a:pt x="7" y="28"/>
                        <a:pt x="15" y="28"/>
                      </a:cubicBezTo>
                      <a:cubicBezTo>
                        <a:pt x="283" y="46"/>
                        <a:pt x="283" y="46"/>
                        <a:pt x="283" y="46"/>
                      </a:cubicBezTo>
                      <a:cubicBezTo>
                        <a:pt x="291" y="46"/>
                        <a:pt x="298" y="32"/>
                        <a:pt x="299" y="23"/>
                      </a:cubicBezTo>
                      <a:cubicBezTo>
                        <a:pt x="299" y="14"/>
                        <a:pt x="292" y="0"/>
                        <a:pt x="283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0" name="Freeform 21"/>
                <p:cNvSpPr>
                  <a:spLocks/>
                </p:cNvSpPr>
                <p:nvPr/>
              </p:nvSpPr>
              <p:spPr bwMode="auto">
                <a:xfrm>
                  <a:off x="10496551" y="5148263"/>
                  <a:ext cx="192088" cy="196850"/>
                </a:xfrm>
                <a:custGeom>
                  <a:avLst/>
                  <a:gdLst>
                    <a:gd name="T0" fmla="*/ 26 w 51"/>
                    <a:gd name="T1" fmla="*/ 1 h 52"/>
                    <a:gd name="T2" fmla="*/ 0 w 51"/>
                    <a:gd name="T3" fmla="*/ 26 h 52"/>
                    <a:gd name="T4" fmla="*/ 25 w 51"/>
                    <a:gd name="T5" fmla="*/ 52 h 52"/>
                    <a:gd name="T6" fmla="*/ 51 w 51"/>
                    <a:gd name="T7" fmla="*/ 27 h 52"/>
                    <a:gd name="T8" fmla="*/ 26 w 51"/>
                    <a:gd name="T9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2">
                      <a:moveTo>
                        <a:pt x="26" y="1"/>
                      </a:moveTo>
                      <a:cubicBezTo>
                        <a:pt x="12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5" y="52"/>
                      </a:cubicBezTo>
                      <a:cubicBezTo>
                        <a:pt x="39" y="52"/>
                        <a:pt x="51" y="41"/>
                        <a:pt x="51" y="27"/>
                      </a:cubicBezTo>
                      <a:cubicBezTo>
                        <a:pt x="51" y="12"/>
                        <a:pt x="40" y="1"/>
                        <a:pt x="26" y="1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" name="Freeform 22"/>
                <p:cNvSpPr>
                  <a:spLocks/>
                </p:cNvSpPr>
                <p:nvPr/>
              </p:nvSpPr>
              <p:spPr bwMode="auto">
                <a:xfrm>
                  <a:off x="10523538" y="5178426"/>
                  <a:ext cx="139700" cy="139700"/>
                </a:xfrm>
                <a:custGeom>
                  <a:avLst/>
                  <a:gdLst>
                    <a:gd name="T0" fmla="*/ 19 w 37"/>
                    <a:gd name="T1" fmla="*/ 0 h 37"/>
                    <a:gd name="T2" fmla="*/ 0 w 37"/>
                    <a:gd name="T3" fmla="*/ 18 h 37"/>
                    <a:gd name="T4" fmla="*/ 18 w 37"/>
                    <a:gd name="T5" fmla="*/ 37 h 37"/>
                    <a:gd name="T6" fmla="*/ 37 w 37"/>
                    <a:gd name="T7" fmla="*/ 18 h 37"/>
                    <a:gd name="T8" fmla="*/ 19 w 37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37">
                      <a:moveTo>
                        <a:pt x="19" y="0"/>
                      </a:moveTo>
                      <a:cubicBezTo>
                        <a:pt x="9" y="0"/>
                        <a:pt x="0" y="8"/>
                        <a:pt x="0" y="18"/>
                      </a:cubicBezTo>
                      <a:cubicBezTo>
                        <a:pt x="0" y="28"/>
                        <a:pt x="8" y="37"/>
                        <a:pt x="18" y="37"/>
                      </a:cubicBezTo>
                      <a:cubicBezTo>
                        <a:pt x="29" y="37"/>
                        <a:pt x="37" y="29"/>
                        <a:pt x="37" y="18"/>
                      </a:cubicBezTo>
                      <a:cubicBezTo>
                        <a:pt x="37" y="8"/>
                        <a:pt x="29" y="0"/>
                        <a:pt x="19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" name="Freeform 23"/>
                <p:cNvSpPr>
                  <a:spLocks/>
                </p:cNvSpPr>
                <p:nvPr/>
              </p:nvSpPr>
              <p:spPr bwMode="auto">
                <a:xfrm>
                  <a:off x="10579101" y="5205413"/>
                  <a:ext cx="23813" cy="22225"/>
                </a:xfrm>
                <a:custGeom>
                  <a:avLst/>
                  <a:gdLst>
                    <a:gd name="T0" fmla="*/ 3 w 6"/>
                    <a:gd name="T1" fmla="*/ 0 h 6"/>
                    <a:gd name="T2" fmla="*/ 0 w 6"/>
                    <a:gd name="T3" fmla="*/ 3 h 6"/>
                    <a:gd name="T4" fmla="*/ 2 w 6"/>
                    <a:gd name="T5" fmla="*/ 6 h 6"/>
                    <a:gd name="T6" fmla="*/ 5 w 6"/>
                    <a:gd name="T7" fmla="*/ 3 h 6"/>
                    <a:gd name="T8" fmla="*/ 3 w 6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3" y="0"/>
                      </a:move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2" y="6"/>
                      </a:cubicBezTo>
                      <a:cubicBezTo>
                        <a:pt x="4" y="6"/>
                        <a:pt x="5" y="4"/>
                        <a:pt x="5" y="3"/>
                      </a:cubicBezTo>
                      <a:cubicBezTo>
                        <a:pt x="6" y="1"/>
                        <a:pt x="4" y="0"/>
                        <a:pt x="3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" name="Freeform 24"/>
                <p:cNvSpPr>
                  <a:spLocks/>
                </p:cNvSpPr>
                <p:nvPr/>
              </p:nvSpPr>
              <p:spPr bwMode="auto">
                <a:xfrm>
                  <a:off x="10793413" y="5033963"/>
                  <a:ext cx="433388" cy="436563"/>
                </a:xfrm>
                <a:custGeom>
                  <a:avLst/>
                  <a:gdLst>
                    <a:gd name="T0" fmla="*/ 58 w 115"/>
                    <a:gd name="T1" fmla="*/ 0 h 115"/>
                    <a:gd name="T2" fmla="*/ 0 w 115"/>
                    <a:gd name="T3" fmla="*/ 57 h 115"/>
                    <a:gd name="T4" fmla="*/ 57 w 115"/>
                    <a:gd name="T5" fmla="*/ 115 h 115"/>
                    <a:gd name="T6" fmla="*/ 115 w 115"/>
                    <a:gd name="T7" fmla="*/ 58 h 115"/>
                    <a:gd name="T8" fmla="*/ 58 w 115"/>
                    <a:gd name="T9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5" h="115">
                      <a:moveTo>
                        <a:pt x="58" y="0"/>
                      </a:moveTo>
                      <a:cubicBezTo>
                        <a:pt x="27" y="0"/>
                        <a:pt x="1" y="25"/>
                        <a:pt x="0" y="57"/>
                      </a:cubicBezTo>
                      <a:cubicBezTo>
                        <a:pt x="0" y="88"/>
                        <a:pt x="25" y="114"/>
                        <a:pt x="57" y="115"/>
                      </a:cubicBezTo>
                      <a:cubicBezTo>
                        <a:pt x="89" y="115"/>
                        <a:pt x="115" y="90"/>
                        <a:pt x="115" y="58"/>
                      </a:cubicBezTo>
                      <a:cubicBezTo>
                        <a:pt x="115" y="26"/>
                        <a:pt x="90" y="1"/>
                        <a:pt x="58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" name="Freeform 25"/>
                <p:cNvSpPr>
                  <a:spLocks/>
                </p:cNvSpPr>
                <p:nvPr/>
              </p:nvSpPr>
              <p:spPr bwMode="auto">
                <a:xfrm>
                  <a:off x="10853738" y="5094288"/>
                  <a:ext cx="312738" cy="315913"/>
                </a:xfrm>
                <a:custGeom>
                  <a:avLst/>
                  <a:gdLst>
                    <a:gd name="T0" fmla="*/ 42 w 83"/>
                    <a:gd name="T1" fmla="*/ 0 h 83"/>
                    <a:gd name="T2" fmla="*/ 0 w 83"/>
                    <a:gd name="T3" fmla="*/ 41 h 83"/>
                    <a:gd name="T4" fmla="*/ 41 w 83"/>
                    <a:gd name="T5" fmla="*/ 83 h 83"/>
                    <a:gd name="T6" fmla="*/ 83 w 83"/>
                    <a:gd name="T7" fmla="*/ 42 h 83"/>
                    <a:gd name="T8" fmla="*/ 42 w 83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83">
                      <a:moveTo>
                        <a:pt x="42" y="0"/>
                      </a:moveTo>
                      <a:cubicBezTo>
                        <a:pt x="19" y="0"/>
                        <a:pt x="1" y="18"/>
                        <a:pt x="0" y="41"/>
                      </a:cubicBezTo>
                      <a:cubicBezTo>
                        <a:pt x="0" y="64"/>
                        <a:pt x="18" y="82"/>
                        <a:pt x="41" y="83"/>
                      </a:cubicBezTo>
                      <a:cubicBezTo>
                        <a:pt x="64" y="83"/>
                        <a:pt x="83" y="65"/>
                        <a:pt x="83" y="42"/>
                      </a:cubicBezTo>
                      <a:cubicBezTo>
                        <a:pt x="83" y="19"/>
                        <a:pt x="65" y="0"/>
                        <a:pt x="42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" name="Freeform 26"/>
                <p:cNvSpPr>
                  <a:spLocks/>
                </p:cNvSpPr>
                <p:nvPr/>
              </p:nvSpPr>
              <p:spPr bwMode="auto">
                <a:xfrm>
                  <a:off x="11034713" y="5178426"/>
                  <a:ext cx="60325" cy="60325"/>
                </a:xfrm>
                <a:custGeom>
                  <a:avLst/>
                  <a:gdLst>
                    <a:gd name="T0" fmla="*/ 8 w 16"/>
                    <a:gd name="T1" fmla="*/ 0 h 16"/>
                    <a:gd name="T2" fmla="*/ 0 w 16"/>
                    <a:gd name="T3" fmla="*/ 8 h 16"/>
                    <a:gd name="T4" fmla="*/ 8 w 16"/>
                    <a:gd name="T5" fmla="*/ 16 h 16"/>
                    <a:gd name="T6" fmla="*/ 16 w 16"/>
                    <a:gd name="T7" fmla="*/ 8 h 16"/>
                    <a:gd name="T8" fmla="*/ 8 w 16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8" y="0"/>
                      </a:moveTo>
                      <a:cubicBezTo>
                        <a:pt x="4" y="0"/>
                        <a:pt x="0" y="3"/>
                        <a:pt x="0" y="8"/>
                      </a:cubicBezTo>
                      <a:cubicBezTo>
                        <a:pt x="0" y="12"/>
                        <a:pt x="4" y="15"/>
                        <a:pt x="8" y="16"/>
                      </a:cubicBezTo>
                      <a:cubicBezTo>
                        <a:pt x="13" y="16"/>
                        <a:pt x="16" y="12"/>
                        <a:pt x="16" y="8"/>
                      </a:cubicBezTo>
                      <a:cubicBezTo>
                        <a:pt x="16" y="3"/>
                        <a:pt x="13" y="0"/>
                        <a:pt x="8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" name="Freeform 27"/>
                <p:cNvSpPr>
                  <a:spLocks/>
                </p:cNvSpPr>
                <p:nvPr/>
              </p:nvSpPr>
              <p:spPr bwMode="auto">
                <a:xfrm>
                  <a:off x="10979151" y="5151438"/>
                  <a:ext cx="33338" cy="38100"/>
                </a:xfrm>
                <a:custGeom>
                  <a:avLst/>
                  <a:gdLst>
                    <a:gd name="T0" fmla="*/ 5 w 9"/>
                    <a:gd name="T1" fmla="*/ 1 h 10"/>
                    <a:gd name="T2" fmla="*/ 0 w 9"/>
                    <a:gd name="T3" fmla="*/ 5 h 10"/>
                    <a:gd name="T4" fmla="*/ 5 w 9"/>
                    <a:gd name="T5" fmla="*/ 10 h 10"/>
                    <a:gd name="T6" fmla="*/ 9 w 9"/>
                    <a:gd name="T7" fmla="*/ 5 h 10"/>
                    <a:gd name="T8" fmla="*/ 5 w 9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5" y="1"/>
                      </a:moveTo>
                      <a:cubicBezTo>
                        <a:pt x="2" y="0"/>
                        <a:pt x="0" y="3"/>
                        <a:pt x="0" y="5"/>
                      </a:cubicBez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7" y="10"/>
                        <a:pt x="9" y="8"/>
                        <a:pt x="9" y="5"/>
                      </a:cubicBezTo>
                      <a:cubicBezTo>
                        <a:pt x="9" y="3"/>
                        <a:pt x="7" y="1"/>
                        <a:pt x="5" y="1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" name="Freeform 28"/>
                <p:cNvSpPr>
                  <a:spLocks/>
                </p:cNvSpPr>
                <p:nvPr/>
              </p:nvSpPr>
              <p:spPr bwMode="auto">
                <a:xfrm>
                  <a:off x="11369676" y="5243513"/>
                  <a:ext cx="26988" cy="25400"/>
                </a:xfrm>
                <a:custGeom>
                  <a:avLst/>
                  <a:gdLst>
                    <a:gd name="T0" fmla="*/ 4 w 7"/>
                    <a:gd name="T1" fmla="*/ 0 h 7"/>
                    <a:gd name="T2" fmla="*/ 0 w 7"/>
                    <a:gd name="T3" fmla="*/ 3 h 7"/>
                    <a:gd name="T4" fmla="*/ 4 w 7"/>
                    <a:gd name="T5" fmla="*/ 7 h 7"/>
                    <a:gd name="T6" fmla="*/ 7 w 7"/>
                    <a:gd name="T7" fmla="*/ 4 h 7"/>
                    <a:gd name="T8" fmla="*/ 4 w 7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4" y="0"/>
                      </a:moveTo>
                      <a:cubicBezTo>
                        <a:pt x="2" y="0"/>
                        <a:pt x="0" y="2"/>
                        <a:pt x="0" y="3"/>
                      </a:cubicBezTo>
                      <a:cubicBezTo>
                        <a:pt x="0" y="5"/>
                        <a:pt x="2" y="7"/>
                        <a:pt x="4" y="7"/>
                      </a:cubicBezTo>
                      <a:cubicBezTo>
                        <a:pt x="6" y="7"/>
                        <a:pt x="7" y="6"/>
                        <a:pt x="7" y="4"/>
                      </a:cubicBezTo>
                      <a:cubicBezTo>
                        <a:pt x="7" y="2"/>
                        <a:pt x="6" y="0"/>
                        <a:pt x="4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8" name="Freeform 29"/>
                <p:cNvSpPr>
                  <a:spLocks/>
                </p:cNvSpPr>
                <p:nvPr/>
              </p:nvSpPr>
              <p:spPr bwMode="auto">
                <a:xfrm>
                  <a:off x="11372851" y="5246688"/>
                  <a:ext cx="23813" cy="19050"/>
                </a:xfrm>
                <a:custGeom>
                  <a:avLst/>
                  <a:gdLst>
                    <a:gd name="T0" fmla="*/ 3 w 6"/>
                    <a:gd name="T1" fmla="*/ 0 h 5"/>
                    <a:gd name="T2" fmla="*/ 0 w 6"/>
                    <a:gd name="T3" fmla="*/ 2 h 5"/>
                    <a:gd name="T4" fmla="*/ 3 w 6"/>
                    <a:gd name="T5" fmla="*/ 5 h 5"/>
                    <a:gd name="T6" fmla="*/ 6 w 6"/>
                    <a:gd name="T7" fmla="*/ 3 h 5"/>
                    <a:gd name="T8" fmla="*/ 3 w 6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5">
                      <a:moveTo>
                        <a:pt x="3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4" y="5"/>
                        <a:pt x="6" y="4"/>
                        <a:pt x="6" y="3"/>
                      </a:cubicBezTo>
                      <a:cubicBezTo>
                        <a:pt x="6" y="1"/>
                        <a:pt x="4" y="0"/>
                        <a:pt x="3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" name="Oval 30"/>
                <p:cNvSpPr>
                  <a:spLocks noChangeArrowheads="1"/>
                </p:cNvSpPr>
                <p:nvPr/>
              </p:nvSpPr>
              <p:spPr bwMode="auto">
                <a:xfrm>
                  <a:off x="11361738" y="5322888"/>
                  <a:ext cx="26988" cy="254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0" name="Oval 31"/>
                <p:cNvSpPr>
                  <a:spLocks noChangeArrowheads="1"/>
                </p:cNvSpPr>
                <p:nvPr/>
              </p:nvSpPr>
              <p:spPr bwMode="auto">
                <a:xfrm>
                  <a:off x="11361738" y="5326063"/>
                  <a:ext cx="23813" cy="1905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" name="Oval 32"/>
                <p:cNvSpPr>
                  <a:spLocks noChangeArrowheads="1"/>
                </p:cNvSpPr>
                <p:nvPr/>
              </p:nvSpPr>
              <p:spPr bwMode="auto">
                <a:xfrm>
                  <a:off x="11344276" y="5397501"/>
                  <a:ext cx="25400" cy="26988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2" name="Oval 33"/>
                <p:cNvSpPr>
                  <a:spLocks noChangeArrowheads="1"/>
                </p:cNvSpPr>
                <p:nvPr/>
              </p:nvSpPr>
              <p:spPr bwMode="auto">
                <a:xfrm>
                  <a:off x="11347451" y="5402263"/>
                  <a:ext cx="22225" cy="1905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" name="Freeform 34"/>
                <p:cNvSpPr>
                  <a:spLocks/>
                </p:cNvSpPr>
                <p:nvPr/>
              </p:nvSpPr>
              <p:spPr bwMode="auto">
                <a:xfrm>
                  <a:off x="11314113" y="5465763"/>
                  <a:ext cx="25400" cy="31750"/>
                </a:xfrm>
                <a:custGeom>
                  <a:avLst/>
                  <a:gdLst>
                    <a:gd name="T0" fmla="*/ 4 w 7"/>
                    <a:gd name="T1" fmla="*/ 0 h 8"/>
                    <a:gd name="T2" fmla="*/ 0 w 7"/>
                    <a:gd name="T3" fmla="*/ 4 h 8"/>
                    <a:gd name="T4" fmla="*/ 3 w 7"/>
                    <a:gd name="T5" fmla="*/ 8 h 8"/>
                    <a:gd name="T6" fmla="*/ 7 w 7"/>
                    <a:gd name="T7" fmla="*/ 4 h 8"/>
                    <a:gd name="T8" fmla="*/ 4 w 7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0"/>
                      </a:move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6"/>
                        <a:pt x="1" y="8"/>
                        <a:pt x="3" y="8"/>
                      </a:cubicBezTo>
                      <a:cubicBezTo>
                        <a:pt x="5" y="8"/>
                        <a:pt x="7" y="6"/>
                        <a:pt x="7" y="4"/>
                      </a:cubicBezTo>
                      <a:cubicBezTo>
                        <a:pt x="7" y="2"/>
                        <a:pt x="6" y="0"/>
                        <a:pt x="4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" name="Freeform 35"/>
                <p:cNvSpPr>
                  <a:spLocks/>
                </p:cNvSpPr>
                <p:nvPr/>
              </p:nvSpPr>
              <p:spPr bwMode="auto">
                <a:xfrm>
                  <a:off x="11317288" y="5470526"/>
                  <a:ext cx="19050" cy="22225"/>
                </a:xfrm>
                <a:custGeom>
                  <a:avLst/>
                  <a:gdLst>
                    <a:gd name="T0" fmla="*/ 3 w 5"/>
                    <a:gd name="T1" fmla="*/ 0 h 6"/>
                    <a:gd name="T2" fmla="*/ 0 w 5"/>
                    <a:gd name="T3" fmla="*/ 3 h 6"/>
                    <a:gd name="T4" fmla="*/ 2 w 5"/>
                    <a:gd name="T5" fmla="*/ 6 h 6"/>
                    <a:gd name="T6" fmla="*/ 5 w 5"/>
                    <a:gd name="T7" fmla="*/ 3 h 6"/>
                    <a:gd name="T8" fmla="*/ 3 w 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6">
                      <a:moveTo>
                        <a:pt x="3" y="0"/>
                      </a:move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5"/>
                        <a:pt x="1" y="6"/>
                        <a:pt x="2" y="6"/>
                      </a:cubicBezTo>
                      <a:cubicBezTo>
                        <a:pt x="4" y="6"/>
                        <a:pt x="5" y="5"/>
                        <a:pt x="5" y="3"/>
                      </a:cubicBezTo>
                      <a:cubicBezTo>
                        <a:pt x="5" y="1"/>
                        <a:pt x="4" y="0"/>
                        <a:pt x="3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" name="Freeform 36"/>
                <p:cNvSpPr>
                  <a:spLocks/>
                </p:cNvSpPr>
                <p:nvPr/>
              </p:nvSpPr>
              <p:spPr bwMode="auto">
                <a:xfrm>
                  <a:off x="11361738" y="5159376"/>
                  <a:ext cx="26988" cy="26988"/>
                </a:xfrm>
                <a:custGeom>
                  <a:avLst/>
                  <a:gdLst>
                    <a:gd name="T0" fmla="*/ 4 w 7"/>
                    <a:gd name="T1" fmla="*/ 0 h 7"/>
                    <a:gd name="T2" fmla="*/ 0 w 7"/>
                    <a:gd name="T3" fmla="*/ 3 h 7"/>
                    <a:gd name="T4" fmla="*/ 4 w 7"/>
                    <a:gd name="T5" fmla="*/ 7 h 7"/>
                    <a:gd name="T6" fmla="*/ 7 w 7"/>
                    <a:gd name="T7" fmla="*/ 4 h 7"/>
                    <a:gd name="T8" fmla="*/ 4 w 7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4" y="0"/>
                      </a:moveTo>
                      <a:cubicBezTo>
                        <a:pt x="2" y="0"/>
                        <a:pt x="0" y="1"/>
                        <a:pt x="0" y="3"/>
                      </a:cubicBezTo>
                      <a:cubicBezTo>
                        <a:pt x="0" y="5"/>
                        <a:pt x="2" y="7"/>
                        <a:pt x="4" y="7"/>
                      </a:cubicBezTo>
                      <a:cubicBezTo>
                        <a:pt x="6" y="7"/>
                        <a:pt x="7" y="5"/>
                        <a:pt x="7" y="4"/>
                      </a:cubicBezTo>
                      <a:cubicBezTo>
                        <a:pt x="7" y="2"/>
                        <a:pt x="6" y="0"/>
                        <a:pt x="4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" name="Freeform 37"/>
                <p:cNvSpPr>
                  <a:spLocks/>
                </p:cNvSpPr>
                <p:nvPr/>
              </p:nvSpPr>
              <p:spPr bwMode="auto">
                <a:xfrm>
                  <a:off x="11366501" y="5162551"/>
                  <a:ext cx="22225" cy="19050"/>
                </a:xfrm>
                <a:custGeom>
                  <a:avLst/>
                  <a:gdLst>
                    <a:gd name="T0" fmla="*/ 3 w 6"/>
                    <a:gd name="T1" fmla="*/ 0 h 5"/>
                    <a:gd name="T2" fmla="*/ 0 w 6"/>
                    <a:gd name="T3" fmla="*/ 2 h 5"/>
                    <a:gd name="T4" fmla="*/ 3 w 6"/>
                    <a:gd name="T5" fmla="*/ 5 h 5"/>
                    <a:gd name="T6" fmla="*/ 6 w 6"/>
                    <a:gd name="T7" fmla="*/ 3 h 5"/>
                    <a:gd name="T8" fmla="*/ 3 w 6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5">
                      <a:moveTo>
                        <a:pt x="3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4" y="5"/>
                        <a:pt x="6" y="4"/>
                        <a:pt x="6" y="3"/>
                      </a:cubicBezTo>
                      <a:cubicBezTo>
                        <a:pt x="6" y="1"/>
                        <a:pt x="4" y="0"/>
                        <a:pt x="3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7" name="Freeform 38"/>
                <p:cNvSpPr>
                  <a:spLocks/>
                </p:cNvSpPr>
                <p:nvPr/>
              </p:nvSpPr>
              <p:spPr bwMode="auto">
                <a:xfrm>
                  <a:off x="11347451" y="5083176"/>
                  <a:ext cx="25400" cy="26988"/>
                </a:xfrm>
                <a:custGeom>
                  <a:avLst/>
                  <a:gdLst>
                    <a:gd name="T0" fmla="*/ 4 w 7"/>
                    <a:gd name="T1" fmla="*/ 0 h 7"/>
                    <a:gd name="T2" fmla="*/ 0 w 7"/>
                    <a:gd name="T3" fmla="*/ 3 h 7"/>
                    <a:gd name="T4" fmla="*/ 4 w 7"/>
                    <a:gd name="T5" fmla="*/ 7 h 7"/>
                    <a:gd name="T6" fmla="*/ 7 w 7"/>
                    <a:gd name="T7" fmla="*/ 3 h 7"/>
                    <a:gd name="T8" fmla="*/ 4 w 7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4" y="0"/>
                      </a:moveTo>
                      <a:cubicBezTo>
                        <a:pt x="2" y="0"/>
                        <a:pt x="0" y="1"/>
                        <a:pt x="0" y="3"/>
                      </a:cubicBezTo>
                      <a:cubicBezTo>
                        <a:pt x="0" y="5"/>
                        <a:pt x="2" y="7"/>
                        <a:pt x="4" y="7"/>
                      </a:cubicBezTo>
                      <a:cubicBezTo>
                        <a:pt x="5" y="7"/>
                        <a:pt x="7" y="5"/>
                        <a:pt x="7" y="3"/>
                      </a:cubicBezTo>
                      <a:cubicBezTo>
                        <a:pt x="7" y="1"/>
                        <a:pt x="6" y="0"/>
                        <a:pt x="4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" name="Oval 39"/>
                <p:cNvSpPr>
                  <a:spLocks noChangeArrowheads="1"/>
                </p:cNvSpPr>
                <p:nvPr/>
              </p:nvSpPr>
              <p:spPr bwMode="auto">
                <a:xfrm>
                  <a:off x="11350626" y="5087938"/>
                  <a:ext cx="19050" cy="1905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" name="Oval 40"/>
                <p:cNvSpPr>
                  <a:spLocks noChangeArrowheads="1"/>
                </p:cNvSpPr>
                <p:nvPr/>
              </p:nvSpPr>
              <p:spPr bwMode="auto">
                <a:xfrm>
                  <a:off x="11317288" y="5011738"/>
                  <a:ext cx="26988" cy="26988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0" name="Oval 41"/>
                <p:cNvSpPr>
                  <a:spLocks noChangeArrowheads="1"/>
                </p:cNvSpPr>
                <p:nvPr/>
              </p:nvSpPr>
              <p:spPr bwMode="auto">
                <a:xfrm>
                  <a:off x="11320463" y="5014913"/>
                  <a:ext cx="23813" cy="23813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1" name="Oval 42"/>
                <p:cNvSpPr>
                  <a:spLocks noChangeArrowheads="1"/>
                </p:cNvSpPr>
                <p:nvPr/>
              </p:nvSpPr>
              <p:spPr bwMode="auto">
                <a:xfrm>
                  <a:off x="10361613" y="4981576"/>
                  <a:ext cx="26988" cy="26988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2" name="Oval 43"/>
                <p:cNvSpPr>
                  <a:spLocks noChangeArrowheads="1"/>
                </p:cNvSpPr>
                <p:nvPr/>
              </p:nvSpPr>
              <p:spPr bwMode="auto">
                <a:xfrm>
                  <a:off x="10364788" y="4981576"/>
                  <a:ext cx="23813" cy="22225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3" name="Freeform 44"/>
                <p:cNvSpPr>
                  <a:spLocks/>
                </p:cNvSpPr>
                <p:nvPr/>
              </p:nvSpPr>
              <p:spPr bwMode="auto">
                <a:xfrm>
                  <a:off x="10361613" y="5033963"/>
                  <a:ext cx="26988" cy="30163"/>
                </a:xfrm>
                <a:custGeom>
                  <a:avLst/>
                  <a:gdLst>
                    <a:gd name="T0" fmla="*/ 4 w 7"/>
                    <a:gd name="T1" fmla="*/ 0 h 8"/>
                    <a:gd name="T2" fmla="*/ 0 w 7"/>
                    <a:gd name="T3" fmla="*/ 4 h 8"/>
                    <a:gd name="T4" fmla="*/ 4 w 7"/>
                    <a:gd name="T5" fmla="*/ 7 h 8"/>
                    <a:gd name="T6" fmla="*/ 7 w 7"/>
                    <a:gd name="T7" fmla="*/ 4 h 8"/>
                    <a:gd name="T8" fmla="*/ 4 w 7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0"/>
                      </a:move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6"/>
                        <a:pt x="2" y="7"/>
                        <a:pt x="4" y="7"/>
                      </a:cubicBezTo>
                      <a:cubicBezTo>
                        <a:pt x="6" y="8"/>
                        <a:pt x="7" y="6"/>
                        <a:pt x="7" y="4"/>
                      </a:cubicBezTo>
                      <a:cubicBezTo>
                        <a:pt x="7" y="2"/>
                        <a:pt x="6" y="0"/>
                        <a:pt x="4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" name="Freeform 45"/>
                <p:cNvSpPr>
                  <a:spLocks/>
                </p:cNvSpPr>
                <p:nvPr/>
              </p:nvSpPr>
              <p:spPr bwMode="auto">
                <a:xfrm>
                  <a:off x="10364788" y="5038726"/>
                  <a:ext cx="19050" cy="22225"/>
                </a:xfrm>
                <a:custGeom>
                  <a:avLst/>
                  <a:gdLst>
                    <a:gd name="T0" fmla="*/ 3 w 5"/>
                    <a:gd name="T1" fmla="*/ 0 h 6"/>
                    <a:gd name="T2" fmla="*/ 0 w 5"/>
                    <a:gd name="T3" fmla="*/ 3 h 6"/>
                    <a:gd name="T4" fmla="*/ 3 w 5"/>
                    <a:gd name="T5" fmla="*/ 6 h 6"/>
                    <a:gd name="T6" fmla="*/ 5 w 5"/>
                    <a:gd name="T7" fmla="*/ 3 h 6"/>
                    <a:gd name="T8" fmla="*/ 3 w 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6">
                      <a:moveTo>
                        <a:pt x="3" y="0"/>
                      </a:move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ubicBezTo>
                        <a:pt x="4" y="6"/>
                        <a:pt x="5" y="5"/>
                        <a:pt x="5" y="3"/>
                      </a:cubicBezTo>
                      <a:cubicBezTo>
                        <a:pt x="5" y="1"/>
                        <a:pt x="4" y="0"/>
                        <a:pt x="3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Oval 46"/>
                <p:cNvSpPr>
                  <a:spLocks noChangeArrowheads="1"/>
                </p:cNvSpPr>
                <p:nvPr/>
              </p:nvSpPr>
              <p:spPr bwMode="auto">
                <a:xfrm>
                  <a:off x="10361613" y="5091113"/>
                  <a:ext cx="26988" cy="26988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" name="Freeform 47"/>
                <p:cNvSpPr>
                  <a:spLocks/>
                </p:cNvSpPr>
                <p:nvPr/>
              </p:nvSpPr>
              <p:spPr bwMode="auto">
                <a:xfrm>
                  <a:off x="10364788" y="5094288"/>
                  <a:ext cx="19050" cy="23813"/>
                </a:xfrm>
                <a:custGeom>
                  <a:avLst/>
                  <a:gdLst>
                    <a:gd name="T0" fmla="*/ 2 w 5"/>
                    <a:gd name="T1" fmla="*/ 0 h 6"/>
                    <a:gd name="T2" fmla="*/ 0 w 5"/>
                    <a:gd name="T3" fmla="*/ 3 h 6"/>
                    <a:gd name="T4" fmla="*/ 2 w 5"/>
                    <a:gd name="T5" fmla="*/ 5 h 6"/>
                    <a:gd name="T6" fmla="*/ 5 w 5"/>
                    <a:gd name="T7" fmla="*/ 3 h 6"/>
                    <a:gd name="T8" fmla="*/ 2 w 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6">
                      <a:moveTo>
                        <a:pt x="2" y="0"/>
                      </a:move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4" y="6"/>
                        <a:pt x="5" y="4"/>
                        <a:pt x="5" y="3"/>
                      </a:cubicBezTo>
                      <a:cubicBezTo>
                        <a:pt x="5" y="1"/>
                        <a:pt x="4" y="0"/>
                        <a:pt x="2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7" name="Oval 48"/>
                <p:cNvSpPr>
                  <a:spLocks noChangeArrowheads="1"/>
                </p:cNvSpPr>
                <p:nvPr/>
              </p:nvSpPr>
              <p:spPr bwMode="auto">
                <a:xfrm>
                  <a:off x="10361613" y="5148263"/>
                  <a:ext cx="26988" cy="26988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8" name="Oval 49"/>
                <p:cNvSpPr>
                  <a:spLocks noChangeArrowheads="1"/>
                </p:cNvSpPr>
                <p:nvPr/>
              </p:nvSpPr>
              <p:spPr bwMode="auto">
                <a:xfrm>
                  <a:off x="10361613" y="5148263"/>
                  <a:ext cx="22225" cy="22225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9" name="Freeform 50"/>
                <p:cNvSpPr>
                  <a:spLocks/>
                </p:cNvSpPr>
                <p:nvPr/>
              </p:nvSpPr>
              <p:spPr bwMode="auto">
                <a:xfrm>
                  <a:off x="10358438" y="5200651"/>
                  <a:ext cx="30163" cy="30163"/>
                </a:xfrm>
                <a:custGeom>
                  <a:avLst/>
                  <a:gdLst>
                    <a:gd name="T0" fmla="*/ 4 w 8"/>
                    <a:gd name="T1" fmla="*/ 0 h 8"/>
                    <a:gd name="T2" fmla="*/ 1 w 8"/>
                    <a:gd name="T3" fmla="*/ 4 h 8"/>
                    <a:gd name="T4" fmla="*/ 4 w 8"/>
                    <a:gd name="T5" fmla="*/ 8 h 8"/>
                    <a:gd name="T6" fmla="*/ 8 w 8"/>
                    <a:gd name="T7" fmla="*/ 4 h 8"/>
                    <a:gd name="T8" fmla="*/ 4 w 8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4" y="0"/>
                      </a:moveTo>
                      <a:cubicBezTo>
                        <a:pt x="2" y="0"/>
                        <a:pt x="1" y="2"/>
                        <a:pt x="1" y="4"/>
                      </a:cubicBez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6" y="8"/>
                        <a:pt x="8" y="6"/>
                        <a:pt x="8" y="4"/>
                      </a:cubicBezTo>
                      <a:cubicBezTo>
                        <a:pt x="8" y="2"/>
                        <a:pt x="6" y="0"/>
                        <a:pt x="4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0" name="Freeform 51"/>
                <p:cNvSpPr>
                  <a:spLocks/>
                </p:cNvSpPr>
                <p:nvPr/>
              </p:nvSpPr>
              <p:spPr bwMode="auto">
                <a:xfrm>
                  <a:off x="10361613" y="5205413"/>
                  <a:ext cx="22225" cy="22225"/>
                </a:xfrm>
                <a:custGeom>
                  <a:avLst/>
                  <a:gdLst>
                    <a:gd name="T0" fmla="*/ 3 w 6"/>
                    <a:gd name="T1" fmla="*/ 0 h 6"/>
                    <a:gd name="T2" fmla="*/ 0 w 6"/>
                    <a:gd name="T3" fmla="*/ 3 h 6"/>
                    <a:gd name="T4" fmla="*/ 3 w 6"/>
                    <a:gd name="T5" fmla="*/ 6 h 6"/>
                    <a:gd name="T6" fmla="*/ 6 w 6"/>
                    <a:gd name="T7" fmla="*/ 3 h 6"/>
                    <a:gd name="T8" fmla="*/ 3 w 6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3" y="0"/>
                      </a:moveTo>
                      <a:cubicBezTo>
                        <a:pt x="2" y="0"/>
                        <a:pt x="0" y="1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ubicBezTo>
                        <a:pt x="5" y="6"/>
                        <a:pt x="6" y="5"/>
                        <a:pt x="6" y="3"/>
                      </a:cubicBezTo>
                      <a:cubicBezTo>
                        <a:pt x="6" y="1"/>
                        <a:pt x="5" y="0"/>
                        <a:pt x="3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1" name="Freeform 52"/>
                <p:cNvSpPr>
                  <a:spLocks/>
                </p:cNvSpPr>
                <p:nvPr/>
              </p:nvSpPr>
              <p:spPr bwMode="auto">
                <a:xfrm>
                  <a:off x="10358438" y="5257801"/>
                  <a:ext cx="30163" cy="26988"/>
                </a:xfrm>
                <a:custGeom>
                  <a:avLst/>
                  <a:gdLst>
                    <a:gd name="T0" fmla="*/ 4 w 8"/>
                    <a:gd name="T1" fmla="*/ 0 h 7"/>
                    <a:gd name="T2" fmla="*/ 0 w 8"/>
                    <a:gd name="T3" fmla="*/ 4 h 7"/>
                    <a:gd name="T4" fmla="*/ 4 w 8"/>
                    <a:gd name="T5" fmla="*/ 7 h 7"/>
                    <a:gd name="T6" fmla="*/ 7 w 8"/>
                    <a:gd name="T7" fmla="*/ 4 h 7"/>
                    <a:gd name="T8" fmla="*/ 4 w 8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4" y="0"/>
                      </a:move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6"/>
                        <a:pt x="2" y="7"/>
                        <a:pt x="4" y="7"/>
                      </a:cubicBezTo>
                      <a:cubicBezTo>
                        <a:pt x="6" y="7"/>
                        <a:pt x="7" y="6"/>
                        <a:pt x="7" y="4"/>
                      </a:cubicBezTo>
                      <a:cubicBezTo>
                        <a:pt x="8" y="2"/>
                        <a:pt x="6" y="0"/>
                        <a:pt x="4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2" name="Freeform 53"/>
                <p:cNvSpPr>
                  <a:spLocks/>
                </p:cNvSpPr>
                <p:nvPr/>
              </p:nvSpPr>
              <p:spPr bwMode="auto">
                <a:xfrm>
                  <a:off x="10361613" y="5262563"/>
                  <a:ext cx="22225" cy="22225"/>
                </a:xfrm>
                <a:custGeom>
                  <a:avLst/>
                  <a:gdLst>
                    <a:gd name="T0" fmla="*/ 3 w 6"/>
                    <a:gd name="T1" fmla="*/ 0 h 6"/>
                    <a:gd name="T2" fmla="*/ 0 w 6"/>
                    <a:gd name="T3" fmla="*/ 3 h 6"/>
                    <a:gd name="T4" fmla="*/ 3 w 6"/>
                    <a:gd name="T5" fmla="*/ 6 h 6"/>
                    <a:gd name="T6" fmla="*/ 6 w 6"/>
                    <a:gd name="T7" fmla="*/ 3 h 6"/>
                    <a:gd name="T8" fmla="*/ 3 w 6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3" y="0"/>
                      </a:move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ubicBezTo>
                        <a:pt x="4" y="6"/>
                        <a:pt x="6" y="4"/>
                        <a:pt x="6" y="3"/>
                      </a:cubicBezTo>
                      <a:cubicBezTo>
                        <a:pt x="6" y="1"/>
                        <a:pt x="5" y="0"/>
                        <a:pt x="3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3" name="Freeform 54"/>
                <p:cNvSpPr>
                  <a:spLocks/>
                </p:cNvSpPr>
                <p:nvPr/>
              </p:nvSpPr>
              <p:spPr bwMode="auto">
                <a:xfrm>
                  <a:off x="10358438" y="5314951"/>
                  <a:ext cx="25400" cy="26988"/>
                </a:xfrm>
                <a:custGeom>
                  <a:avLst/>
                  <a:gdLst>
                    <a:gd name="T0" fmla="*/ 4 w 7"/>
                    <a:gd name="T1" fmla="*/ 0 h 7"/>
                    <a:gd name="T2" fmla="*/ 0 w 7"/>
                    <a:gd name="T3" fmla="*/ 3 h 7"/>
                    <a:gd name="T4" fmla="*/ 4 w 7"/>
                    <a:gd name="T5" fmla="*/ 7 h 7"/>
                    <a:gd name="T6" fmla="*/ 7 w 7"/>
                    <a:gd name="T7" fmla="*/ 3 h 7"/>
                    <a:gd name="T8" fmla="*/ 4 w 7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4" y="0"/>
                      </a:moveTo>
                      <a:cubicBezTo>
                        <a:pt x="2" y="0"/>
                        <a:pt x="0" y="1"/>
                        <a:pt x="0" y="3"/>
                      </a:cubicBezTo>
                      <a:cubicBezTo>
                        <a:pt x="0" y="5"/>
                        <a:pt x="2" y="7"/>
                        <a:pt x="4" y="7"/>
                      </a:cubicBezTo>
                      <a:cubicBezTo>
                        <a:pt x="6" y="7"/>
                        <a:pt x="7" y="5"/>
                        <a:pt x="7" y="3"/>
                      </a:cubicBezTo>
                      <a:cubicBezTo>
                        <a:pt x="7" y="2"/>
                        <a:pt x="6" y="0"/>
                        <a:pt x="4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" name="Oval 55"/>
                <p:cNvSpPr>
                  <a:spLocks noChangeArrowheads="1"/>
                </p:cNvSpPr>
                <p:nvPr/>
              </p:nvSpPr>
              <p:spPr bwMode="auto">
                <a:xfrm>
                  <a:off x="10361613" y="5318126"/>
                  <a:ext cx="22225" cy="1905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" name="Oval 56"/>
                <p:cNvSpPr>
                  <a:spLocks noChangeArrowheads="1"/>
                </p:cNvSpPr>
                <p:nvPr/>
              </p:nvSpPr>
              <p:spPr bwMode="auto">
                <a:xfrm>
                  <a:off x="10358438" y="5372101"/>
                  <a:ext cx="25400" cy="254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6" name="Oval 57"/>
                <p:cNvSpPr>
                  <a:spLocks noChangeArrowheads="1"/>
                </p:cNvSpPr>
                <p:nvPr/>
              </p:nvSpPr>
              <p:spPr bwMode="auto">
                <a:xfrm>
                  <a:off x="10361613" y="5372101"/>
                  <a:ext cx="19050" cy="22225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7" name="Freeform 58"/>
                <p:cNvSpPr>
                  <a:spLocks/>
                </p:cNvSpPr>
                <p:nvPr/>
              </p:nvSpPr>
              <p:spPr bwMode="auto">
                <a:xfrm>
                  <a:off x="10358438" y="5424488"/>
                  <a:ext cx="25400" cy="26988"/>
                </a:xfrm>
                <a:custGeom>
                  <a:avLst/>
                  <a:gdLst>
                    <a:gd name="T0" fmla="*/ 3 w 7"/>
                    <a:gd name="T1" fmla="*/ 0 h 7"/>
                    <a:gd name="T2" fmla="*/ 0 w 7"/>
                    <a:gd name="T3" fmla="*/ 4 h 7"/>
                    <a:gd name="T4" fmla="*/ 3 w 7"/>
                    <a:gd name="T5" fmla="*/ 7 h 7"/>
                    <a:gd name="T6" fmla="*/ 7 w 7"/>
                    <a:gd name="T7" fmla="*/ 4 h 7"/>
                    <a:gd name="T8" fmla="*/ 3 w 7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3" y="0"/>
                      </a:move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6"/>
                        <a:pt x="1" y="7"/>
                        <a:pt x="3" y="7"/>
                      </a:cubicBezTo>
                      <a:cubicBezTo>
                        <a:pt x="5" y="7"/>
                        <a:pt x="7" y="6"/>
                        <a:pt x="7" y="4"/>
                      </a:cubicBezTo>
                      <a:cubicBezTo>
                        <a:pt x="7" y="2"/>
                        <a:pt x="5" y="0"/>
                        <a:pt x="3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8" name="Oval 59"/>
                <p:cNvSpPr>
                  <a:spLocks noChangeArrowheads="1"/>
                </p:cNvSpPr>
                <p:nvPr/>
              </p:nvSpPr>
              <p:spPr bwMode="auto">
                <a:xfrm>
                  <a:off x="10361613" y="5429251"/>
                  <a:ext cx="19050" cy="22225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9" name="Oval 60"/>
                <p:cNvSpPr>
                  <a:spLocks noChangeArrowheads="1"/>
                </p:cNvSpPr>
                <p:nvPr/>
              </p:nvSpPr>
              <p:spPr bwMode="auto">
                <a:xfrm>
                  <a:off x="10358438" y="5481638"/>
                  <a:ext cx="25400" cy="26988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0" name="Oval 61"/>
                <p:cNvSpPr>
                  <a:spLocks noChangeArrowheads="1"/>
                </p:cNvSpPr>
                <p:nvPr/>
              </p:nvSpPr>
              <p:spPr bwMode="auto">
                <a:xfrm>
                  <a:off x="10358438" y="5484813"/>
                  <a:ext cx="22225" cy="1905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2106" name="图片 21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28438">
              <a:off x="9280684" y="3197914"/>
              <a:ext cx="1992834" cy="1120969"/>
            </a:xfrm>
            <a:prstGeom prst="rect">
              <a:avLst/>
            </a:prstGeom>
            <a:ln w="57150">
              <a:solidFill>
                <a:srgbClr val="000B28"/>
              </a:solidFill>
            </a:ln>
          </p:spPr>
        </p:pic>
        <p:pic>
          <p:nvPicPr>
            <p:cNvPr id="2107" name="图片 210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21073409">
              <a:off x="8484308" y="1421456"/>
              <a:ext cx="1512349" cy="1549939"/>
            </a:xfrm>
            <a:prstGeom prst="rect">
              <a:avLst/>
            </a:prstGeom>
          </p:spPr>
        </p:pic>
        <p:grpSp>
          <p:nvGrpSpPr>
            <p:cNvPr id="2105" name="组合 2104"/>
            <p:cNvGrpSpPr/>
            <p:nvPr/>
          </p:nvGrpSpPr>
          <p:grpSpPr>
            <a:xfrm>
              <a:off x="1177451" y="1690833"/>
              <a:ext cx="2971800" cy="2247900"/>
              <a:chOff x="1638300" y="1902856"/>
              <a:chExt cx="2971800" cy="2247900"/>
            </a:xfrm>
          </p:grpSpPr>
          <p:sp>
            <p:nvSpPr>
              <p:cNvPr id="2103" name="任意多边形 2102"/>
              <p:cNvSpPr/>
              <p:nvPr/>
            </p:nvSpPr>
            <p:spPr>
              <a:xfrm>
                <a:off x="1638300" y="1902856"/>
                <a:ext cx="2971800" cy="2247900"/>
              </a:xfrm>
              <a:custGeom>
                <a:avLst/>
                <a:gdLst>
                  <a:gd name="connsiteX0" fmla="*/ 95250 w 2971800"/>
                  <a:gd name="connsiteY0" fmla="*/ 190500 h 2247900"/>
                  <a:gd name="connsiteX1" fmla="*/ 0 w 2971800"/>
                  <a:gd name="connsiteY1" fmla="*/ 2247900 h 2247900"/>
                  <a:gd name="connsiteX2" fmla="*/ 2095500 w 2971800"/>
                  <a:gd name="connsiteY2" fmla="*/ 2019300 h 2247900"/>
                  <a:gd name="connsiteX3" fmla="*/ 2971800 w 2971800"/>
                  <a:gd name="connsiteY3" fmla="*/ 2019300 h 2247900"/>
                  <a:gd name="connsiteX4" fmla="*/ 2857500 w 2971800"/>
                  <a:gd name="connsiteY4" fmla="*/ 76200 h 2247900"/>
                  <a:gd name="connsiteX5" fmla="*/ 1085850 w 2971800"/>
                  <a:gd name="connsiteY5" fmla="*/ 0 h 2247900"/>
                  <a:gd name="connsiteX6" fmla="*/ 95250 w 2971800"/>
                  <a:gd name="connsiteY6" fmla="*/ 190500 h 224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71800" h="2247900">
                    <a:moveTo>
                      <a:pt x="95250" y="190500"/>
                    </a:moveTo>
                    <a:lnTo>
                      <a:pt x="0" y="2247900"/>
                    </a:lnTo>
                    <a:lnTo>
                      <a:pt x="2095500" y="2019300"/>
                    </a:lnTo>
                    <a:lnTo>
                      <a:pt x="2971800" y="2019300"/>
                    </a:lnTo>
                    <a:lnTo>
                      <a:pt x="2857500" y="76200"/>
                    </a:lnTo>
                    <a:lnTo>
                      <a:pt x="1085850" y="0"/>
                    </a:lnTo>
                    <a:lnTo>
                      <a:pt x="95250" y="190500"/>
                    </a:lnTo>
                    <a:close/>
                  </a:path>
                </a:pathLst>
              </a:custGeom>
              <a:solidFill>
                <a:srgbClr val="000B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02" name="组合 2101"/>
              <p:cNvGrpSpPr/>
              <p:nvPr/>
            </p:nvGrpSpPr>
            <p:grpSpPr>
              <a:xfrm>
                <a:off x="2168945" y="2336834"/>
                <a:ext cx="2064908" cy="942204"/>
                <a:chOff x="9085263" y="4610101"/>
                <a:chExt cx="2724150" cy="1243012"/>
              </a:xfrm>
            </p:grpSpPr>
            <p:sp>
              <p:nvSpPr>
                <p:cNvPr id="61" name="Freeform 7"/>
                <p:cNvSpPr>
                  <a:spLocks/>
                </p:cNvSpPr>
                <p:nvPr/>
              </p:nvSpPr>
              <p:spPr bwMode="auto">
                <a:xfrm>
                  <a:off x="9312276" y="4803776"/>
                  <a:ext cx="488950" cy="347663"/>
                </a:xfrm>
                <a:custGeom>
                  <a:avLst/>
                  <a:gdLst>
                    <a:gd name="T0" fmla="*/ 0 w 130"/>
                    <a:gd name="T1" fmla="*/ 9 h 92"/>
                    <a:gd name="T2" fmla="*/ 68 w 130"/>
                    <a:gd name="T3" fmla="*/ 29 h 92"/>
                    <a:gd name="T4" fmla="*/ 95 w 130"/>
                    <a:gd name="T5" fmla="*/ 92 h 92"/>
                    <a:gd name="T6" fmla="*/ 124 w 130"/>
                    <a:gd name="T7" fmla="*/ 86 h 92"/>
                    <a:gd name="T8" fmla="*/ 130 w 130"/>
                    <a:gd name="T9" fmla="*/ 85 h 92"/>
                    <a:gd name="T10" fmla="*/ 0 w 130"/>
                    <a:gd name="T11" fmla="*/ 9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0" h="92">
                      <a:moveTo>
                        <a:pt x="0" y="9"/>
                      </a:moveTo>
                      <a:cubicBezTo>
                        <a:pt x="19" y="10"/>
                        <a:pt x="47" y="14"/>
                        <a:pt x="68" y="29"/>
                      </a:cubicBezTo>
                      <a:cubicBezTo>
                        <a:pt x="85" y="41"/>
                        <a:pt x="97" y="61"/>
                        <a:pt x="95" y="92"/>
                      </a:cubicBezTo>
                      <a:cubicBezTo>
                        <a:pt x="124" y="86"/>
                        <a:pt x="124" y="86"/>
                        <a:pt x="124" y="86"/>
                      </a:cubicBezTo>
                      <a:cubicBezTo>
                        <a:pt x="130" y="85"/>
                        <a:pt x="130" y="85"/>
                        <a:pt x="130" y="85"/>
                      </a:cubicBezTo>
                      <a:cubicBezTo>
                        <a:pt x="107" y="0"/>
                        <a:pt x="22" y="6"/>
                        <a:pt x="0" y="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8"/>
                <p:cNvSpPr>
                  <a:spLocks/>
                </p:cNvSpPr>
                <p:nvPr/>
              </p:nvSpPr>
              <p:spPr bwMode="auto">
                <a:xfrm>
                  <a:off x="9304338" y="5311776"/>
                  <a:ext cx="496888" cy="352425"/>
                </a:xfrm>
                <a:custGeom>
                  <a:avLst/>
                  <a:gdLst>
                    <a:gd name="T0" fmla="*/ 126 w 132"/>
                    <a:gd name="T1" fmla="*/ 7 h 93"/>
                    <a:gd name="T2" fmla="*/ 96 w 132"/>
                    <a:gd name="T3" fmla="*/ 0 h 93"/>
                    <a:gd name="T4" fmla="*/ 69 w 132"/>
                    <a:gd name="T5" fmla="*/ 63 h 93"/>
                    <a:gd name="T6" fmla="*/ 0 w 132"/>
                    <a:gd name="T7" fmla="*/ 81 h 93"/>
                    <a:gd name="T8" fmla="*/ 132 w 132"/>
                    <a:gd name="T9" fmla="*/ 8 h 93"/>
                    <a:gd name="T10" fmla="*/ 126 w 132"/>
                    <a:gd name="T11" fmla="*/ 7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93">
                      <a:moveTo>
                        <a:pt x="126" y="7"/>
                      </a:moveTo>
                      <a:cubicBezTo>
                        <a:pt x="96" y="0"/>
                        <a:pt x="96" y="0"/>
                        <a:pt x="96" y="0"/>
                      </a:cubicBezTo>
                      <a:cubicBezTo>
                        <a:pt x="98" y="32"/>
                        <a:pt x="86" y="51"/>
                        <a:pt x="69" y="63"/>
                      </a:cubicBezTo>
                      <a:cubicBezTo>
                        <a:pt x="47" y="78"/>
                        <a:pt x="18" y="81"/>
                        <a:pt x="0" y="81"/>
                      </a:cubicBezTo>
                      <a:cubicBezTo>
                        <a:pt x="22" y="85"/>
                        <a:pt x="106" y="93"/>
                        <a:pt x="132" y="8"/>
                      </a:cubicBezTo>
                      <a:lnTo>
                        <a:pt x="126" y="7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9"/>
                <p:cNvSpPr>
                  <a:spLocks/>
                </p:cNvSpPr>
                <p:nvPr/>
              </p:nvSpPr>
              <p:spPr bwMode="auto">
                <a:xfrm>
                  <a:off x="9886951" y="4686301"/>
                  <a:ext cx="327025" cy="377825"/>
                </a:xfrm>
                <a:custGeom>
                  <a:avLst/>
                  <a:gdLst>
                    <a:gd name="T0" fmla="*/ 76 w 87"/>
                    <a:gd name="T1" fmla="*/ 58 h 100"/>
                    <a:gd name="T2" fmla="*/ 0 w 87"/>
                    <a:gd name="T3" fmla="*/ 0 h 100"/>
                    <a:gd name="T4" fmla="*/ 57 w 87"/>
                    <a:gd name="T5" fmla="*/ 100 h 100"/>
                    <a:gd name="T6" fmla="*/ 57 w 87"/>
                    <a:gd name="T7" fmla="*/ 100 h 100"/>
                    <a:gd name="T8" fmla="*/ 76 w 87"/>
                    <a:gd name="T9" fmla="*/ 58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100">
                      <a:moveTo>
                        <a:pt x="76" y="58"/>
                      </a:moveTo>
                      <a:cubicBezTo>
                        <a:pt x="76" y="58"/>
                        <a:pt x="53" y="20"/>
                        <a:pt x="0" y="0"/>
                      </a:cubicBezTo>
                      <a:cubicBezTo>
                        <a:pt x="35" y="23"/>
                        <a:pt x="86" y="64"/>
                        <a:pt x="57" y="100"/>
                      </a:cubicBezTo>
                      <a:cubicBezTo>
                        <a:pt x="57" y="100"/>
                        <a:pt x="57" y="100"/>
                        <a:pt x="57" y="100"/>
                      </a:cubicBezTo>
                      <a:cubicBezTo>
                        <a:pt x="78" y="95"/>
                        <a:pt x="87" y="77"/>
                        <a:pt x="76" y="5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48" name="Freeform 10"/>
                <p:cNvSpPr>
                  <a:spLocks/>
                </p:cNvSpPr>
                <p:nvPr/>
              </p:nvSpPr>
              <p:spPr bwMode="auto">
                <a:xfrm>
                  <a:off x="9093201" y="4610101"/>
                  <a:ext cx="1117600" cy="515938"/>
                </a:xfrm>
                <a:custGeom>
                  <a:avLst/>
                  <a:gdLst>
                    <a:gd name="T0" fmla="*/ 211 w 297"/>
                    <a:gd name="T1" fmla="*/ 20 h 136"/>
                    <a:gd name="T2" fmla="*/ 63 w 297"/>
                    <a:gd name="T3" fmla="*/ 17 h 136"/>
                    <a:gd name="T4" fmla="*/ 0 w 297"/>
                    <a:gd name="T5" fmla="*/ 40 h 136"/>
                    <a:gd name="T6" fmla="*/ 39 w 297"/>
                    <a:gd name="T7" fmla="*/ 61 h 136"/>
                    <a:gd name="T8" fmla="*/ 58 w 297"/>
                    <a:gd name="T9" fmla="*/ 60 h 136"/>
                    <a:gd name="T10" fmla="*/ 188 w 297"/>
                    <a:gd name="T11" fmla="*/ 136 h 136"/>
                    <a:gd name="T12" fmla="*/ 194 w 297"/>
                    <a:gd name="T13" fmla="*/ 135 h 136"/>
                    <a:gd name="T14" fmla="*/ 268 w 297"/>
                    <a:gd name="T15" fmla="*/ 120 h 136"/>
                    <a:gd name="T16" fmla="*/ 211 w 297"/>
                    <a:gd name="T17" fmla="*/ 20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7" h="136">
                      <a:moveTo>
                        <a:pt x="211" y="20"/>
                      </a:moveTo>
                      <a:cubicBezTo>
                        <a:pt x="176" y="6"/>
                        <a:pt x="127" y="0"/>
                        <a:pt x="63" y="17"/>
                      </a:cubicBezTo>
                      <a:cubicBezTo>
                        <a:pt x="43" y="23"/>
                        <a:pt x="23" y="30"/>
                        <a:pt x="0" y="40"/>
                      </a:cubicBezTo>
                      <a:cubicBezTo>
                        <a:pt x="0" y="53"/>
                        <a:pt x="18" y="63"/>
                        <a:pt x="39" y="61"/>
                      </a:cubicBezTo>
                      <a:cubicBezTo>
                        <a:pt x="39" y="61"/>
                        <a:pt x="47" y="60"/>
                        <a:pt x="58" y="60"/>
                      </a:cubicBezTo>
                      <a:cubicBezTo>
                        <a:pt x="80" y="57"/>
                        <a:pt x="165" y="51"/>
                        <a:pt x="188" y="136"/>
                      </a:cubicBezTo>
                      <a:cubicBezTo>
                        <a:pt x="194" y="135"/>
                        <a:pt x="194" y="135"/>
                        <a:pt x="194" y="135"/>
                      </a:cubicBezTo>
                      <a:cubicBezTo>
                        <a:pt x="268" y="120"/>
                        <a:pt x="268" y="120"/>
                        <a:pt x="268" y="120"/>
                      </a:cubicBezTo>
                      <a:cubicBezTo>
                        <a:pt x="297" y="84"/>
                        <a:pt x="246" y="43"/>
                        <a:pt x="211" y="2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49" name="Freeform 11"/>
                <p:cNvSpPr>
                  <a:spLocks/>
                </p:cNvSpPr>
                <p:nvPr/>
              </p:nvSpPr>
              <p:spPr bwMode="auto">
                <a:xfrm>
                  <a:off x="9867901" y="5413376"/>
                  <a:ext cx="334963" cy="374650"/>
                </a:xfrm>
                <a:custGeom>
                  <a:avLst/>
                  <a:gdLst>
                    <a:gd name="T0" fmla="*/ 65 w 89"/>
                    <a:gd name="T1" fmla="*/ 0 h 99"/>
                    <a:gd name="T2" fmla="*/ 0 w 89"/>
                    <a:gd name="T3" fmla="*/ 99 h 99"/>
                    <a:gd name="T4" fmla="*/ 79 w 89"/>
                    <a:gd name="T5" fmla="*/ 41 h 99"/>
                    <a:gd name="T6" fmla="*/ 65 w 89"/>
                    <a:gd name="T7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9" h="99">
                      <a:moveTo>
                        <a:pt x="65" y="0"/>
                      </a:moveTo>
                      <a:cubicBezTo>
                        <a:pt x="84" y="36"/>
                        <a:pt x="34" y="76"/>
                        <a:pt x="0" y="99"/>
                      </a:cubicBezTo>
                      <a:cubicBezTo>
                        <a:pt x="55" y="79"/>
                        <a:pt x="79" y="41"/>
                        <a:pt x="79" y="41"/>
                      </a:cubicBezTo>
                      <a:cubicBezTo>
                        <a:pt x="89" y="24"/>
                        <a:pt x="83" y="6"/>
                        <a:pt x="65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0" name="Freeform 12"/>
                <p:cNvSpPr>
                  <a:spLocks/>
                </p:cNvSpPr>
                <p:nvPr/>
              </p:nvSpPr>
              <p:spPr bwMode="auto">
                <a:xfrm>
                  <a:off x="9085263" y="5341938"/>
                  <a:ext cx="1100138" cy="511175"/>
                </a:xfrm>
                <a:custGeom>
                  <a:avLst/>
                  <a:gdLst>
                    <a:gd name="T0" fmla="*/ 273 w 292"/>
                    <a:gd name="T1" fmla="*/ 19 h 135"/>
                    <a:gd name="T2" fmla="*/ 269 w 292"/>
                    <a:gd name="T3" fmla="*/ 18 h 135"/>
                    <a:gd name="T4" fmla="*/ 195 w 292"/>
                    <a:gd name="T5" fmla="*/ 1 h 135"/>
                    <a:gd name="T6" fmla="*/ 190 w 292"/>
                    <a:gd name="T7" fmla="*/ 0 h 135"/>
                    <a:gd name="T8" fmla="*/ 58 w 292"/>
                    <a:gd name="T9" fmla="*/ 73 h 135"/>
                    <a:gd name="T10" fmla="*/ 39 w 292"/>
                    <a:gd name="T11" fmla="*/ 72 h 135"/>
                    <a:gd name="T12" fmla="*/ 0 w 292"/>
                    <a:gd name="T13" fmla="*/ 92 h 135"/>
                    <a:gd name="T14" fmla="*/ 62 w 292"/>
                    <a:gd name="T15" fmla="*/ 116 h 135"/>
                    <a:gd name="T16" fmla="*/ 208 w 292"/>
                    <a:gd name="T17" fmla="*/ 118 h 135"/>
                    <a:gd name="T18" fmla="*/ 273 w 292"/>
                    <a:gd name="T19" fmla="*/ 19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92" h="135">
                      <a:moveTo>
                        <a:pt x="273" y="19"/>
                      </a:moveTo>
                      <a:cubicBezTo>
                        <a:pt x="272" y="19"/>
                        <a:pt x="271" y="19"/>
                        <a:pt x="269" y="18"/>
                      </a:cubicBezTo>
                      <a:cubicBezTo>
                        <a:pt x="195" y="1"/>
                        <a:pt x="195" y="1"/>
                        <a:pt x="195" y="1"/>
                      </a:cubicBezTo>
                      <a:cubicBezTo>
                        <a:pt x="190" y="0"/>
                        <a:pt x="190" y="0"/>
                        <a:pt x="190" y="0"/>
                      </a:cubicBezTo>
                      <a:cubicBezTo>
                        <a:pt x="164" y="85"/>
                        <a:pt x="80" y="77"/>
                        <a:pt x="58" y="73"/>
                      </a:cubicBezTo>
                      <a:cubicBezTo>
                        <a:pt x="46" y="73"/>
                        <a:pt x="39" y="72"/>
                        <a:pt x="39" y="72"/>
                      </a:cubicBezTo>
                      <a:cubicBezTo>
                        <a:pt x="17" y="70"/>
                        <a:pt x="0" y="79"/>
                        <a:pt x="0" y="92"/>
                      </a:cubicBezTo>
                      <a:cubicBezTo>
                        <a:pt x="22" y="103"/>
                        <a:pt x="42" y="110"/>
                        <a:pt x="62" y="116"/>
                      </a:cubicBezTo>
                      <a:cubicBezTo>
                        <a:pt x="125" y="135"/>
                        <a:pt x="173" y="130"/>
                        <a:pt x="208" y="118"/>
                      </a:cubicBezTo>
                      <a:cubicBezTo>
                        <a:pt x="242" y="95"/>
                        <a:pt x="292" y="55"/>
                        <a:pt x="273" y="1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1" name="Freeform 13"/>
                <p:cNvSpPr>
                  <a:spLocks/>
                </p:cNvSpPr>
                <p:nvPr/>
              </p:nvSpPr>
              <p:spPr bwMode="auto">
                <a:xfrm>
                  <a:off x="10394951" y="4927601"/>
                  <a:ext cx="949325" cy="644525"/>
                </a:xfrm>
                <a:custGeom>
                  <a:avLst/>
                  <a:gdLst>
                    <a:gd name="T0" fmla="*/ 226 w 252"/>
                    <a:gd name="T1" fmla="*/ 9 h 170"/>
                    <a:gd name="T2" fmla="*/ 32 w 252"/>
                    <a:gd name="T3" fmla="*/ 4 h 170"/>
                    <a:gd name="T4" fmla="*/ 2 w 252"/>
                    <a:gd name="T5" fmla="*/ 6 h 170"/>
                    <a:gd name="T6" fmla="*/ 0 w 252"/>
                    <a:gd name="T7" fmla="*/ 161 h 170"/>
                    <a:gd name="T8" fmla="*/ 30 w 252"/>
                    <a:gd name="T9" fmla="*/ 164 h 170"/>
                    <a:gd name="T10" fmla="*/ 225 w 252"/>
                    <a:gd name="T11" fmla="*/ 163 h 170"/>
                    <a:gd name="T12" fmla="*/ 252 w 252"/>
                    <a:gd name="T13" fmla="*/ 86 h 170"/>
                    <a:gd name="T14" fmla="*/ 226 w 252"/>
                    <a:gd name="T15" fmla="*/ 9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2" h="170">
                      <a:moveTo>
                        <a:pt x="226" y="9"/>
                      </a:moveTo>
                      <a:cubicBezTo>
                        <a:pt x="178" y="2"/>
                        <a:pt x="115" y="0"/>
                        <a:pt x="32" y="4"/>
                      </a:cubicBezTo>
                      <a:cubicBezTo>
                        <a:pt x="22" y="5"/>
                        <a:pt x="12" y="5"/>
                        <a:pt x="2" y="6"/>
                      </a:cubicBezTo>
                      <a:cubicBezTo>
                        <a:pt x="0" y="161"/>
                        <a:pt x="0" y="161"/>
                        <a:pt x="0" y="161"/>
                      </a:cubicBezTo>
                      <a:cubicBezTo>
                        <a:pt x="10" y="162"/>
                        <a:pt x="20" y="163"/>
                        <a:pt x="30" y="164"/>
                      </a:cubicBezTo>
                      <a:cubicBezTo>
                        <a:pt x="113" y="170"/>
                        <a:pt x="177" y="169"/>
                        <a:pt x="225" y="163"/>
                      </a:cubicBezTo>
                      <a:cubicBezTo>
                        <a:pt x="242" y="142"/>
                        <a:pt x="252" y="116"/>
                        <a:pt x="252" y="86"/>
                      </a:cubicBezTo>
                      <a:cubicBezTo>
                        <a:pt x="252" y="57"/>
                        <a:pt x="243" y="30"/>
                        <a:pt x="226" y="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2" name="Freeform 14"/>
                <p:cNvSpPr>
                  <a:spLocks/>
                </p:cNvSpPr>
                <p:nvPr/>
              </p:nvSpPr>
              <p:spPr bwMode="auto">
                <a:xfrm>
                  <a:off x="10290176" y="4951413"/>
                  <a:ext cx="112713" cy="587375"/>
                </a:xfrm>
                <a:custGeom>
                  <a:avLst/>
                  <a:gdLst>
                    <a:gd name="T0" fmla="*/ 2 w 30"/>
                    <a:gd name="T1" fmla="*/ 2 h 155"/>
                    <a:gd name="T2" fmla="*/ 0 w 30"/>
                    <a:gd name="T3" fmla="*/ 153 h 155"/>
                    <a:gd name="T4" fmla="*/ 28 w 30"/>
                    <a:gd name="T5" fmla="*/ 155 h 155"/>
                    <a:gd name="T6" fmla="*/ 30 w 30"/>
                    <a:gd name="T7" fmla="*/ 0 h 155"/>
                    <a:gd name="T8" fmla="*/ 2 w 30"/>
                    <a:gd name="T9" fmla="*/ 2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55">
                      <a:moveTo>
                        <a:pt x="2" y="2"/>
                      </a:moveTo>
                      <a:cubicBezTo>
                        <a:pt x="0" y="153"/>
                        <a:pt x="0" y="153"/>
                        <a:pt x="0" y="153"/>
                      </a:cubicBezTo>
                      <a:cubicBezTo>
                        <a:pt x="10" y="154"/>
                        <a:pt x="19" y="155"/>
                        <a:pt x="28" y="155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1" y="1"/>
                        <a:pt x="11" y="1"/>
                        <a:pt x="2" y="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5" name="Freeform 15"/>
                <p:cNvSpPr>
                  <a:spLocks/>
                </p:cNvSpPr>
                <p:nvPr/>
              </p:nvSpPr>
              <p:spPr bwMode="auto">
                <a:xfrm>
                  <a:off x="10185401" y="4959351"/>
                  <a:ext cx="112713" cy="571500"/>
                </a:xfrm>
                <a:custGeom>
                  <a:avLst/>
                  <a:gdLst>
                    <a:gd name="T0" fmla="*/ 23 w 30"/>
                    <a:gd name="T1" fmla="*/ 1 h 151"/>
                    <a:gd name="T2" fmla="*/ 20 w 30"/>
                    <a:gd name="T3" fmla="*/ 150 h 151"/>
                    <a:gd name="T4" fmla="*/ 28 w 30"/>
                    <a:gd name="T5" fmla="*/ 151 h 151"/>
                    <a:gd name="T6" fmla="*/ 30 w 30"/>
                    <a:gd name="T7" fmla="*/ 0 h 151"/>
                    <a:gd name="T8" fmla="*/ 23 w 30"/>
                    <a:gd name="T9" fmla="*/ 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51">
                      <a:moveTo>
                        <a:pt x="23" y="1"/>
                      </a:moveTo>
                      <a:cubicBezTo>
                        <a:pt x="6" y="34"/>
                        <a:pt x="0" y="85"/>
                        <a:pt x="20" y="150"/>
                      </a:cubicBezTo>
                      <a:cubicBezTo>
                        <a:pt x="23" y="150"/>
                        <a:pt x="26" y="150"/>
                        <a:pt x="28" y="151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0"/>
                        <a:pt x="26" y="1"/>
                        <a:pt x="23" y="1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6" name="Freeform 16"/>
                <p:cNvSpPr>
                  <a:spLocks/>
                </p:cNvSpPr>
                <p:nvPr/>
              </p:nvSpPr>
              <p:spPr bwMode="auto">
                <a:xfrm>
                  <a:off x="9985376" y="4962526"/>
                  <a:ext cx="285750" cy="565150"/>
                </a:xfrm>
                <a:custGeom>
                  <a:avLst/>
                  <a:gdLst>
                    <a:gd name="T0" fmla="*/ 4 w 76"/>
                    <a:gd name="T1" fmla="*/ 7 h 149"/>
                    <a:gd name="T2" fmla="*/ 0 w 76"/>
                    <a:gd name="T3" fmla="*/ 139 h 149"/>
                    <a:gd name="T4" fmla="*/ 73 w 76"/>
                    <a:gd name="T5" fmla="*/ 149 h 149"/>
                    <a:gd name="T6" fmla="*/ 76 w 76"/>
                    <a:gd name="T7" fmla="*/ 0 h 149"/>
                    <a:gd name="T8" fmla="*/ 4 w 76"/>
                    <a:gd name="T9" fmla="*/ 7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149">
                      <a:moveTo>
                        <a:pt x="4" y="7"/>
                      </a:move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26" y="143"/>
                        <a:pt x="50" y="146"/>
                        <a:pt x="73" y="149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54" y="2"/>
                        <a:pt x="29" y="4"/>
                        <a:pt x="4" y="7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7" name="Freeform 17"/>
                <p:cNvSpPr>
                  <a:spLocks/>
                </p:cNvSpPr>
                <p:nvPr/>
              </p:nvSpPr>
              <p:spPr bwMode="auto">
                <a:xfrm>
                  <a:off x="9491663" y="4989513"/>
                  <a:ext cx="598488" cy="500063"/>
                </a:xfrm>
                <a:custGeom>
                  <a:avLst/>
                  <a:gdLst>
                    <a:gd name="T0" fmla="*/ 135 w 159"/>
                    <a:gd name="T1" fmla="*/ 0 h 132"/>
                    <a:gd name="T2" fmla="*/ 9 w 159"/>
                    <a:gd name="T3" fmla="*/ 18 h 132"/>
                    <a:gd name="T4" fmla="*/ 1 w 159"/>
                    <a:gd name="T5" fmla="*/ 19 h 132"/>
                    <a:gd name="T6" fmla="*/ 0 w 159"/>
                    <a:gd name="T7" fmla="*/ 65 h 132"/>
                    <a:gd name="T8" fmla="*/ 0 w 159"/>
                    <a:gd name="T9" fmla="*/ 111 h 132"/>
                    <a:gd name="T10" fmla="*/ 7 w 159"/>
                    <a:gd name="T11" fmla="*/ 112 h 132"/>
                    <a:gd name="T12" fmla="*/ 131 w 159"/>
                    <a:gd name="T13" fmla="*/ 132 h 132"/>
                    <a:gd name="T14" fmla="*/ 135 w 159"/>
                    <a:gd name="T15" fmla="*/ 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9" h="132">
                      <a:moveTo>
                        <a:pt x="135" y="0"/>
                      </a:moveTo>
                      <a:cubicBezTo>
                        <a:pt x="96" y="5"/>
                        <a:pt x="54" y="11"/>
                        <a:pt x="9" y="18"/>
                      </a:cubicBezTo>
                      <a:cubicBezTo>
                        <a:pt x="6" y="19"/>
                        <a:pt x="3" y="19"/>
                        <a:pt x="1" y="19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2" y="111"/>
                        <a:pt x="5" y="112"/>
                        <a:pt x="7" y="112"/>
                      </a:cubicBezTo>
                      <a:cubicBezTo>
                        <a:pt x="52" y="120"/>
                        <a:pt x="93" y="127"/>
                        <a:pt x="131" y="132"/>
                      </a:cubicBezTo>
                      <a:cubicBezTo>
                        <a:pt x="159" y="72"/>
                        <a:pt x="147" y="25"/>
                        <a:pt x="135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8" name="Freeform 18"/>
                <p:cNvSpPr>
                  <a:spLocks/>
                </p:cNvSpPr>
                <p:nvPr/>
              </p:nvSpPr>
              <p:spPr bwMode="auto">
                <a:xfrm>
                  <a:off x="11242676" y="4962526"/>
                  <a:ext cx="409575" cy="584200"/>
                </a:xfrm>
                <a:custGeom>
                  <a:avLst/>
                  <a:gdLst>
                    <a:gd name="T0" fmla="*/ 98 w 109"/>
                    <a:gd name="T1" fmla="*/ 26 h 154"/>
                    <a:gd name="T2" fmla="*/ 49 w 109"/>
                    <a:gd name="T3" fmla="*/ 9 h 154"/>
                    <a:gd name="T4" fmla="*/ 1 w 109"/>
                    <a:gd name="T5" fmla="*/ 0 h 154"/>
                    <a:gd name="T6" fmla="*/ 27 w 109"/>
                    <a:gd name="T7" fmla="*/ 77 h 154"/>
                    <a:gd name="T8" fmla="*/ 0 w 109"/>
                    <a:gd name="T9" fmla="*/ 154 h 154"/>
                    <a:gd name="T10" fmla="*/ 47 w 109"/>
                    <a:gd name="T11" fmla="*/ 146 h 154"/>
                    <a:gd name="T12" fmla="*/ 97 w 109"/>
                    <a:gd name="T13" fmla="*/ 130 h 154"/>
                    <a:gd name="T14" fmla="*/ 109 w 109"/>
                    <a:gd name="T15" fmla="*/ 78 h 154"/>
                    <a:gd name="T16" fmla="*/ 98 w 109"/>
                    <a:gd name="T17" fmla="*/ 26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9" h="154">
                      <a:moveTo>
                        <a:pt x="98" y="26"/>
                      </a:moveTo>
                      <a:cubicBezTo>
                        <a:pt x="85" y="20"/>
                        <a:pt x="69" y="14"/>
                        <a:pt x="49" y="9"/>
                      </a:cubicBezTo>
                      <a:cubicBezTo>
                        <a:pt x="35" y="6"/>
                        <a:pt x="19" y="3"/>
                        <a:pt x="1" y="0"/>
                      </a:cubicBezTo>
                      <a:cubicBezTo>
                        <a:pt x="18" y="21"/>
                        <a:pt x="27" y="48"/>
                        <a:pt x="27" y="77"/>
                      </a:cubicBezTo>
                      <a:cubicBezTo>
                        <a:pt x="27" y="107"/>
                        <a:pt x="17" y="133"/>
                        <a:pt x="0" y="154"/>
                      </a:cubicBezTo>
                      <a:cubicBezTo>
                        <a:pt x="18" y="152"/>
                        <a:pt x="33" y="149"/>
                        <a:pt x="47" y="146"/>
                      </a:cubicBezTo>
                      <a:cubicBezTo>
                        <a:pt x="67" y="142"/>
                        <a:pt x="84" y="136"/>
                        <a:pt x="97" y="130"/>
                      </a:cubicBezTo>
                      <a:cubicBezTo>
                        <a:pt x="104" y="115"/>
                        <a:pt x="108" y="97"/>
                        <a:pt x="109" y="78"/>
                      </a:cubicBezTo>
                      <a:cubicBezTo>
                        <a:pt x="109" y="60"/>
                        <a:pt x="105" y="42"/>
                        <a:pt x="98" y="26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9" name="Freeform 19"/>
                <p:cNvSpPr>
                  <a:spLocks/>
                </p:cNvSpPr>
                <p:nvPr/>
              </p:nvSpPr>
              <p:spPr bwMode="auto">
                <a:xfrm>
                  <a:off x="11606213" y="5060951"/>
                  <a:ext cx="203200" cy="393700"/>
                </a:xfrm>
                <a:custGeom>
                  <a:avLst/>
                  <a:gdLst>
                    <a:gd name="T0" fmla="*/ 1 w 54"/>
                    <a:gd name="T1" fmla="*/ 0 h 104"/>
                    <a:gd name="T2" fmla="*/ 12 w 54"/>
                    <a:gd name="T3" fmla="*/ 52 h 104"/>
                    <a:gd name="T4" fmla="*/ 0 w 54"/>
                    <a:gd name="T5" fmla="*/ 104 h 104"/>
                    <a:gd name="T6" fmla="*/ 54 w 54"/>
                    <a:gd name="T7" fmla="*/ 53 h 104"/>
                    <a:gd name="T8" fmla="*/ 1 w 54"/>
                    <a:gd name="T9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104">
                      <a:moveTo>
                        <a:pt x="1" y="0"/>
                      </a:moveTo>
                      <a:cubicBezTo>
                        <a:pt x="8" y="16"/>
                        <a:pt x="12" y="34"/>
                        <a:pt x="12" y="52"/>
                      </a:cubicBezTo>
                      <a:cubicBezTo>
                        <a:pt x="11" y="71"/>
                        <a:pt x="7" y="89"/>
                        <a:pt x="0" y="104"/>
                      </a:cubicBezTo>
                      <a:cubicBezTo>
                        <a:pt x="52" y="81"/>
                        <a:pt x="54" y="53"/>
                        <a:pt x="54" y="53"/>
                      </a:cubicBezTo>
                      <a:cubicBezTo>
                        <a:pt x="54" y="53"/>
                        <a:pt x="53" y="24"/>
                        <a:pt x="1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0" name="Freeform 20"/>
                <p:cNvSpPr>
                  <a:spLocks/>
                </p:cNvSpPr>
                <p:nvPr/>
              </p:nvSpPr>
              <p:spPr bwMode="auto">
                <a:xfrm>
                  <a:off x="9090026" y="5156201"/>
                  <a:ext cx="1123950" cy="173038"/>
                </a:xfrm>
                <a:custGeom>
                  <a:avLst/>
                  <a:gdLst>
                    <a:gd name="T0" fmla="*/ 283 w 299"/>
                    <a:gd name="T1" fmla="*/ 0 h 46"/>
                    <a:gd name="T2" fmla="*/ 16 w 299"/>
                    <a:gd name="T3" fmla="*/ 12 h 46"/>
                    <a:gd name="T4" fmla="*/ 0 w 299"/>
                    <a:gd name="T5" fmla="*/ 20 h 46"/>
                    <a:gd name="T6" fmla="*/ 15 w 299"/>
                    <a:gd name="T7" fmla="*/ 28 h 46"/>
                    <a:gd name="T8" fmla="*/ 283 w 299"/>
                    <a:gd name="T9" fmla="*/ 46 h 46"/>
                    <a:gd name="T10" fmla="*/ 299 w 299"/>
                    <a:gd name="T11" fmla="*/ 23 h 46"/>
                    <a:gd name="T12" fmla="*/ 283 w 299"/>
                    <a:gd name="T13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9" h="46">
                      <a:moveTo>
                        <a:pt x="283" y="0"/>
                      </a:move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7" y="12"/>
                        <a:pt x="0" y="14"/>
                        <a:pt x="0" y="20"/>
                      </a:cubicBezTo>
                      <a:cubicBezTo>
                        <a:pt x="0" y="27"/>
                        <a:pt x="7" y="28"/>
                        <a:pt x="15" y="28"/>
                      </a:cubicBezTo>
                      <a:cubicBezTo>
                        <a:pt x="283" y="46"/>
                        <a:pt x="283" y="46"/>
                        <a:pt x="283" y="46"/>
                      </a:cubicBezTo>
                      <a:cubicBezTo>
                        <a:pt x="291" y="46"/>
                        <a:pt x="298" y="32"/>
                        <a:pt x="299" y="23"/>
                      </a:cubicBezTo>
                      <a:cubicBezTo>
                        <a:pt x="299" y="14"/>
                        <a:pt x="292" y="0"/>
                        <a:pt x="283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1" name="Freeform 21"/>
                <p:cNvSpPr>
                  <a:spLocks/>
                </p:cNvSpPr>
                <p:nvPr/>
              </p:nvSpPr>
              <p:spPr bwMode="auto">
                <a:xfrm>
                  <a:off x="10496551" y="5148263"/>
                  <a:ext cx="192088" cy="196850"/>
                </a:xfrm>
                <a:custGeom>
                  <a:avLst/>
                  <a:gdLst>
                    <a:gd name="T0" fmla="*/ 26 w 51"/>
                    <a:gd name="T1" fmla="*/ 1 h 52"/>
                    <a:gd name="T2" fmla="*/ 0 w 51"/>
                    <a:gd name="T3" fmla="*/ 26 h 52"/>
                    <a:gd name="T4" fmla="*/ 25 w 51"/>
                    <a:gd name="T5" fmla="*/ 52 h 52"/>
                    <a:gd name="T6" fmla="*/ 51 w 51"/>
                    <a:gd name="T7" fmla="*/ 27 h 52"/>
                    <a:gd name="T8" fmla="*/ 26 w 51"/>
                    <a:gd name="T9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2">
                      <a:moveTo>
                        <a:pt x="26" y="1"/>
                      </a:moveTo>
                      <a:cubicBezTo>
                        <a:pt x="12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5" y="52"/>
                      </a:cubicBezTo>
                      <a:cubicBezTo>
                        <a:pt x="39" y="52"/>
                        <a:pt x="51" y="41"/>
                        <a:pt x="51" y="27"/>
                      </a:cubicBezTo>
                      <a:cubicBezTo>
                        <a:pt x="51" y="12"/>
                        <a:pt x="40" y="1"/>
                        <a:pt x="26" y="1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2" name="Freeform 22"/>
                <p:cNvSpPr>
                  <a:spLocks/>
                </p:cNvSpPr>
                <p:nvPr/>
              </p:nvSpPr>
              <p:spPr bwMode="auto">
                <a:xfrm>
                  <a:off x="10523538" y="5178426"/>
                  <a:ext cx="139700" cy="139700"/>
                </a:xfrm>
                <a:custGeom>
                  <a:avLst/>
                  <a:gdLst>
                    <a:gd name="T0" fmla="*/ 19 w 37"/>
                    <a:gd name="T1" fmla="*/ 0 h 37"/>
                    <a:gd name="T2" fmla="*/ 0 w 37"/>
                    <a:gd name="T3" fmla="*/ 18 h 37"/>
                    <a:gd name="T4" fmla="*/ 18 w 37"/>
                    <a:gd name="T5" fmla="*/ 37 h 37"/>
                    <a:gd name="T6" fmla="*/ 37 w 37"/>
                    <a:gd name="T7" fmla="*/ 18 h 37"/>
                    <a:gd name="T8" fmla="*/ 19 w 37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37">
                      <a:moveTo>
                        <a:pt x="19" y="0"/>
                      </a:moveTo>
                      <a:cubicBezTo>
                        <a:pt x="9" y="0"/>
                        <a:pt x="0" y="8"/>
                        <a:pt x="0" y="18"/>
                      </a:cubicBezTo>
                      <a:cubicBezTo>
                        <a:pt x="0" y="28"/>
                        <a:pt x="8" y="37"/>
                        <a:pt x="18" y="37"/>
                      </a:cubicBezTo>
                      <a:cubicBezTo>
                        <a:pt x="29" y="37"/>
                        <a:pt x="37" y="29"/>
                        <a:pt x="37" y="18"/>
                      </a:cubicBezTo>
                      <a:cubicBezTo>
                        <a:pt x="37" y="8"/>
                        <a:pt x="29" y="0"/>
                        <a:pt x="19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3" name="Freeform 23"/>
                <p:cNvSpPr>
                  <a:spLocks/>
                </p:cNvSpPr>
                <p:nvPr/>
              </p:nvSpPr>
              <p:spPr bwMode="auto">
                <a:xfrm>
                  <a:off x="10579101" y="5205413"/>
                  <a:ext cx="23813" cy="22225"/>
                </a:xfrm>
                <a:custGeom>
                  <a:avLst/>
                  <a:gdLst>
                    <a:gd name="T0" fmla="*/ 3 w 6"/>
                    <a:gd name="T1" fmla="*/ 0 h 6"/>
                    <a:gd name="T2" fmla="*/ 0 w 6"/>
                    <a:gd name="T3" fmla="*/ 3 h 6"/>
                    <a:gd name="T4" fmla="*/ 2 w 6"/>
                    <a:gd name="T5" fmla="*/ 6 h 6"/>
                    <a:gd name="T6" fmla="*/ 5 w 6"/>
                    <a:gd name="T7" fmla="*/ 3 h 6"/>
                    <a:gd name="T8" fmla="*/ 3 w 6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3" y="0"/>
                      </a:move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2" y="6"/>
                      </a:cubicBezTo>
                      <a:cubicBezTo>
                        <a:pt x="4" y="6"/>
                        <a:pt x="5" y="4"/>
                        <a:pt x="5" y="3"/>
                      </a:cubicBezTo>
                      <a:cubicBezTo>
                        <a:pt x="6" y="1"/>
                        <a:pt x="4" y="0"/>
                        <a:pt x="3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4" name="Freeform 24"/>
                <p:cNvSpPr>
                  <a:spLocks/>
                </p:cNvSpPr>
                <p:nvPr/>
              </p:nvSpPr>
              <p:spPr bwMode="auto">
                <a:xfrm>
                  <a:off x="10793413" y="5033963"/>
                  <a:ext cx="433388" cy="436563"/>
                </a:xfrm>
                <a:custGeom>
                  <a:avLst/>
                  <a:gdLst>
                    <a:gd name="T0" fmla="*/ 58 w 115"/>
                    <a:gd name="T1" fmla="*/ 0 h 115"/>
                    <a:gd name="T2" fmla="*/ 0 w 115"/>
                    <a:gd name="T3" fmla="*/ 57 h 115"/>
                    <a:gd name="T4" fmla="*/ 57 w 115"/>
                    <a:gd name="T5" fmla="*/ 115 h 115"/>
                    <a:gd name="T6" fmla="*/ 115 w 115"/>
                    <a:gd name="T7" fmla="*/ 58 h 115"/>
                    <a:gd name="T8" fmla="*/ 58 w 115"/>
                    <a:gd name="T9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5" h="115">
                      <a:moveTo>
                        <a:pt x="58" y="0"/>
                      </a:moveTo>
                      <a:cubicBezTo>
                        <a:pt x="27" y="0"/>
                        <a:pt x="1" y="25"/>
                        <a:pt x="0" y="57"/>
                      </a:cubicBezTo>
                      <a:cubicBezTo>
                        <a:pt x="0" y="88"/>
                        <a:pt x="25" y="114"/>
                        <a:pt x="57" y="115"/>
                      </a:cubicBezTo>
                      <a:cubicBezTo>
                        <a:pt x="89" y="115"/>
                        <a:pt x="115" y="90"/>
                        <a:pt x="115" y="58"/>
                      </a:cubicBezTo>
                      <a:cubicBezTo>
                        <a:pt x="115" y="26"/>
                        <a:pt x="90" y="1"/>
                        <a:pt x="58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5" name="Freeform 25"/>
                <p:cNvSpPr>
                  <a:spLocks/>
                </p:cNvSpPr>
                <p:nvPr/>
              </p:nvSpPr>
              <p:spPr bwMode="auto">
                <a:xfrm>
                  <a:off x="10853738" y="5094288"/>
                  <a:ext cx="312738" cy="315913"/>
                </a:xfrm>
                <a:custGeom>
                  <a:avLst/>
                  <a:gdLst>
                    <a:gd name="T0" fmla="*/ 42 w 83"/>
                    <a:gd name="T1" fmla="*/ 0 h 83"/>
                    <a:gd name="T2" fmla="*/ 0 w 83"/>
                    <a:gd name="T3" fmla="*/ 41 h 83"/>
                    <a:gd name="T4" fmla="*/ 41 w 83"/>
                    <a:gd name="T5" fmla="*/ 83 h 83"/>
                    <a:gd name="T6" fmla="*/ 83 w 83"/>
                    <a:gd name="T7" fmla="*/ 42 h 83"/>
                    <a:gd name="T8" fmla="*/ 42 w 83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83">
                      <a:moveTo>
                        <a:pt x="42" y="0"/>
                      </a:moveTo>
                      <a:cubicBezTo>
                        <a:pt x="19" y="0"/>
                        <a:pt x="1" y="18"/>
                        <a:pt x="0" y="41"/>
                      </a:cubicBezTo>
                      <a:cubicBezTo>
                        <a:pt x="0" y="64"/>
                        <a:pt x="18" y="82"/>
                        <a:pt x="41" y="83"/>
                      </a:cubicBezTo>
                      <a:cubicBezTo>
                        <a:pt x="64" y="83"/>
                        <a:pt x="83" y="65"/>
                        <a:pt x="83" y="42"/>
                      </a:cubicBezTo>
                      <a:cubicBezTo>
                        <a:pt x="83" y="19"/>
                        <a:pt x="65" y="0"/>
                        <a:pt x="42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6" name="Freeform 26"/>
                <p:cNvSpPr>
                  <a:spLocks/>
                </p:cNvSpPr>
                <p:nvPr/>
              </p:nvSpPr>
              <p:spPr bwMode="auto">
                <a:xfrm>
                  <a:off x="11034713" y="5178426"/>
                  <a:ext cx="60325" cy="60325"/>
                </a:xfrm>
                <a:custGeom>
                  <a:avLst/>
                  <a:gdLst>
                    <a:gd name="T0" fmla="*/ 8 w 16"/>
                    <a:gd name="T1" fmla="*/ 0 h 16"/>
                    <a:gd name="T2" fmla="*/ 0 w 16"/>
                    <a:gd name="T3" fmla="*/ 8 h 16"/>
                    <a:gd name="T4" fmla="*/ 8 w 16"/>
                    <a:gd name="T5" fmla="*/ 16 h 16"/>
                    <a:gd name="T6" fmla="*/ 16 w 16"/>
                    <a:gd name="T7" fmla="*/ 8 h 16"/>
                    <a:gd name="T8" fmla="*/ 8 w 16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8" y="0"/>
                      </a:moveTo>
                      <a:cubicBezTo>
                        <a:pt x="4" y="0"/>
                        <a:pt x="0" y="3"/>
                        <a:pt x="0" y="8"/>
                      </a:cubicBezTo>
                      <a:cubicBezTo>
                        <a:pt x="0" y="12"/>
                        <a:pt x="4" y="15"/>
                        <a:pt x="8" y="16"/>
                      </a:cubicBezTo>
                      <a:cubicBezTo>
                        <a:pt x="13" y="16"/>
                        <a:pt x="16" y="12"/>
                        <a:pt x="16" y="8"/>
                      </a:cubicBezTo>
                      <a:cubicBezTo>
                        <a:pt x="16" y="3"/>
                        <a:pt x="13" y="0"/>
                        <a:pt x="8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7" name="Freeform 27"/>
                <p:cNvSpPr>
                  <a:spLocks/>
                </p:cNvSpPr>
                <p:nvPr/>
              </p:nvSpPr>
              <p:spPr bwMode="auto">
                <a:xfrm>
                  <a:off x="10979151" y="5151438"/>
                  <a:ext cx="33338" cy="38100"/>
                </a:xfrm>
                <a:custGeom>
                  <a:avLst/>
                  <a:gdLst>
                    <a:gd name="T0" fmla="*/ 5 w 9"/>
                    <a:gd name="T1" fmla="*/ 1 h 10"/>
                    <a:gd name="T2" fmla="*/ 0 w 9"/>
                    <a:gd name="T3" fmla="*/ 5 h 10"/>
                    <a:gd name="T4" fmla="*/ 5 w 9"/>
                    <a:gd name="T5" fmla="*/ 10 h 10"/>
                    <a:gd name="T6" fmla="*/ 9 w 9"/>
                    <a:gd name="T7" fmla="*/ 5 h 10"/>
                    <a:gd name="T8" fmla="*/ 5 w 9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5" y="1"/>
                      </a:moveTo>
                      <a:cubicBezTo>
                        <a:pt x="2" y="0"/>
                        <a:pt x="0" y="3"/>
                        <a:pt x="0" y="5"/>
                      </a:cubicBez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7" y="10"/>
                        <a:pt x="9" y="8"/>
                        <a:pt x="9" y="5"/>
                      </a:cubicBezTo>
                      <a:cubicBezTo>
                        <a:pt x="9" y="3"/>
                        <a:pt x="7" y="1"/>
                        <a:pt x="5" y="1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8" name="Freeform 28"/>
                <p:cNvSpPr>
                  <a:spLocks/>
                </p:cNvSpPr>
                <p:nvPr/>
              </p:nvSpPr>
              <p:spPr bwMode="auto">
                <a:xfrm>
                  <a:off x="11369676" y="5243513"/>
                  <a:ext cx="26988" cy="25400"/>
                </a:xfrm>
                <a:custGeom>
                  <a:avLst/>
                  <a:gdLst>
                    <a:gd name="T0" fmla="*/ 4 w 7"/>
                    <a:gd name="T1" fmla="*/ 0 h 7"/>
                    <a:gd name="T2" fmla="*/ 0 w 7"/>
                    <a:gd name="T3" fmla="*/ 3 h 7"/>
                    <a:gd name="T4" fmla="*/ 4 w 7"/>
                    <a:gd name="T5" fmla="*/ 7 h 7"/>
                    <a:gd name="T6" fmla="*/ 7 w 7"/>
                    <a:gd name="T7" fmla="*/ 4 h 7"/>
                    <a:gd name="T8" fmla="*/ 4 w 7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4" y="0"/>
                      </a:moveTo>
                      <a:cubicBezTo>
                        <a:pt x="2" y="0"/>
                        <a:pt x="0" y="2"/>
                        <a:pt x="0" y="3"/>
                      </a:cubicBezTo>
                      <a:cubicBezTo>
                        <a:pt x="0" y="5"/>
                        <a:pt x="2" y="7"/>
                        <a:pt x="4" y="7"/>
                      </a:cubicBezTo>
                      <a:cubicBezTo>
                        <a:pt x="6" y="7"/>
                        <a:pt x="7" y="6"/>
                        <a:pt x="7" y="4"/>
                      </a:cubicBezTo>
                      <a:cubicBezTo>
                        <a:pt x="7" y="2"/>
                        <a:pt x="6" y="0"/>
                        <a:pt x="4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9" name="Freeform 29"/>
                <p:cNvSpPr>
                  <a:spLocks/>
                </p:cNvSpPr>
                <p:nvPr/>
              </p:nvSpPr>
              <p:spPr bwMode="auto">
                <a:xfrm>
                  <a:off x="11372851" y="5246688"/>
                  <a:ext cx="23813" cy="19050"/>
                </a:xfrm>
                <a:custGeom>
                  <a:avLst/>
                  <a:gdLst>
                    <a:gd name="T0" fmla="*/ 3 w 6"/>
                    <a:gd name="T1" fmla="*/ 0 h 5"/>
                    <a:gd name="T2" fmla="*/ 0 w 6"/>
                    <a:gd name="T3" fmla="*/ 2 h 5"/>
                    <a:gd name="T4" fmla="*/ 3 w 6"/>
                    <a:gd name="T5" fmla="*/ 5 h 5"/>
                    <a:gd name="T6" fmla="*/ 6 w 6"/>
                    <a:gd name="T7" fmla="*/ 3 h 5"/>
                    <a:gd name="T8" fmla="*/ 3 w 6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5">
                      <a:moveTo>
                        <a:pt x="3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4" y="5"/>
                        <a:pt x="6" y="4"/>
                        <a:pt x="6" y="3"/>
                      </a:cubicBezTo>
                      <a:cubicBezTo>
                        <a:pt x="6" y="1"/>
                        <a:pt x="4" y="0"/>
                        <a:pt x="3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0" name="Oval 30"/>
                <p:cNvSpPr>
                  <a:spLocks noChangeArrowheads="1"/>
                </p:cNvSpPr>
                <p:nvPr/>
              </p:nvSpPr>
              <p:spPr bwMode="auto">
                <a:xfrm>
                  <a:off x="11361738" y="5322888"/>
                  <a:ext cx="26988" cy="254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1" name="Oval 31"/>
                <p:cNvSpPr>
                  <a:spLocks noChangeArrowheads="1"/>
                </p:cNvSpPr>
                <p:nvPr/>
              </p:nvSpPr>
              <p:spPr bwMode="auto">
                <a:xfrm>
                  <a:off x="11361738" y="5326063"/>
                  <a:ext cx="23813" cy="1905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2" name="Oval 32"/>
                <p:cNvSpPr>
                  <a:spLocks noChangeArrowheads="1"/>
                </p:cNvSpPr>
                <p:nvPr/>
              </p:nvSpPr>
              <p:spPr bwMode="auto">
                <a:xfrm>
                  <a:off x="11344276" y="5397501"/>
                  <a:ext cx="25400" cy="26988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3" name="Oval 33"/>
                <p:cNvSpPr>
                  <a:spLocks noChangeArrowheads="1"/>
                </p:cNvSpPr>
                <p:nvPr/>
              </p:nvSpPr>
              <p:spPr bwMode="auto">
                <a:xfrm>
                  <a:off x="11347451" y="5402263"/>
                  <a:ext cx="22225" cy="1905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4" name="Freeform 34"/>
                <p:cNvSpPr>
                  <a:spLocks/>
                </p:cNvSpPr>
                <p:nvPr/>
              </p:nvSpPr>
              <p:spPr bwMode="auto">
                <a:xfrm>
                  <a:off x="11314113" y="5465763"/>
                  <a:ext cx="25400" cy="31750"/>
                </a:xfrm>
                <a:custGeom>
                  <a:avLst/>
                  <a:gdLst>
                    <a:gd name="T0" fmla="*/ 4 w 7"/>
                    <a:gd name="T1" fmla="*/ 0 h 8"/>
                    <a:gd name="T2" fmla="*/ 0 w 7"/>
                    <a:gd name="T3" fmla="*/ 4 h 8"/>
                    <a:gd name="T4" fmla="*/ 3 w 7"/>
                    <a:gd name="T5" fmla="*/ 8 h 8"/>
                    <a:gd name="T6" fmla="*/ 7 w 7"/>
                    <a:gd name="T7" fmla="*/ 4 h 8"/>
                    <a:gd name="T8" fmla="*/ 4 w 7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0"/>
                      </a:move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6"/>
                        <a:pt x="1" y="8"/>
                        <a:pt x="3" y="8"/>
                      </a:cubicBezTo>
                      <a:cubicBezTo>
                        <a:pt x="5" y="8"/>
                        <a:pt x="7" y="6"/>
                        <a:pt x="7" y="4"/>
                      </a:cubicBezTo>
                      <a:cubicBezTo>
                        <a:pt x="7" y="2"/>
                        <a:pt x="6" y="0"/>
                        <a:pt x="4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5" name="Freeform 35"/>
                <p:cNvSpPr>
                  <a:spLocks/>
                </p:cNvSpPr>
                <p:nvPr/>
              </p:nvSpPr>
              <p:spPr bwMode="auto">
                <a:xfrm>
                  <a:off x="11317288" y="5470526"/>
                  <a:ext cx="19050" cy="22225"/>
                </a:xfrm>
                <a:custGeom>
                  <a:avLst/>
                  <a:gdLst>
                    <a:gd name="T0" fmla="*/ 3 w 5"/>
                    <a:gd name="T1" fmla="*/ 0 h 6"/>
                    <a:gd name="T2" fmla="*/ 0 w 5"/>
                    <a:gd name="T3" fmla="*/ 3 h 6"/>
                    <a:gd name="T4" fmla="*/ 2 w 5"/>
                    <a:gd name="T5" fmla="*/ 6 h 6"/>
                    <a:gd name="T6" fmla="*/ 5 w 5"/>
                    <a:gd name="T7" fmla="*/ 3 h 6"/>
                    <a:gd name="T8" fmla="*/ 3 w 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6">
                      <a:moveTo>
                        <a:pt x="3" y="0"/>
                      </a:move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5"/>
                        <a:pt x="1" y="6"/>
                        <a:pt x="2" y="6"/>
                      </a:cubicBezTo>
                      <a:cubicBezTo>
                        <a:pt x="4" y="6"/>
                        <a:pt x="5" y="5"/>
                        <a:pt x="5" y="3"/>
                      </a:cubicBezTo>
                      <a:cubicBezTo>
                        <a:pt x="5" y="1"/>
                        <a:pt x="4" y="0"/>
                        <a:pt x="3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6" name="Freeform 36"/>
                <p:cNvSpPr>
                  <a:spLocks/>
                </p:cNvSpPr>
                <p:nvPr/>
              </p:nvSpPr>
              <p:spPr bwMode="auto">
                <a:xfrm>
                  <a:off x="11361738" y="5159376"/>
                  <a:ext cx="26988" cy="26988"/>
                </a:xfrm>
                <a:custGeom>
                  <a:avLst/>
                  <a:gdLst>
                    <a:gd name="T0" fmla="*/ 4 w 7"/>
                    <a:gd name="T1" fmla="*/ 0 h 7"/>
                    <a:gd name="T2" fmla="*/ 0 w 7"/>
                    <a:gd name="T3" fmla="*/ 3 h 7"/>
                    <a:gd name="T4" fmla="*/ 4 w 7"/>
                    <a:gd name="T5" fmla="*/ 7 h 7"/>
                    <a:gd name="T6" fmla="*/ 7 w 7"/>
                    <a:gd name="T7" fmla="*/ 4 h 7"/>
                    <a:gd name="T8" fmla="*/ 4 w 7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4" y="0"/>
                      </a:moveTo>
                      <a:cubicBezTo>
                        <a:pt x="2" y="0"/>
                        <a:pt x="0" y="1"/>
                        <a:pt x="0" y="3"/>
                      </a:cubicBezTo>
                      <a:cubicBezTo>
                        <a:pt x="0" y="5"/>
                        <a:pt x="2" y="7"/>
                        <a:pt x="4" y="7"/>
                      </a:cubicBezTo>
                      <a:cubicBezTo>
                        <a:pt x="6" y="7"/>
                        <a:pt x="7" y="5"/>
                        <a:pt x="7" y="4"/>
                      </a:cubicBezTo>
                      <a:cubicBezTo>
                        <a:pt x="7" y="2"/>
                        <a:pt x="6" y="0"/>
                        <a:pt x="4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7" name="Freeform 37"/>
                <p:cNvSpPr>
                  <a:spLocks/>
                </p:cNvSpPr>
                <p:nvPr/>
              </p:nvSpPr>
              <p:spPr bwMode="auto">
                <a:xfrm>
                  <a:off x="11366501" y="5162551"/>
                  <a:ext cx="22225" cy="19050"/>
                </a:xfrm>
                <a:custGeom>
                  <a:avLst/>
                  <a:gdLst>
                    <a:gd name="T0" fmla="*/ 3 w 6"/>
                    <a:gd name="T1" fmla="*/ 0 h 5"/>
                    <a:gd name="T2" fmla="*/ 0 w 6"/>
                    <a:gd name="T3" fmla="*/ 2 h 5"/>
                    <a:gd name="T4" fmla="*/ 3 w 6"/>
                    <a:gd name="T5" fmla="*/ 5 h 5"/>
                    <a:gd name="T6" fmla="*/ 6 w 6"/>
                    <a:gd name="T7" fmla="*/ 3 h 5"/>
                    <a:gd name="T8" fmla="*/ 3 w 6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5">
                      <a:moveTo>
                        <a:pt x="3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4" y="5"/>
                        <a:pt x="6" y="4"/>
                        <a:pt x="6" y="3"/>
                      </a:cubicBezTo>
                      <a:cubicBezTo>
                        <a:pt x="6" y="1"/>
                        <a:pt x="4" y="0"/>
                        <a:pt x="3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8" name="Freeform 38"/>
                <p:cNvSpPr>
                  <a:spLocks/>
                </p:cNvSpPr>
                <p:nvPr/>
              </p:nvSpPr>
              <p:spPr bwMode="auto">
                <a:xfrm>
                  <a:off x="11347451" y="5083176"/>
                  <a:ext cx="25400" cy="26988"/>
                </a:xfrm>
                <a:custGeom>
                  <a:avLst/>
                  <a:gdLst>
                    <a:gd name="T0" fmla="*/ 4 w 7"/>
                    <a:gd name="T1" fmla="*/ 0 h 7"/>
                    <a:gd name="T2" fmla="*/ 0 w 7"/>
                    <a:gd name="T3" fmla="*/ 3 h 7"/>
                    <a:gd name="T4" fmla="*/ 4 w 7"/>
                    <a:gd name="T5" fmla="*/ 7 h 7"/>
                    <a:gd name="T6" fmla="*/ 7 w 7"/>
                    <a:gd name="T7" fmla="*/ 3 h 7"/>
                    <a:gd name="T8" fmla="*/ 4 w 7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4" y="0"/>
                      </a:moveTo>
                      <a:cubicBezTo>
                        <a:pt x="2" y="0"/>
                        <a:pt x="0" y="1"/>
                        <a:pt x="0" y="3"/>
                      </a:cubicBezTo>
                      <a:cubicBezTo>
                        <a:pt x="0" y="5"/>
                        <a:pt x="2" y="7"/>
                        <a:pt x="4" y="7"/>
                      </a:cubicBezTo>
                      <a:cubicBezTo>
                        <a:pt x="5" y="7"/>
                        <a:pt x="7" y="5"/>
                        <a:pt x="7" y="3"/>
                      </a:cubicBezTo>
                      <a:cubicBezTo>
                        <a:pt x="7" y="1"/>
                        <a:pt x="6" y="0"/>
                        <a:pt x="4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9" name="Oval 39"/>
                <p:cNvSpPr>
                  <a:spLocks noChangeArrowheads="1"/>
                </p:cNvSpPr>
                <p:nvPr/>
              </p:nvSpPr>
              <p:spPr bwMode="auto">
                <a:xfrm>
                  <a:off x="11350626" y="5087938"/>
                  <a:ext cx="19050" cy="1905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0" name="Oval 40"/>
                <p:cNvSpPr>
                  <a:spLocks noChangeArrowheads="1"/>
                </p:cNvSpPr>
                <p:nvPr/>
              </p:nvSpPr>
              <p:spPr bwMode="auto">
                <a:xfrm>
                  <a:off x="11317288" y="5011738"/>
                  <a:ext cx="26988" cy="26988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1" name="Oval 41"/>
                <p:cNvSpPr>
                  <a:spLocks noChangeArrowheads="1"/>
                </p:cNvSpPr>
                <p:nvPr/>
              </p:nvSpPr>
              <p:spPr bwMode="auto">
                <a:xfrm>
                  <a:off x="11320463" y="5014913"/>
                  <a:ext cx="23813" cy="23813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2" name="Oval 42"/>
                <p:cNvSpPr>
                  <a:spLocks noChangeArrowheads="1"/>
                </p:cNvSpPr>
                <p:nvPr/>
              </p:nvSpPr>
              <p:spPr bwMode="auto">
                <a:xfrm>
                  <a:off x="10361613" y="4981576"/>
                  <a:ext cx="26988" cy="26988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3" name="Oval 43"/>
                <p:cNvSpPr>
                  <a:spLocks noChangeArrowheads="1"/>
                </p:cNvSpPr>
                <p:nvPr/>
              </p:nvSpPr>
              <p:spPr bwMode="auto">
                <a:xfrm>
                  <a:off x="10364788" y="4981576"/>
                  <a:ext cx="23813" cy="22225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4" name="Freeform 44"/>
                <p:cNvSpPr>
                  <a:spLocks/>
                </p:cNvSpPr>
                <p:nvPr/>
              </p:nvSpPr>
              <p:spPr bwMode="auto">
                <a:xfrm>
                  <a:off x="10361613" y="5033963"/>
                  <a:ext cx="26988" cy="30163"/>
                </a:xfrm>
                <a:custGeom>
                  <a:avLst/>
                  <a:gdLst>
                    <a:gd name="T0" fmla="*/ 4 w 7"/>
                    <a:gd name="T1" fmla="*/ 0 h 8"/>
                    <a:gd name="T2" fmla="*/ 0 w 7"/>
                    <a:gd name="T3" fmla="*/ 4 h 8"/>
                    <a:gd name="T4" fmla="*/ 4 w 7"/>
                    <a:gd name="T5" fmla="*/ 7 h 8"/>
                    <a:gd name="T6" fmla="*/ 7 w 7"/>
                    <a:gd name="T7" fmla="*/ 4 h 8"/>
                    <a:gd name="T8" fmla="*/ 4 w 7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0"/>
                      </a:move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6"/>
                        <a:pt x="2" y="7"/>
                        <a:pt x="4" y="7"/>
                      </a:cubicBezTo>
                      <a:cubicBezTo>
                        <a:pt x="6" y="8"/>
                        <a:pt x="7" y="6"/>
                        <a:pt x="7" y="4"/>
                      </a:cubicBezTo>
                      <a:cubicBezTo>
                        <a:pt x="7" y="2"/>
                        <a:pt x="6" y="0"/>
                        <a:pt x="4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5" name="Freeform 45"/>
                <p:cNvSpPr>
                  <a:spLocks/>
                </p:cNvSpPr>
                <p:nvPr/>
              </p:nvSpPr>
              <p:spPr bwMode="auto">
                <a:xfrm>
                  <a:off x="10364788" y="5038726"/>
                  <a:ext cx="19050" cy="22225"/>
                </a:xfrm>
                <a:custGeom>
                  <a:avLst/>
                  <a:gdLst>
                    <a:gd name="T0" fmla="*/ 3 w 5"/>
                    <a:gd name="T1" fmla="*/ 0 h 6"/>
                    <a:gd name="T2" fmla="*/ 0 w 5"/>
                    <a:gd name="T3" fmla="*/ 3 h 6"/>
                    <a:gd name="T4" fmla="*/ 3 w 5"/>
                    <a:gd name="T5" fmla="*/ 6 h 6"/>
                    <a:gd name="T6" fmla="*/ 5 w 5"/>
                    <a:gd name="T7" fmla="*/ 3 h 6"/>
                    <a:gd name="T8" fmla="*/ 3 w 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6">
                      <a:moveTo>
                        <a:pt x="3" y="0"/>
                      </a:move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ubicBezTo>
                        <a:pt x="4" y="6"/>
                        <a:pt x="5" y="5"/>
                        <a:pt x="5" y="3"/>
                      </a:cubicBezTo>
                      <a:cubicBezTo>
                        <a:pt x="5" y="1"/>
                        <a:pt x="4" y="0"/>
                        <a:pt x="3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6" name="Oval 46"/>
                <p:cNvSpPr>
                  <a:spLocks noChangeArrowheads="1"/>
                </p:cNvSpPr>
                <p:nvPr/>
              </p:nvSpPr>
              <p:spPr bwMode="auto">
                <a:xfrm>
                  <a:off x="10361613" y="5091113"/>
                  <a:ext cx="26988" cy="26988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7" name="Freeform 47"/>
                <p:cNvSpPr>
                  <a:spLocks/>
                </p:cNvSpPr>
                <p:nvPr/>
              </p:nvSpPr>
              <p:spPr bwMode="auto">
                <a:xfrm>
                  <a:off x="10364788" y="5094288"/>
                  <a:ext cx="19050" cy="23813"/>
                </a:xfrm>
                <a:custGeom>
                  <a:avLst/>
                  <a:gdLst>
                    <a:gd name="T0" fmla="*/ 2 w 5"/>
                    <a:gd name="T1" fmla="*/ 0 h 6"/>
                    <a:gd name="T2" fmla="*/ 0 w 5"/>
                    <a:gd name="T3" fmla="*/ 3 h 6"/>
                    <a:gd name="T4" fmla="*/ 2 w 5"/>
                    <a:gd name="T5" fmla="*/ 5 h 6"/>
                    <a:gd name="T6" fmla="*/ 5 w 5"/>
                    <a:gd name="T7" fmla="*/ 3 h 6"/>
                    <a:gd name="T8" fmla="*/ 2 w 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6">
                      <a:moveTo>
                        <a:pt x="2" y="0"/>
                      </a:move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4" y="6"/>
                        <a:pt x="5" y="4"/>
                        <a:pt x="5" y="3"/>
                      </a:cubicBezTo>
                      <a:cubicBezTo>
                        <a:pt x="5" y="1"/>
                        <a:pt x="4" y="0"/>
                        <a:pt x="2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8" name="Oval 48"/>
                <p:cNvSpPr>
                  <a:spLocks noChangeArrowheads="1"/>
                </p:cNvSpPr>
                <p:nvPr/>
              </p:nvSpPr>
              <p:spPr bwMode="auto">
                <a:xfrm>
                  <a:off x="10361613" y="5148263"/>
                  <a:ext cx="26988" cy="26988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9" name="Oval 49"/>
                <p:cNvSpPr>
                  <a:spLocks noChangeArrowheads="1"/>
                </p:cNvSpPr>
                <p:nvPr/>
              </p:nvSpPr>
              <p:spPr bwMode="auto">
                <a:xfrm>
                  <a:off x="10361613" y="5148263"/>
                  <a:ext cx="22225" cy="22225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0" name="Freeform 50"/>
                <p:cNvSpPr>
                  <a:spLocks/>
                </p:cNvSpPr>
                <p:nvPr/>
              </p:nvSpPr>
              <p:spPr bwMode="auto">
                <a:xfrm>
                  <a:off x="10358438" y="5200651"/>
                  <a:ext cx="30163" cy="30163"/>
                </a:xfrm>
                <a:custGeom>
                  <a:avLst/>
                  <a:gdLst>
                    <a:gd name="T0" fmla="*/ 4 w 8"/>
                    <a:gd name="T1" fmla="*/ 0 h 8"/>
                    <a:gd name="T2" fmla="*/ 1 w 8"/>
                    <a:gd name="T3" fmla="*/ 4 h 8"/>
                    <a:gd name="T4" fmla="*/ 4 w 8"/>
                    <a:gd name="T5" fmla="*/ 8 h 8"/>
                    <a:gd name="T6" fmla="*/ 8 w 8"/>
                    <a:gd name="T7" fmla="*/ 4 h 8"/>
                    <a:gd name="T8" fmla="*/ 4 w 8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4" y="0"/>
                      </a:moveTo>
                      <a:cubicBezTo>
                        <a:pt x="2" y="0"/>
                        <a:pt x="1" y="2"/>
                        <a:pt x="1" y="4"/>
                      </a:cubicBez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6" y="8"/>
                        <a:pt x="8" y="6"/>
                        <a:pt x="8" y="4"/>
                      </a:cubicBezTo>
                      <a:cubicBezTo>
                        <a:pt x="8" y="2"/>
                        <a:pt x="6" y="0"/>
                        <a:pt x="4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1" name="Freeform 51"/>
                <p:cNvSpPr>
                  <a:spLocks/>
                </p:cNvSpPr>
                <p:nvPr/>
              </p:nvSpPr>
              <p:spPr bwMode="auto">
                <a:xfrm>
                  <a:off x="10361613" y="5205413"/>
                  <a:ext cx="22225" cy="22225"/>
                </a:xfrm>
                <a:custGeom>
                  <a:avLst/>
                  <a:gdLst>
                    <a:gd name="T0" fmla="*/ 3 w 6"/>
                    <a:gd name="T1" fmla="*/ 0 h 6"/>
                    <a:gd name="T2" fmla="*/ 0 w 6"/>
                    <a:gd name="T3" fmla="*/ 3 h 6"/>
                    <a:gd name="T4" fmla="*/ 3 w 6"/>
                    <a:gd name="T5" fmla="*/ 6 h 6"/>
                    <a:gd name="T6" fmla="*/ 6 w 6"/>
                    <a:gd name="T7" fmla="*/ 3 h 6"/>
                    <a:gd name="T8" fmla="*/ 3 w 6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3" y="0"/>
                      </a:moveTo>
                      <a:cubicBezTo>
                        <a:pt x="2" y="0"/>
                        <a:pt x="0" y="1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ubicBezTo>
                        <a:pt x="5" y="6"/>
                        <a:pt x="6" y="5"/>
                        <a:pt x="6" y="3"/>
                      </a:cubicBezTo>
                      <a:cubicBezTo>
                        <a:pt x="6" y="1"/>
                        <a:pt x="5" y="0"/>
                        <a:pt x="3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2" name="Freeform 52"/>
                <p:cNvSpPr>
                  <a:spLocks/>
                </p:cNvSpPr>
                <p:nvPr/>
              </p:nvSpPr>
              <p:spPr bwMode="auto">
                <a:xfrm>
                  <a:off x="10358438" y="5257801"/>
                  <a:ext cx="30163" cy="26988"/>
                </a:xfrm>
                <a:custGeom>
                  <a:avLst/>
                  <a:gdLst>
                    <a:gd name="T0" fmla="*/ 4 w 8"/>
                    <a:gd name="T1" fmla="*/ 0 h 7"/>
                    <a:gd name="T2" fmla="*/ 0 w 8"/>
                    <a:gd name="T3" fmla="*/ 4 h 7"/>
                    <a:gd name="T4" fmla="*/ 4 w 8"/>
                    <a:gd name="T5" fmla="*/ 7 h 7"/>
                    <a:gd name="T6" fmla="*/ 7 w 8"/>
                    <a:gd name="T7" fmla="*/ 4 h 7"/>
                    <a:gd name="T8" fmla="*/ 4 w 8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4" y="0"/>
                      </a:move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6"/>
                        <a:pt x="2" y="7"/>
                        <a:pt x="4" y="7"/>
                      </a:cubicBezTo>
                      <a:cubicBezTo>
                        <a:pt x="6" y="7"/>
                        <a:pt x="7" y="6"/>
                        <a:pt x="7" y="4"/>
                      </a:cubicBezTo>
                      <a:cubicBezTo>
                        <a:pt x="8" y="2"/>
                        <a:pt x="6" y="0"/>
                        <a:pt x="4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3" name="Freeform 53"/>
                <p:cNvSpPr>
                  <a:spLocks/>
                </p:cNvSpPr>
                <p:nvPr/>
              </p:nvSpPr>
              <p:spPr bwMode="auto">
                <a:xfrm>
                  <a:off x="10361613" y="5262563"/>
                  <a:ext cx="22225" cy="22225"/>
                </a:xfrm>
                <a:custGeom>
                  <a:avLst/>
                  <a:gdLst>
                    <a:gd name="T0" fmla="*/ 3 w 6"/>
                    <a:gd name="T1" fmla="*/ 0 h 6"/>
                    <a:gd name="T2" fmla="*/ 0 w 6"/>
                    <a:gd name="T3" fmla="*/ 3 h 6"/>
                    <a:gd name="T4" fmla="*/ 3 w 6"/>
                    <a:gd name="T5" fmla="*/ 6 h 6"/>
                    <a:gd name="T6" fmla="*/ 6 w 6"/>
                    <a:gd name="T7" fmla="*/ 3 h 6"/>
                    <a:gd name="T8" fmla="*/ 3 w 6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3" y="0"/>
                      </a:move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ubicBezTo>
                        <a:pt x="4" y="6"/>
                        <a:pt x="6" y="4"/>
                        <a:pt x="6" y="3"/>
                      </a:cubicBezTo>
                      <a:cubicBezTo>
                        <a:pt x="6" y="1"/>
                        <a:pt x="5" y="0"/>
                        <a:pt x="3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4" name="Freeform 54"/>
                <p:cNvSpPr>
                  <a:spLocks/>
                </p:cNvSpPr>
                <p:nvPr/>
              </p:nvSpPr>
              <p:spPr bwMode="auto">
                <a:xfrm>
                  <a:off x="10358438" y="5314951"/>
                  <a:ext cx="25400" cy="26988"/>
                </a:xfrm>
                <a:custGeom>
                  <a:avLst/>
                  <a:gdLst>
                    <a:gd name="T0" fmla="*/ 4 w 7"/>
                    <a:gd name="T1" fmla="*/ 0 h 7"/>
                    <a:gd name="T2" fmla="*/ 0 w 7"/>
                    <a:gd name="T3" fmla="*/ 3 h 7"/>
                    <a:gd name="T4" fmla="*/ 4 w 7"/>
                    <a:gd name="T5" fmla="*/ 7 h 7"/>
                    <a:gd name="T6" fmla="*/ 7 w 7"/>
                    <a:gd name="T7" fmla="*/ 3 h 7"/>
                    <a:gd name="T8" fmla="*/ 4 w 7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4" y="0"/>
                      </a:moveTo>
                      <a:cubicBezTo>
                        <a:pt x="2" y="0"/>
                        <a:pt x="0" y="1"/>
                        <a:pt x="0" y="3"/>
                      </a:cubicBezTo>
                      <a:cubicBezTo>
                        <a:pt x="0" y="5"/>
                        <a:pt x="2" y="7"/>
                        <a:pt x="4" y="7"/>
                      </a:cubicBezTo>
                      <a:cubicBezTo>
                        <a:pt x="6" y="7"/>
                        <a:pt x="7" y="5"/>
                        <a:pt x="7" y="3"/>
                      </a:cubicBezTo>
                      <a:cubicBezTo>
                        <a:pt x="7" y="2"/>
                        <a:pt x="6" y="0"/>
                        <a:pt x="4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5" name="Oval 55"/>
                <p:cNvSpPr>
                  <a:spLocks noChangeArrowheads="1"/>
                </p:cNvSpPr>
                <p:nvPr/>
              </p:nvSpPr>
              <p:spPr bwMode="auto">
                <a:xfrm>
                  <a:off x="10361613" y="5318126"/>
                  <a:ext cx="22225" cy="1905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6" name="Oval 56"/>
                <p:cNvSpPr>
                  <a:spLocks noChangeArrowheads="1"/>
                </p:cNvSpPr>
                <p:nvPr/>
              </p:nvSpPr>
              <p:spPr bwMode="auto">
                <a:xfrm>
                  <a:off x="10358438" y="5372101"/>
                  <a:ext cx="25400" cy="254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7" name="Oval 57"/>
                <p:cNvSpPr>
                  <a:spLocks noChangeArrowheads="1"/>
                </p:cNvSpPr>
                <p:nvPr/>
              </p:nvSpPr>
              <p:spPr bwMode="auto">
                <a:xfrm>
                  <a:off x="10361613" y="5372101"/>
                  <a:ext cx="19050" cy="22225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8" name="Freeform 58"/>
                <p:cNvSpPr>
                  <a:spLocks/>
                </p:cNvSpPr>
                <p:nvPr/>
              </p:nvSpPr>
              <p:spPr bwMode="auto">
                <a:xfrm>
                  <a:off x="10358438" y="5424488"/>
                  <a:ext cx="25400" cy="26988"/>
                </a:xfrm>
                <a:custGeom>
                  <a:avLst/>
                  <a:gdLst>
                    <a:gd name="T0" fmla="*/ 3 w 7"/>
                    <a:gd name="T1" fmla="*/ 0 h 7"/>
                    <a:gd name="T2" fmla="*/ 0 w 7"/>
                    <a:gd name="T3" fmla="*/ 4 h 7"/>
                    <a:gd name="T4" fmla="*/ 3 w 7"/>
                    <a:gd name="T5" fmla="*/ 7 h 7"/>
                    <a:gd name="T6" fmla="*/ 7 w 7"/>
                    <a:gd name="T7" fmla="*/ 4 h 7"/>
                    <a:gd name="T8" fmla="*/ 3 w 7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3" y="0"/>
                      </a:move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6"/>
                        <a:pt x="1" y="7"/>
                        <a:pt x="3" y="7"/>
                      </a:cubicBezTo>
                      <a:cubicBezTo>
                        <a:pt x="5" y="7"/>
                        <a:pt x="7" y="6"/>
                        <a:pt x="7" y="4"/>
                      </a:cubicBezTo>
                      <a:cubicBezTo>
                        <a:pt x="7" y="2"/>
                        <a:pt x="5" y="0"/>
                        <a:pt x="3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9" name="Oval 59"/>
                <p:cNvSpPr>
                  <a:spLocks noChangeArrowheads="1"/>
                </p:cNvSpPr>
                <p:nvPr/>
              </p:nvSpPr>
              <p:spPr bwMode="auto">
                <a:xfrm>
                  <a:off x="10361613" y="5429251"/>
                  <a:ext cx="19050" cy="22225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00" name="Oval 60"/>
                <p:cNvSpPr>
                  <a:spLocks noChangeArrowheads="1"/>
                </p:cNvSpPr>
                <p:nvPr/>
              </p:nvSpPr>
              <p:spPr bwMode="auto">
                <a:xfrm>
                  <a:off x="10358438" y="5481638"/>
                  <a:ext cx="25400" cy="26988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01" name="Oval 61"/>
                <p:cNvSpPr>
                  <a:spLocks noChangeArrowheads="1"/>
                </p:cNvSpPr>
                <p:nvPr/>
              </p:nvSpPr>
              <p:spPr bwMode="auto">
                <a:xfrm>
                  <a:off x="10358438" y="5484813"/>
                  <a:ext cx="22225" cy="1905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04" name="文本框 2103"/>
              <p:cNvSpPr txBox="1"/>
              <p:nvPr/>
            </p:nvSpPr>
            <p:spPr>
              <a:xfrm>
                <a:off x="2092533" y="3486513"/>
                <a:ext cx="1733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ABC   AKDSJF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" name="梯形 54"/>
            <p:cNvSpPr/>
            <p:nvPr/>
          </p:nvSpPr>
          <p:spPr>
            <a:xfrm>
              <a:off x="3809363" y="1364343"/>
              <a:ext cx="4758938" cy="6035028"/>
            </a:xfrm>
            <a:prstGeom prst="trapezoid">
              <a:avLst>
                <a:gd name="adj" fmla="val 19796"/>
              </a:avLst>
            </a:prstGeom>
            <a:solidFill>
              <a:srgbClr val="E7E4C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5314950" y="4352925"/>
              <a:ext cx="1619250" cy="1162050"/>
            </a:xfrm>
            <a:custGeom>
              <a:avLst/>
              <a:gdLst>
                <a:gd name="connsiteX0" fmla="*/ 619125 w 1619250"/>
                <a:gd name="connsiteY0" fmla="*/ 0 h 1123950"/>
                <a:gd name="connsiteX1" fmla="*/ 0 w 1619250"/>
                <a:gd name="connsiteY1" fmla="*/ 419100 h 1123950"/>
                <a:gd name="connsiteX2" fmla="*/ 104775 w 1619250"/>
                <a:gd name="connsiteY2" fmla="*/ 495300 h 1123950"/>
                <a:gd name="connsiteX3" fmla="*/ 447675 w 1619250"/>
                <a:gd name="connsiteY3" fmla="*/ 419100 h 1123950"/>
                <a:gd name="connsiteX4" fmla="*/ 514350 w 1619250"/>
                <a:gd name="connsiteY4" fmla="*/ 990600 h 1123950"/>
                <a:gd name="connsiteX5" fmla="*/ 552450 w 1619250"/>
                <a:gd name="connsiteY5" fmla="*/ 1123950 h 1123950"/>
                <a:gd name="connsiteX6" fmla="*/ 952500 w 1619250"/>
                <a:gd name="connsiteY6" fmla="*/ 1114425 h 1123950"/>
                <a:gd name="connsiteX7" fmla="*/ 1162050 w 1619250"/>
                <a:gd name="connsiteY7" fmla="*/ 1085850 h 1123950"/>
                <a:gd name="connsiteX8" fmla="*/ 1219200 w 1619250"/>
                <a:gd name="connsiteY8" fmla="*/ 933450 h 1123950"/>
                <a:gd name="connsiteX9" fmla="*/ 1228725 w 1619250"/>
                <a:gd name="connsiteY9" fmla="*/ 647700 h 1123950"/>
                <a:gd name="connsiteX10" fmla="*/ 1238250 w 1619250"/>
                <a:gd name="connsiteY10" fmla="*/ 390525 h 1123950"/>
                <a:gd name="connsiteX11" fmla="*/ 1219200 w 1619250"/>
                <a:gd name="connsiteY11" fmla="*/ 247650 h 1123950"/>
                <a:gd name="connsiteX12" fmla="*/ 1409700 w 1619250"/>
                <a:gd name="connsiteY12" fmla="*/ 457200 h 1123950"/>
                <a:gd name="connsiteX13" fmla="*/ 1543050 w 1619250"/>
                <a:gd name="connsiteY13" fmla="*/ 485775 h 1123950"/>
                <a:gd name="connsiteX14" fmla="*/ 1619250 w 1619250"/>
                <a:gd name="connsiteY14" fmla="*/ 381000 h 1123950"/>
                <a:gd name="connsiteX15" fmla="*/ 1504950 w 1619250"/>
                <a:gd name="connsiteY15" fmla="*/ 333375 h 1123950"/>
                <a:gd name="connsiteX16" fmla="*/ 1390650 w 1619250"/>
                <a:gd name="connsiteY16" fmla="*/ 161925 h 1123950"/>
                <a:gd name="connsiteX17" fmla="*/ 1190625 w 1619250"/>
                <a:gd name="connsiteY17" fmla="*/ 133350 h 1123950"/>
                <a:gd name="connsiteX18" fmla="*/ 1057275 w 1619250"/>
                <a:gd name="connsiteY18" fmla="*/ 28575 h 1123950"/>
                <a:gd name="connsiteX19" fmla="*/ 781050 w 1619250"/>
                <a:gd name="connsiteY19" fmla="*/ 28575 h 1123950"/>
                <a:gd name="connsiteX20" fmla="*/ 619125 w 1619250"/>
                <a:gd name="connsiteY20" fmla="*/ 0 h 1123950"/>
                <a:gd name="connsiteX0" fmla="*/ 619125 w 1619250"/>
                <a:gd name="connsiteY0" fmla="*/ 0 h 1162050"/>
                <a:gd name="connsiteX1" fmla="*/ 0 w 1619250"/>
                <a:gd name="connsiteY1" fmla="*/ 419100 h 1162050"/>
                <a:gd name="connsiteX2" fmla="*/ 104775 w 1619250"/>
                <a:gd name="connsiteY2" fmla="*/ 495300 h 1162050"/>
                <a:gd name="connsiteX3" fmla="*/ 447675 w 1619250"/>
                <a:gd name="connsiteY3" fmla="*/ 419100 h 1162050"/>
                <a:gd name="connsiteX4" fmla="*/ 514350 w 1619250"/>
                <a:gd name="connsiteY4" fmla="*/ 990600 h 1162050"/>
                <a:gd name="connsiteX5" fmla="*/ 552450 w 1619250"/>
                <a:gd name="connsiteY5" fmla="*/ 1123950 h 1162050"/>
                <a:gd name="connsiteX6" fmla="*/ 928688 w 1619250"/>
                <a:gd name="connsiteY6" fmla="*/ 1162050 h 1162050"/>
                <a:gd name="connsiteX7" fmla="*/ 1162050 w 1619250"/>
                <a:gd name="connsiteY7" fmla="*/ 1085850 h 1162050"/>
                <a:gd name="connsiteX8" fmla="*/ 1219200 w 1619250"/>
                <a:gd name="connsiteY8" fmla="*/ 933450 h 1162050"/>
                <a:gd name="connsiteX9" fmla="*/ 1228725 w 1619250"/>
                <a:gd name="connsiteY9" fmla="*/ 647700 h 1162050"/>
                <a:gd name="connsiteX10" fmla="*/ 1238250 w 1619250"/>
                <a:gd name="connsiteY10" fmla="*/ 390525 h 1162050"/>
                <a:gd name="connsiteX11" fmla="*/ 1219200 w 1619250"/>
                <a:gd name="connsiteY11" fmla="*/ 247650 h 1162050"/>
                <a:gd name="connsiteX12" fmla="*/ 1409700 w 1619250"/>
                <a:gd name="connsiteY12" fmla="*/ 457200 h 1162050"/>
                <a:gd name="connsiteX13" fmla="*/ 1543050 w 1619250"/>
                <a:gd name="connsiteY13" fmla="*/ 485775 h 1162050"/>
                <a:gd name="connsiteX14" fmla="*/ 1619250 w 1619250"/>
                <a:gd name="connsiteY14" fmla="*/ 381000 h 1162050"/>
                <a:gd name="connsiteX15" fmla="*/ 1504950 w 1619250"/>
                <a:gd name="connsiteY15" fmla="*/ 333375 h 1162050"/>
                <a:gd name="connsiteX16" fmla="*/ 1390650 w 1619250"/>
                <a:gd name="connsiteY16" fmla="*/ 161925 h 1162050"/>
                <a:gd name="connsiteX17" fmla="*/ 1190625 w 1619250"/>
                <a:gd name="connsiteY17" fmla="*/ 133350 h 1162050"/>
                <a:gd name="connsiteX18" fmla="*/ 1057275 w 1619250"/>
                <a:gd name="connsiteY18" fmla="*/ 28575 h 1162050"/>
                <a:gd name="connsiteX19" fmla="*/ 781050 w 1619250"/>
                <a:gd name="connsiteY19" fmla="*/ 28575 h 1162050"/>
                <a:gd name="connsiteX20" fmla="*/ 619125 w 1619250"/>
                <a:gd name="connsiteY20" fmla="*/ 0 h 1162050"/>
                <a:gd name="connsiteX0" fmla="*/ 619125 w 1619250"/>
                <a:gd name="connsiteY0" fmla="*/ 0 h 1162050"/>
                <a:gd name="connsiteX1" fmla="*/ 0 w 1619250"/>
                <a:gd name="connsiteY1" fmla="*/ 419100 h 1162050"/>
                <a:gd name="connsiteX2" fmla="*/ 104775 w 1619250"/>
                <a:gd name="connsiteY2" fmla="*/ 495300 h 1162050"/>
                <a:gd name="connsiteX3" fmla="*/ 447675 w 1619250"/>
                <a:gd name="connsiteY3" fmla="*/ 419100 h 1162050"/>
                <a:gd name="connsiteX4" fmla="*/ 514350 w 1619250"/>
                <a:gd name="connsiteY4" fmla="*/ 990600 h 1162050"/>
                <a:gd name="connsiteX5" fmla="*/ 552450 w 1619250"/>
                <a:gd name="connsiteY5" fmla="*/ 1123950 h 1162050"/>
                <a:gd name="connsiteX6" fmla="*/ 928688 w 1619250"/>
                <a:gd name="connsiteY6" fmla="*/ 1162050 h 1162050"/>
                <a:gd name="connsiteX7" fmla="*/ 1138237 w 1619250"/>
                <a:gd name="connsiteY7" fmla="*/ 1143000 h 1162050"/>
                <a:gd name="connsiteX8" fmla="*/ 1219200 w 1619250"/>
                <a:gd name="connsiteY8" fmla="*/ 933450 h 1162050"/>
                <a:gd name="connsiteX9" fmla="*/ 1228725 w 1619250"/>
                <a:gd name="connsiteY9" fmla="*/ 647700 h 1162050"/>
                <a:gd name="connsiteX10" fmla="*/ 1238250 w 1619250"/>
                <a:gd name="connsiteY10" fmla="*/ 390525 h 1162050"/>
                <a:gd name="connsiteX11" fmla="*/ 1219200 w 1619250"/>
                <a:gd name="connsiteY11" fmla="*/ 247650 h 1162050"/>
                <a:gd name="connsiteX12" fmla="*/ 1409700 w 1619250"/>
                <a:gd name="connsiteY12" fmla="*/ 457200 h 1162050"/>
                <a:gd name="connsiteX13" fmla="*/ 1543050 w 1619250"/>
                <a:gd name="connsiteY13" fmla="*/ 485775 h 1162050"/>
                <a:gd name="connsiteX14" fmla="*/ 1619250 w 1619250"/>
                <a:gd name="connsiteY14" fmla="*/ 381000 h 1162050"/>
                <a:gd name="connsiteX15" fmla="*/ 1504950 w 1619250"/>
                <a:gd name="connsiteY15" fmla="*/ 333375 h 1162050"/>
                <a:gd name="connsiteX16" fmla="*/ 1390650 w 1619250"/>
                <a:gd name="connsiteY16" fmla="*/ 161925 h 1162050"/>
                <a:gd name="connsiteX17" fmla="*/ 1190625 w 1619250"/>
                <a:gd name="connsiteY17" fmla="*/ 133350 h 1162050"/>
                <a:gd name="connsiteX18" fmla="*/ 1057275 w 1619250"/>
                <a:gd name="connsiteY18" fmla="*/ 28575 h 1162050"/>
                <a:gd name="connsiteX19" fmla="*/ 781050 w 1619250"/>
                <a:gd name="connsiteY19" fmla="*/ 28575 h 1162050"/>
                <a:gd name="connsiteX20" fmla="*/ 619125 w 1619250"/>
                <a:gd name="connsiteY20" fmla="*/ 0 h 1162050"/>
                <a:gd name="connsiteX0" fmla="*/ 619125 w 1619250"/>
                <a:gd name="connsiteY0" fmla="*/ 0 h 1162050"/>
                <a:gd name="connsiteX1" fmla="*/ 0 w 1619250"/>
                <a:gd name="connsiteY1" fmla="*/ 419100 h 1162050"/>
                <a:gd name="connsiteX2" fmla="*/ 104775 w 1619250"/>
                <a:gd name="connsiteY2" fmla="*/ 495300 h 1162050"/>
                <a:gd name="connsiteX3" fmla="*/ 447675 w 1619250"/>
                <a:gd name="connsiteY3" fmla="*/ 419100 h 1162050"/>
                <a:gd name="connsiteX4" fmla="*/ 514350 w 1619250"/>
                <a:gd name="connsiteY4" fmla="*/ 990600 h 1162050"/>
                <a:gd name="connsiteX5" fmla="*/ 552450 w 1619250"/>
                <a:gd name="connsiteY5" fmla="*/ 1147763 h 1162050"/>
                <a:gd name="connsiteX6" fmla="*/ 928688 w 1619250"/>
                <a:gd name="connsiteY6" fmla="*/ 1162050 h 1162050"/>
                <a:gd name="connsiteX7" fmla="*/ 1138237 w 1619250"/>
                <a:gd name="connsiteY7" fmla="*/ 1143000 h 1162050"/>
                <a:gd name="connsiteX8" fmla="*/ 1219200 w 1619250"/>
                <a:gd name="connsiteY8" fmla="*/ 933450 h 1162050"/>
                <a:gd name="connsiteX9" fmla="*/ 1228725 w 1619250"/>
                <a:gd name="connsiteY9" fmla="*/ 647700 h 1162050"/>
                <a:gd name="connsiteX10" fmla="*/ 1238250 w 1619250"/>
                <a:gd name="connsiteY10" fmla="*/ 390525 h 1162050"/>
                <a:gd name="connsiteX11" fmla="*/ 1219200 w 1619250"/>
                <a:gd name="connsiteY11" fmla="*/ 247650 h 1162050"/>
                <a:gd name="connsiteX12" fmla="*/ 1409700 w 1619250"/>
                <a:gd name="connsiteY12" fmla="*/ 457200 h 1162050"/>
                <a:gd name="connsiteX13" fmla="*/ 1543050 w 1619250"/>
                <a:gd name="connsiteY13" fmla="*/ 485775 h 1162050"/>
                <a:gd name="connsiteX14" fmla="*/ 1619250 w 1619250"/>
                <a:gd name="connsiteY14" fmla="*/ 381000 h 1162050"/>
                <a:gd name="connsiteX15" fmla="*/ 1504950 w 1619250"/>
                <a:gd name="connsiteY15" fmla="*/ 333375 h 1162050"/>
                <a:gd name="connsiteX16" fmla="*/ 1390650 w 1619250"/>
                <a:gd name="connsiteY16" fmla="*/ 161925 h 1162050"/>
                <a:gd name="connsiteX17" fmla="*/ 1190625 w 1619250"/>
                <a:gd name="connsiteY17" fmla="*/ 133350 h 1162050"/>
                <a:gd name="connsiteX18" fmla="*/ 1057275 w 1619250"/>
                <a:gd name="connsiteY18" fmla="*/ 28575 h 1162050"/>
                <a:gd name="connsiteX19" fmla="*/ 781050 w 1619250"/>
                <a:gd name="connsiteY19" fmla="*/ 28575 h 1162050"/>
                <a:gd name="connsiteX20" fmla="*/ 619125 w 1619250"/>
                <a:gd name="connsiteY20" fmla="*/ 0 h 1162050"/>
                <a:gd name="connsiteX0" fmla="*/ 619125 w 1619250"/>
                <a:gd name="connsiteY0" fmla="*/ 0 h 1162050"/>
                <a:gd name="connsiteX1" fmla="*/ 0 w 1619250"/>
                <a:gd name="connsiteY1" fmla="*/ 419100 h 1162050"/>
                <a:gd name="connsiteX2" fmla="*/ 104775 w 1619250"/>
                <a:gd name="connsiteY2" fmla="*/ 495300 h 1162050"/>
                <a:gd name="connsiteX3" fmla="*/ 447675 w 1619250"/>
                <a:gd name="connsiteY3" fmla="*/ 419100 h 1162050"/>
                <a:gd name="connsiteX4" fmla="*/ 514350 w 1619250"/>
                <a:gd name="connsiteY4" fmla="*/ 990600 h 1162050"/>
                <a:gd name="connsiteX5" fmla="*/ 552450 w 1619250"/>
                <a:gd name="connsiteY5" fmla="*/ 1147763 h 1162050"/>
                <a:gd name="connsiteX6" fmla="*/ 928688 w 1619250"/>
                <a:gd name="connsiteY6" fmla="*/ 1162050 h 1162050"/>
                <a:gd name="connsiteX7" fmla="*/ 1138237 w 1619250"/>
                <a:gd name="connsiteY7" fmla="*/ 1143000 h 1162050"/>
                <a:gd name="connsiteX8" fmla="*/ 1219200 w 1619250"/>
                <a:gd name="connsiteY8" fmla="*/ 933450 h 1162050"/>
                <a:gd name="connsiteX9" fmla="*/ 1228725 w 1619250"/>
                <a:gd name="connsiteY9" fmla="*/ 647700 h 1162050"/>
                <a:gd name="connsiteX10" fmla="*/ 1238250 w 1619250"/>
                <a:gd name="connsiteY10" fmla="*/ 390525 h 1162050"/>
                <a:gd name="connsiteX11" fmla="*/ 1219200 w 1619250"/>
                <a:gd name="connsiteY11" fmla="*/ 247650 h 1162050"/>
                <a:gd name="connsiteX12" fmla="*/ 1409700 w 1619250"/>
                <a:gd name="connsiteY12" fmla="*/ 457200 h 1162050"/>
                <a:gd name="connsiteX13" fmla="*/ 1543050 w 1619250"/>
                <a:gd name="connsiteY13" fmla="*/ 485775 h 1162050"/>
                <a:gd name="connsiteX14" fmla="*/ 1619250 w 1619250"/>
                <a:gd name="connsiteY14" fmla="*/ 381000 h 1162050"/>
                <a:gd name="connsiteX15" fmla="*/ 1504950 w 1619250"/>
                <a:gd name="connsiteY15" fmla="*/ 333375 h 1162050"/>
                <a:gd name="connsiteX16" fmla="*/ 1390650 w 1619250"/>
                <a:gd name="connsiteY16" fmla="*/ 161925 h 1162050"/>
                <a:gd name="connsiteX17" fmla="*/ 1190625 w 1619250"/>
                <a:gd name="connsiteY17" fmla="*/ 133350 h 1162050"/>
                <a:gd name="connsiteX18" fmla="*/ 1057275 w 1619250"/>
                <a:gd name="connsiteY18" fmla="*/ 28575 h 1162050"/>
                <a:gd name="connsiteX19" fmla="*/ 781050 w 1619250"/>
                <a:gd name="connsiteY19" fmla="*/ 28575 h 1162050"/>
                <a:gd name="connsiteX20" fmla="*/ 619125 w 1619250"/>
                <a:gd name="connsiteY20" fmla="*/ 0 h 1162050"/>
                <a:gd name="connsiteX0" fmla="*/ 619125 w 1619250"/>
                <a:gd name="connsiteY0" fmla="*/ 0 h 1162050"/>
                <a:gd name="connsiteX1" fmla="*/ 0 w 1619250"/>
                <a:gd name="connsiteY1" fmla="*/ 419100 h 1162050"/>
                <a:gd name="connsiteX2" fmla="*/ 104775 w 1619250"/>
                <a:gd name="connsiteY2" fmla="*/ 495300 h 1162050"/>
                <a:gd name="connsiteX3" fmla="*/ 447675 w 1619250"/>
                <a:gd name="connsiteY3" fmla="*/ 419100 h 1162050"/>
                <a:gd name="connsiteX4" fmla="*/ 514350 w 1619250"/>
                <a:gd name="connsiteY4" fmla="*/ 990600 h 1162050"/>
                <a:gd name="connsiteX5" fmla="*/ 552450 w 1619250"/>
                <a:gd name="connsiteY5" fmla="*/ 1147763 h 1162050"/>
                <a:gd name="connsiteX6" fmla="*/ 928688 w 1619250"/>
                <a:gd name="connsiteY6" fmla="*/ 1162050 h 1162050"/>
                <a:gd name="connsiteX7" fmla="*/ 1138237 w 1619250"/>
                <a:gd name="connsiteY7" fmla="*/ 1143000 h 1162050"/>
                <a:gd name="connsiteX8" fmla="*/ 1219200 w 1619250"/>
                <a:gd name="connsiteY8" fmla="*/ 933450 h 1162050"/>
                <a:gd name="connsiteX9" fmla="*/ 1228725 w 1619250"/>
                <a:gd name="connsiteY9" fmla="*/ 647700 h 1162050"/>
                <a:gd name="connsiteX10" fmla="*/ 1238250 w 1619250"/>
                <a:gd name="connsiteY10" fmla="*/ 390525 h 1162050"/>
                <a:gd name="connsiteX11" fmla="*/ 1219200 w 1619250"/>
                <a:gd name="connsiteY11" fmla="*/ 247650 h 1162050"/>
                <a:gd name="connsiteX12" fmla="*/ 1409700 w 1619250"/>
                <a:gd name="connsiteY12" fmla="*/ 457200 h 1162050"/>
                <a:gd name="connsiteX13" fmla="*/ 1543050 w 1619250"/>
                <a:gd name="connsiteY13" fmla="*/ 485775 h 1162050"/>
                <a:gd name="connsiteX14" fmla="*/ 1619250 w 1619250"/>
                <a:gd name="connsiteY14" fmla="*/ 381000 h 1162050"/>
                <a:gd name="connsiteX15" fmla="*/ 1504950 w 1619250"/>
                <a:gd name="connsiteY15" fmla="*/ 333375 h 1162050"/>
                <a:gd name="connsiteX16" fmla="*/ 1390650 w 1619250"/>
                <a:gd name="connsiteY16" fmla="*/ 161925 h 1162050"/>
                <a:gd name="connsiteX17" fmla="*/ 1190625 w 1619250"/>
                <a:gd name="connsiteY17" fmla="*/ 133350 h 1162050"/>
                <a:gd name="connsiteX18" fmla="*/ 1057275 w 1619250"/>
                <a:gd name="connsiteY18" fmla="*/ 28575 h 1162050"/>
                <a:gd name="connsiteX19" fmla="*/ 781050 w 1619250"/>
                <a:gd name="connsiteY19" fmla="*/ 28575 h 1162050"/>
                <a:gd name="connsiteX20" fmla="*/ 619125 w 1619250"/>
                <a:gd name="connsiteY20" fmla="*/ 0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0" h="1162050">
                  <a:moveTo>
                    <a:pt x="619125" y="0"/>
                  </a:moveTo>
                  <a:lnTo>
                    <a:pt x="0" y="419100"/>
                  </a:lnTo>
                  <a:lnTo>
                    <a:pt x="104775" y="495300"/>
                  </a:lnTo>
                  <a:lnTo>
                    <a:pt x="447675" y="419100"/>
                  </a:lnTo>
                  <a:lnTo>
                    <a:pt x="514350" y="990600"/>
                  </a:lnTo>
                  <a:lnTo>
                    <a:pt x="552450" y="1147763"/>
                  </a:lnTo>
                  <a:lnTo>
                    <a:pt x="928688" y="1162050"/>
                  </a:lnTo>
                  <a:lnTo>
                    <a:pt x="1138237" y="1143000"/>
                  </a:lnTo>
                  <a:cubicBezTo>
                    <a:pt x="1186656" y="1104900"/>
                    <a:pt x="1208882" y="1035050"/>
                    <a:pt x="1219200" y="933450"/>
                  </a:cubicBezTo>
                  <a:cubicBezTo>
                    <a:pt x="1229518" y="831850"/>
                    <a:pt x="1225550" y="738187"/>
                    <a:pt x="1228725" y="647700"/>
                  </a:cubicBezTo>
                  <a:lnTo>
                    <a:pt x="1238250" y="390525"/>
                  </a:lnTo>
                  <a:lnTo>
                    <a:pt x="1219200" y="247650"/>
                  </a:lnTo>
                  <a:lnTo>
                    <a:pt x="1409700" y="457200"/>
                  </a:lnTo>
                  <a:lnTo>
                    <a:pt x="1543050" y="485775"/>
                  </a:lnTo>
                  <a:lnTo>
                    <a:pt x="1619250" y="381000"/>
                  </a:lnTo>
                  <a:lnTo>
                    <a:pt x="1504950" y="333375"/>
                  </a:lnTo>
                  <a:lnTo>
                    <a:pt x="1390650" y="161925"/>
                  </a:lnTo>
                  <a:lnTo>
                    <a:pt x="1190625" y="133350"/>
                  </a:lnTo>
                  <a:lnTo>
                    <a:pt x="1057275" y="28575"/>
                  </a:lnTo>
                  <a:lnTo>
                    <a:pt x="781050" y="28575"/>
                  </a:lnTo>
                  <a:lnTo>
                    <a:pt x="619125" y="0"/>
                  </a:lnTo>
                  <a:close/>
                </a:path>
              </a:pathLst>
            </a:custGeom>
            <a:solidFill>
              <a:srgbClr val="3D747C"/>
            </a:solidFill>
            <a:ln>
              <a:solidFill>
                <a:srgbClr val="113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05464" y="1673157"/>
              <a:ext cx="1400783" cy="1070043"/>
            </a:xfrm>
            <a:prstGeom prst="rect">
              <a:avLst/>
            </a:prstGeom>
            <a:solidFill>
              <a:srgbClr val="E7E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297330" y="1673157"/>
              <a:ext cx="1400783" cy="1070043"/>
            </a:xfrm>
            <a:prstGeom prst="rect">
              <a:avLst/>
            </a:prstGeom>
            <a:solidFill>
              <a:srgbClr val="E7E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805464" y="2832292"/>
              <a:ext cx="1400783" cy="1070043"/>
            </a:xfrm>
            <a:prstGeom prst="rect">
              <a:avLst/>
            </a:prstGeom>
            <a:solidFill>
              <a:srgbClr val="E7E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297330" y="2832292"/>
              <a:ext cx="1400783" cy="1070043"/>
            </a:xfrm>
            <a:prstGeom prst="rect">
              <a:avLst/>
            </a:prstGeom>
            <a:solidFill>
              <a:srgbClr val="E7E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-175098" y="-294968"/>
              <a:ext cx="12799717" cy="1474839"/>
            </a:xfrm>
            <a:prstGeom prst="rect">
              <a:avLst/>
            </a:prstGeom>
            <a:solidFill>
              <a:srgbClr val="0008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412955" y="5781368"/>
              <a:ext cx="13037574" cy="1445342"/>
            </a:xfrm>
            <a:custGeom>
              <a:avLst/>
              <a:gdLst>
                <a:gd name="connsiteX0" fmla="*/ 0 w 13037574"/>
                <a:gd name="connsiteY0" fmla="*/ 0 h 1445342"/>
                <a:gd name="connsiteX1" fmla="*/ 13037574 w 13037574"/>
                <a:gd name="connsiteY1" fmla="*/ 88490 h 1445342"/>
                <a:gd name="connsiteX2" fmla="*/ 12978581 w 13037574"/>
                <a:gd name="connsiteY2" fmla="*/ 1445342 h 1445342"/>
                <a:gd name="connsiteX3" fmla="*/ 117987 w 13037574"/>
                <a:gd name="connsiteY3" fmla="*/ 1327355 h 1445342"/>
                <a:gd name="connsiteX4" fmla="*/ 0 w 13037574"/>
                <a:gd name="connsiteY4" fmla="*/ 0 h 144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7574" h="1445342">
                  <a:moveTo>
                    <a:pt x="0" y="0"/>
                  </a:moveTo>
                  <a:lnTo>
                    <a:pt x="13037574" y="88490"/>
                  </a:lnTo>
                  <a:lnTo>
                    <a:pt x="12978581" y="1445342"/>
                  </a:lnTo>
                  <a:lnTo>
                    <a:pt x="117987" y="13273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8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305300" y="4743450"/>
              <a:ext cx="3562350" cy="1313995"/>
              <a:chOff x="4305300" y="4743450"/>
              <a:chExt cx="3562350" cy="1313995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4305300" y="4743450"/>
                <a:ext cx="3562350" cy="209550"/>
              </a:xfrm>
              <a:custGeom>
                <a:avLst/>
                <a:gdLst>
                  <a:gd name="connsiteX0" fmla="*/ 819150 w 3562350"/>
                  <a:gd name="connsiteY0" fmla="*/ 0 h 209550"/>
                  <a:gd name="connsiteX1" fmla="*/ 0 w 3562350"/>
                  <a:gd name="connsiteY1" fmla="*/ 152400 h 209550"/>
                  <a:gd name="connsiteX2" fmla="*/ 3562350 w 3562350"/>
                  <a:gd name="connsiteY2" fmla="*/ 209550 h 209550"/>
                  <a:gd name="connsiteX3" fmla="*/ 3067050 w 3562350"/>
                  <a:gd name="connsiteY3" fmla="*/ 0 h 209550"/>
                  <a:gd name="connsiteX4" fmla="*/ 819150 w 3562350"/>
                  <a:gd name="connsiteY4" fmla="*/ 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2350" h="209550">
                    <a:moveTo>
                      <a:pt x="819150" y="0"/>
                    </a:moveTo>
                    <a:lnTo>
                      <a:pt x="0" y="152400"/>
                    </a:lnTo>
                    <a:lnTo>
                      <a:pt x="3562350" y="209550"/>
                    </a:lnTo>
                    <a:lnTo>
                      <a:pt x="3067050" y="0"/>
                    </a:lnTo>
                    <a:lnTo>
                      <a:pt x="819150" y="0"/>
                    </a:lnTo>
                    <a:close/>
                  </a:path>
                </a:pathLst>
              </a:custGeom>
              <a:solidFill>
                <a:srgbClr val="1137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499610" y="4877680"/>
                <a:ext cx="45720" cy="1146536"/>
              </a:xfrm>
              <a:prstGeom prst="rect">
                <a:avLst/>
              </a:prstGeom>
              <a:solidFill>
                <a:srgbClr val="113750"/>
              </a:solidFill>
              <a:ln>
                <a:solidFill>
                  <a:srgbClr val="1137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954475" y="4793916"/>
                <a:ext cx="45720" cy="1057609"/>
              </a:xfrm>
              <a:prstGeom prst="rect">
                <a:avLst/>
              </a:prstGeom>
              <a:solidFill>
                <a:srgbClr val="113750"/>
              </a:solidFill>
              <a:ln>
                <a:solidFill>
                  <a:srgbClr val="1137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7703193" y="4910909"/>
                <a:ext cx="45720" cy="1146536"/>
              </a:xfrm>
              <a:prstGeom prst="rect">
                <a:avLst/>
              </a:prstGeom>
              <a:solidFill>
                <a:srgbClr val="113750"/>
              </a:solidFill>
              <a:ln>
                <a:solidFill>
                  <a:srgbClr val="1137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329375" y="4793916"/>
                <a:ext cx="45720" cy="1057609"/>
              </a:xfrm>
              <a:prstGeom prst="rect">
                <a:avLst/>
              </a:prstGeom>
              <a:solidFill>
                <a:srgbClr val="113750"/>
              </a:solidFill>
              <a:ln>
                <a:solidFill>
                  <a:srgbClr val="1137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4635927" y="1546157"/>
              <a:ext cx="3062186" cy="0"/>
            </a:xfrm>
            <a:prstGeom prst="line">
              <a:avLst/>
            </a:prstGeom>
            <a:ln w="38100">
              <a:solidFill>
                <a:srgbClr val="113750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组合 31"/>
            <p:cNvGrpSpPr/>
            <p:nvPr/>
          </p:nvGrpSpPr>
          <p:grpSpPr>
            <a:xfrm>
              <a:off x="5629988" y="3581400"/>
              <a:ext cx="1107362" cy="952500"/>
              <a:chOff x="5629988" y="3581400"/>
              <a:chExt cx="1107362" cy="952500"/>
            </a:xfrm>
          </p:grpSpPr>
          <p:sp>
            <p:nvSpPr>
              <p:cNvPr id="28" name="任意多边形 27"/>
              <p:cNvSpPr/>
              <p:nvPr/>
            </p:nvSpPr>
            <p:spPr>
              <a:xfrm>
                <a:off x="5640314" y="3581400"/>
                <a:ext cx="1097036" cy="952500"/>
              </a:xfrm>
              <a:custGeom>
                <a:avLst/>
                <a:gdLst>
                  <a:gd name="connsiteX0" fmla="*/ 161925 w 1114425"/>
                  <a:gd name="connsiteY0" fmla="*/ 885825 h 952500"/>
                  <a:gd name="connsiteX1" fmla="*/ 0 w 1114425"/>
                  <a:gd name="connsiteY1" fmla="*/ 666750 h 952500"/>
                  <a:gd name="connsiteX2" fmla="*/ 85725 w 1114425"/>
                  <a:gd name="connsiteY2" fmla="*/ 266700 h 952500"/>
                  <a:gd name="connsiteX3" fmla="*/ 371475 w 1114425"/>
                  <a:gd name="connsiteY3" fmla="*/ 76200 h 952500"/>
                  <a:gd name="connsiteX4" fmla="*/ 495300 w 1114425"/>
                  <a:gd name="connsiteY4" fmla="*/ 76200 h 952500"/>
                  <a:gd name="connsiteX5" fmla="*/ 428625 w 1114425"/>
                  <a:gd name="connsiteY5" fmla="*/ 19050 h 952500"/>
                  <a:gd name="connsiteX6" fmla="*/ 552450 w 1114425"/>
                  <a:gd name="connsiteY6" fmla="*/ 66675 h 952500"/>
                  <a:gd name="connsiteX7" fmla="*/ 638175 w 1114425"/>
                  <a:gd name="connsiteY7" fmla="*/ 0 h 952500"/>
                  <a:gd name="connsiteX8" fmla="*/ 609600 w 1114425"/>
                  <a:gd name="connsiteY8" fmla="*/ 85725 h 952500"/>
                  <a:gd name="connsiteX9" fmla="*/ 714375 w 1114425"/>
                  <a:gd name="connsiteY9" fmla="*/ 76200 h 952500"/>
                  <a:gd name="connsiteX10" fmla="*/ 676275 w 1114425"/>
                  <a:gd name="connsiteY10" fmla="*/ 123825 h 952500"/>
                  <a:gd name="connsiteX11" fmla="*/ 790575 w 1114425"/>
                  <a:gd name="connsiteY11" fmla="*/ 190500 h 952500"/>
                  <a:gd name="connsiteX12" fmla="*/ 1019175 w 1114425"/>
                  <a:gd name="connsiteY12" fmla="*/ 428625 h 952500"/>
                  <a:gd name="connsiteX13" fmla="*/ 1114425 w 1114425"/>
                  <a:gd name="connsiteY13" fmla="*/ 514350 h 952500"/>
                  <a:gd name="connsiteX14" fmla="*/ 923925 w 1114425"/>
                  <a:gd name="connsiteY14" fmla="*/ 504825 h 952500"/>
                  <a:gd name="connsiteX15" fmla="*/ 933450 w 1114425"/>
                  <a:gd name="connsiteY15" fmla="*/ 752475 h 952500"/>
                  <a:gd name="connsiteX16" fmla="*/ 876300 w 1114425"/>
                  <a:gd name="connsiteY16" fmla="*/ 876300 h 952500"/>
                  <a:gd name="connsiteX17" fmla="*/ 628650 w 1114425"/>
                  <a:gd name="connsiteY17" fmla="*/ 914400 h 952500"/>
                  <a:gd name="connsiteX18" fmla="*/ 295275 w 1114425"/>
                  <a:gd name="connsiteY18" fmla="*/ 952500 h 952500"/>
                  <a:gd name="connsiteX19" fmla="*/ 161925 w 1114425"/>
                  <a:gd name="connsiteY19" fmla="*/ 885825 h 952500"/>
                  <a:gd name="connsiteX0" fmla="*/ 164436 w 1116936"/>
                  <a:gd name="connsiteY0" fmla="*/ 885825 h 952500"/>
                  <a:gd name="connsiteX1" fmla="*/ 2511 w 1116936"/>
                  <a:gd name="connsiteY1" fmla="*/ 666750 h 952500"/>
                  <a:gd name="connsiteX2" fmla="*/ 88236 w 1116936"/>
                  <a:gd name="connsiteY2" fmla="*/ 266700 h 952500"/>
                  <a:gd name="connsiteX3" fmla="*/ 373986 w 1116936"/>
                  <a:gd name="connsiteY3" fmla="*/ 76200 h 952500"/>
                  <a:gd name="connsiteX4" fmla="*/ 497811 w 1116936"/>
                  <a:gd name="connsiteY4" fmla="*/ 76200 h 952500"/>
                  <a:gd name="connsiteX5" fmla="*/ 431136 w 1116936"/>
                  <a:gd name="connsiteY5" fmla="*/ 19050 h 952500"/>
                  <a:gd name="connsiteX6" fmla="*/ 554961 w 1116936"/>
                  <a:gd name="connsiteY6" fmla="*/ 66675 h 952500"/>
                  <a:gd name="connsiteX7" fmla="*/ 640686 w 1116936"/>
                  <a:gd name="connsiteY7" fmla="*/ 0 h 952500"/>
                  <a:gd name="connsiteX8" fmla="*/ 612111 w 1116936"/>
                  <a:gd name="connsiteY8" fmla="*/ 85725 h 952500"/>
                  <a:gd name="connsiteX9" fmla="*/ 716886 w 1116936"/>
                  <a:gd name="connsiteY9" fmla="*/ 76200 h 952500"/>
                  <a:gd name="connsiteX10" fmla="*/ 678786 w 1116936"/>
                  <a:gd name="connsiteY10" fmla="*/ 123825 h 952500"/>
                  <a:gd name="connsiteX11" fmla="*/ 793086 w 1116936"/>
                  <a:gd name="connsiteY11" fmla="*/ 190500 h 952500"/>
                  <a:gd name="connsiteX12" fmla="*/ 1021686 w 1116936"/>
                  <a:gd name="connsiteY12" fmla="*/ 428625 h 952500"/>
                  <a:gd name="connsiteX13" fmla="*/ 1116936 w 1116936"/>
                  <a:gd name="connsiteY13" fmla="*/ 514350 h 952500"/>
                  <a:gd name="connsiteX14" fmla="*/ 926436 w 1116936"/>
                  <a:gd name="connsiteY14" fmla="*/ 504825 h 952500"/>
                  <a:gd name="connsiteX15" fmla="*/ 935961 w 1116936"/>
                  <a:gd name="connsiteY15" fmla="*/ 752475 h 952500"/>
                  <a:gd name="connsiteX16" fmla="*/ 878811 w 1116936"/>
                  <a:gd name="connsiteY16" fmla="*/ 876300 h 952500"/>
                  <a:gd name="connsiteX17" fmla="*/ 631161 w 1116936"/>
                  <a:gd name="connsiteY17" fmla="*/ 914400 h 952500"/>
                  <a:gd name="connsiteX18" fmla="*/ 297786 w 1116936"/>
                  <a:gd name="connsiteY18" fmla="*/ 952500 h 952500"/>
                  <a:gd name="connsiteX19" fmla="*/ 164436 w 1116936"/>
                  <a:gd name="connsiteY19" fmla="*/ 885825 h 952500"/>
                  <a:gd name="connsiteX0" fmla="*/ 164436 w 1116936"/>
                  <a:gd name="connsiteY0" fmla="*/ 885825 h 952500"/>
                  <a:gd name="connsiteX1" fmla="*/ 2511 w 1116936"/>
                  <a:gd name="connsiteY1" fmla="*/ 666750 h 952500"/>
                  <a:gd name="connsiteX2" fmla="*/ 88236 w 1116936"/>
                  <a:gd name="connsiteY2" fmla="*/ 266700 h 952500"/>
                  <a:gd name="connsiteX3" fmla="*/ 373986 w 1116936"/>
                  <a:gd name="connsiteY3" fmla="*/ 76200 h 952500"/>
                  <a:gd name="connsiteX4" fmla="*/ 497811 w 1116936"/>
                  <a:gd name="connsiteY4" fmla="*/ 76200 h 952500"/>
                  <a:gd name="connsiteX5" fmla="*/ 431136 w 1116936"/>
                  <a:gd name="connsiteY5" fmla="*/ 19050 h 952500"/>
                  <a:gd name="connsiteX6" fmla="*/ 554961 w 1116936"/>
                  <a:gd name="connsiteY6" fmla="*/ 66675 h 952500"/>
                  <a:gd name="connsiteX7" fmla="*/ 640686 w 1116936"/>
                  <a:gd name="connsiteY7" fmla="*/ 0 h 952500"/>
                  <a:gd name="connsiteX8" fmla="*/ 612111 w 1116936"/>
                  <a:gd name="connsiteY8" fmla="*/ 85725 h 952500"/>
                  <a:gd name="connsiteX9" fmla="*/ 716886 w 1116936"/>
                  <a:gd name="connsiteY9" fmla="*/ 76200 h 952500"/>
                  <a:gd name="connsiteX10" fmla="*/ 678786 w 1116936"/>
                  <a:gd name="connsiteY10" fmla="*/ 123825 h 952500"/>
                  <a:gd name="connsiteX11" fmla="*/ 793086 w 1116936"/>
                  <a:gd name="connsiteY11" fmla="*/ 190500 h 952500"/>
                  <a:gd name="connsiteX12" fmla="*/ 1021686 w 1116936"/>
                  <a:gd name="connsiteY12" fmla="*/ 428625 h 952500"/>
                  <a:gd name="connsiteX13" fmla="*/ 1116936 w 1116936"/>
                  <a:gd name="connsiteY13" fmla="*/ 514350 h 952500"/>
                  <a:gd name="connsiteX14" fmla="*/ 926436 w 1116936"/>
                  <a:gd name="connsiteY14" fmla="*/ 504825 h 952500"/>
                  <a:gd name="connsiteX15" fmla="*/ 935961 w 1116936"/>
                  <a:gd name="connsiteY15" fmla="*/ 752475 h 952500"/>
                  <a:gd name="connsiteX16" fmla="*/ 878811 w 1116936"/>
                  <a:gd name="connsiteY16" fmla="*/ 876300 h 952500"/>
                  <a:gd name="connsiteX17" fmla="*/ 631161 w 1116936"/>
                  <a:gd name="connsiteY17" fmla="*/ 914400 h 952500"/>
                  <a:gd name="connsiteX18" fmla="*/ 297786 w 1116936"/>
                  <a:gd name="connsiteY18" fmla="*/ 952500 h 952500"/>
                  <a:gd name="connsiteX19" fmla="*/ 164436 w 1116936"/>
                  <a:gd name="connsiteY19" fmla="*/ 885825 h 952500"/>
                  <a:gd name="connsiteX0" fmla="*/ 164436 w 1116936"/>
                  <a:gd name="connsiteY0" fmla="*/ 885825 h 952500"/>
                  <a:gd name="connsiteX1" fmla="*/ 2511 w 1116936"/>
                  <a:gd name="connsiteY1" fmla="*/ 666750 h 952500"/>
                  <a:gd name="connsiteX2" fmla="*/ 88236 w 1116936"/>
                  <a:gd name="connsiteY2" fmla="*/ 266700 h 952500"/>
                  <a:gd name="connsiteX3" fmla="*/ 373986 w 1116936"/>
                  <a:gd name="connsiteY3" fmla="*/ 76200 h 952500"/>
                  <a:gd name="connsiteX4" fmla="*/ 497811 w 1116936"/>
                  <a:gd name="connsiteY4" fmla="*/ 76200 h 952500"/>
                  <a:gd name="connsiteX5" fmla="*/ 431136 w 1116936"/>
                  <a:gd name="connsiteY5" fmla="*/ 19050 h 952500"/>
                  <a:gd name="connsiteX6" fmla="*/ 554961 w 1116936"/>
                  <a:gd name="connsiteY6" fmla="*/ 66675 h 952500"/>
                  <a:gd name="connsiteX7" fmla="*/ 640686 w 1116936"/>
                  <a:gd name="connsiteY7" fmla="*/ 0 h 952500"/>
                  <a:gd name="connsiteX8" fmla="*/ 612111 w 1116936"/>
                  <a:gd name="connsiteY8" fmla="*/ 85725 h 952500"/>
                  <a:gd name="connsiteX9" fmla="*/ 716886 w 1116936"/>
                  <a:gd name="connsiteY9" fmla="*/ 76200 h 952500"/>
                  <a:gd name="connsiteX10" fmla="*/ 678786 w 1116936"/>
                  <a:gd name="connsiteY10" fmla="*/ 123825 h 952500"/>
                  <a:gd name="connsiteX11" fmla="*/ 793086 w 1116936"/>
                  <a:gd name="connsiteY11" fmla="*/ 190500 h 952500"/>
                  <a:gd name="connsiteX12" fmla="*/ 1021686 w 1116936"/>
                  <a:gd name="connsiteY12" fmla="*/ 428625 h 952500"/>
                  <a:gd name="connsiteX13" fmla="*/ 1116936 w 1116936"/>
                  <a:gd name="connsiteY13" fmla="*/ 514350 h 952500"/>
                  <a:gd name="connsiteX14" fmla="*/ 926436 w 1116936"/>
                  <a:gd name="connsiteY14" fmla="*/ 504825 h 952500"/>
                  <a:gd name="connsiteX15" fmla="*/ 935961 w 1116936"/>
                  <a:gd name="connsiteY15" fmla="*/ 752475 h 952500"/>
                  <a:gd name="connsiteX16" fmla="*/ 878811 w 1116936"/>
                  <a:gd name="connsiteY16" fmla="*/ 876300 h 952500"/>
                  <a:gd name="connsiteX17" fmla="*/ 631161 w 1116936"/>
                  <a:gd name="connsiteY17" fmla="*/ 914400 h 952500"/>
                  <a:gd name="connsiteX18" fmla="*/ 297786 w 1116936"/>
                  <a:gd name="connsiteY18" fmla="*/ 952500 h 952500"/>
                  <a:gd name="connsiteX19" fmla="*/ 164436 w 1116936"/>
                  <a:gd name="connsiteY19" fmla="*/ 885825 h 952500"/>
                  <a:gd name="connsiteX0" fmla="*/ 164436 w 1116936"/>
                  <a:gd name="connsiteY0" fmla="*/ 885825 h 952500"/>
                  <a:gd name="connsiteX1" fmla="*/ 2511 w 1116936"/>
                  <a:gd name="connsiteY1" fmla="*/ 666750 h 952500"/>
                  <a:gd name="connsiteX2" fmla="*/ 88236 w 1116936"/>
                  <a:gd name="connsiteY2" fmla="*/ 266700 h 952500"/>
                  <a:gd name="connsiteX3" fmla="*/ 373986 w 1116936"/>
                  <a:gd name="connsiteY3" fmla="*/ 76200 h 952500"/>
                  <a:gd name="connsiteX4" fmla="*/ 497811 w 1116936"/>
                  <a:gd name="connsiteY4" fmla="*/ 76200 h 952500"/>
                  <a:gd name="connsiteX5" fmla="*/ 431136 w 1116936"/>
                  <a:gd name="connsiteY5" fmla="*/ 19050 h 952500"/>
                  <a:gd name="connsiteX6" fmla="*/ 554961 w 1116936"/>
                  <a:gd name="connsiteY6" fmla="*/ 66675 h 952500"/>
                  <a:gd name="connsiteX7" fmla="*/ 640686 w 1116936"/>
                  <a:gd name="connsiteY7" fmla="*/ 0 h 952500"/>
                  <a:gd name="connsiteX8" fmla="*/ 612111 w 1116936"/>
                  <a:gd name="connsiteY8" fmla="*/ 85725 h 952500"/>
                  <a:gd name="connsiteX9" fmla="*/ 716886 w 1116936"/>
                  <a:gd name="connsiteY9" fmla="*/ 76200 h 952500"/>
                  <a:gd name="connsiteX10" fmla="*/ 678786 w 1116936"/>
                  <a:gd name="connsiteY10" fmla="*/ 123825 h 952500"/>
                  <a:gd name="connsiteX11" fmla="*/ 793086 w 1116936"/>
                  <a:gd name="connsiteY11" fmla="*/ 190500 h 952500"/>
                  <a:gd name="connsiteX12" fmla="*/ 1021686 w 1116936"/>
                  <a:gd name="connsiteY12" fmla="*/ 428625 h 952500"/>
                  <a:gd name="connsiteX13" fmla="*/ 1116936 w 1116936"/>
                  <a:gd name="connsiteY13" fmla="*/ 514350 h 952500"/>
                  <a:gd name="connsiteX14" fmla="*/ 926436 w 1116936"/>
                  <a:gd name="connsiteY14" fmla="*/ 504825 h 952500"/>
                  <a:gd name="connsiteX15" fmla="*/ 935961 w 1116936"/>
                  <a:gd name="connsiteY15" fmla="*/ 752475 h 952500"/>
                  <a:gd name="connsiteX16" fmla="*/ 878811 w 1116936"/>
                  <a:gd name="connsiteY16" fmla="*/ 876300 h 952500"/>
                  <a:gd name="connsiteX17" fmla="*/ 631161 w 1116936"/>
                  <a:gd name="connsiteY17" fmla="*/ 914400 h 952500"/>
                  <a:gd name="connsiteX18" fmla="*/ 297786 w 1116936"/>
                  <a:gd name="connsiteY18" fmla="*/ 952500 h 952500"/>
                  <a:gd name="connsiteX19" fmla="*/ 164436 w 1116936"/>
                  <a:gd name="connsiteY19" fmla="*/ 885825 h 952500"/>
                  <a:gd name="connsiteX0" fmla="*/ 164436 w 1116936"/>
                  <a:gd name="connsiteY0" fmla="*/ 885825 h 952500"/>
                  <a:gd name="connsiteX1" fmla="*/ 2511 w 1116936"/>
                  <a:gd name="connsiteY1" fmla="*/ 666750 h 952500"/>
                  <a:gd name="connsiteX2" fmla="*/ 88236 w 1116936"/>
                  <a:gd name="connsiteY2" fmla="*/ 266700 h 952500"/>
                  <a:gd name="connsiteX3" fmla="*/ 373986 w 1116936"/>
                  <a:gd name="connsiteY3" fmla="*/ 76200 h 952500"/>
                  <a:gd name="connsiteX4" fmla="*/ 497811 w 1116936"/>
                  <a:gd name="connsiteY4" fmla="*/ 76200 h 952500"/>
                  <a:gd name="connsiteX5" fmla="*/ 431136 w 1116936"/>
                  <a:gd name="connsiteY5" fmla="*/ 19050 h 952500"/>
                  <a:gd name="connsiteX6" fmla="*/ 554961 w 1116936"/>
                  <a:gd name="connsiteY6" fmla="*/ 66675 h 952500"/>
                  <a:gd name="connsiteX7" fmla="*/ 640686 w 1116936"/>
                  <a:gd name="connsiteY7" fmla="*/ 0 h 952500"/>
                  <a:gd name="connsiteX8" fmla="*/ 612111 w 1116936"/>
                  <a:gd name="connsiteY8" fmla="*/ 85725 h 952500"/>
                  <a:gd name="connsiteX9" fmla="*/ 716886 w 1116936"/>
                  <a:gd name="connsiteY9" fmla="*/ 76200 h 952500"/>
                  <a:gd name="connsiteX10" fmla="*/ 678786 w 1116936"/>
                  <a:gd name="connsiteY10" fmla="*/ 123825 h 952500"/>
                  <a:gd name="connsiteX11" fmla="*/ 793086 w 1116936"/>
                  <a:gd name="connsiteY11" fmla="*/ 190500 h 952500"/>
                  <a:gd name="connsiteX12" fmla="*/ 1021686 w 1116936"/>
                  <a:gd name="connsiteY12" fmla="*/ 428625 h 952500"/>
                  <a:gd name="connsiteX13" fmla="*/ 1116936 w 1116936"/>
                  <a:gd name="connsiteY13" fmla="*/ 514350 h 952500"/>
                  <a:gd name="connsiteX14" fmla="*/ 926436 w 1116936"/>
                  <a:gd name="connsiteY14" fmla="*/ 504825 h 952500"/>
                  <a:gd name="connsiteX15" fmla="*/ 935961 w 1116936"/>
                  <a:gd name="connsiteY15" fmla="*/ 752475 h 952500"/>
                  <a:gd name="connsiteX16" fmla="*/ 878811 w 1116936"/>
                  <a:gd name="connsiteY16" fmla="*/ 876300 h 952500"/>
                  <a:gd name="connsiteX17" fmla="*/ 631161 w 1116936"/>
                  <a:gd name="connsiteY17" fmla="*/ 914400 h 952500"/>
                  <a:gd name="connsiteX18" fmla="*/ 297786 w 1116936"/>
                  <a:gd name="connsiteY18" fmla="*/ 952500 h 952500"/>
                  <a:gd name="connsiteX19" fmla="*/ 164436 w 1116936"/>
                  <a:gd name="connsiteY19" fmla="*/ 885825 h 952500"/>
                  <a:gd name="connsiteX0" fmla="*/ 164436 w 1116936"/>
                  <a:gd name="connsiteY0" fmla="*/ 885825 h 952500"/>
                  <a:gd name="connsiteX1" fmla="*/ 2511 w 1116936"/>
                  <a:gd name="connsiteY1" fmla="*/ 666750 h 952500"/>
                  <a:gd name="connsiteX2" fmla="*/ 88236 w 1116936"/>
                  <a:gd name="connsiteY2" fmla="*/ 266700 h 952500"/>
                  <a:gd name="connsiteX3" fmla="*/ 373986 w 1116936"/>
                  <a:gd name="connsiteY3" fmla="*/ 76200 h 952500"/>
                  <a:gd name="connsiteX4" fmla="*/ 497811 w 1116936"/>
                  <a:gd name="connsiteY4" fmla="*/ 76200 h 952500"/>
                  <a:gd name="connsiteX5" fmla="*/ 431136 w 1116936"/>
                  <a:gd name="connsiteY5" fmla="*/ 19050 h 952500"/>
                  <a:gd name="connsiteX6" fmla="*/ 554961 w 1116936"/>
                  <a:gd name="connsiteY6" fmla="*/ 66675 h 952500"/>
                  <a:gd name="connsiteX7" fmla="*/ 640686 w 1116936"/>
                  <a:gd name="connsiteY7" fmla="*/ 0 h 952500"/>
                  <a:gd name="connsiteX8" fmla="*/ 612111 w 1116936"/>
                  <a:gd name="connsiteY8" fmla="*/ 85725 h 952500"/>
                  <a:gd name="connsiteX9" fmla="*/ 716886 w 1116936"/>
                  <a:gd name="connsiteY9" fmla="*/ 76200 h 952500"/>
                  <a:gd name="connsiteX10" fmla="*/ 678786 w 1116936"/>
                  <a:gd name="connsiteY10" fmla="*/ 123825 h 952500"/>
                  <a:gd name="connsiteX11" fmla="*/ 793086 w 1116936"/>
                  <a:gd name="connsiteY11" fmla="*/ 190500 h 952500"/>
                  <a:gd name="connsiteX12" fmla="*/ 1021686 w 1116936"/>
                  <a:gd name="connsiteY12" fmla="*/ 428625 h 952500"/>
                  <a:gd name="connsiteX13" fmla="*/ 1116936 w 1116936"/>
                  <a:gd name="connsiteY13" fmla="*/ 514350 h 952500"/>
                  <a:gd name="connsiteX14" fmla="*/ 945486 w 1116936"/>
                  <a:gd name="connsiteY14" fmla="*/ 504825 h 952500"/>
                  <a:gd name="connsiteX15" fmla="*/ 935961 w 1116936"/>
                  <a:gd name="connsiteY15" fmla="*/ 752475 h 952500"/>
                  <a:gd name="connsiteX16" fmla="*/ 878811 w 1116936"/>
                  <a:gd name="connsiteY16" fmla="*/ 876300 h 952500"/>
                  <a:gd name="connsiteX17" fmla="*/ 631161 w 1116936"/>
                  <a:gd name="connsiteY17" fmla="*/ 914400 h 952500"/>
                  <a:gd name="connsiteX18" fmla="*/ 297786 w 1116936"/>
                  <a:gd name="connsiteY18" fmla="*/ 952500 h 952500"/>
                  <a:gd name="connsiteX19" fmla="*/ 164436 w 1116936"/>
                  <a:gd name="connsiteY19" fmla="*/ 885825 h 952500"/>
                  <a:gd name="connsiteX0" fmla="*/ 164436 w 1116936"/>
                  <a:gd name="connsiteY0" fmla="*/ 885825 h 952500"/>
                  <a:gd name="connsiteX1" fmla="*/ 2511 w 1116936"/>
                  <a:gd name="connsiteY1" fmla="*/ 666750 h 952500"/>
                  <a:gd name="connsiteX2" fmla="*/ 88236 w 1116936"/>
                  <a:gd name="connsiteY2" fmla="*/ 266700 h 952500"/>
                  <a:gd name="connsiteX3" fmla="*/ 373986 w 1116936"/>
                  <a:gd name="connsiteY3" fmla="*/ 76200 h 952500"/>
                  <a:gd name="connsiteX4" fmla="*/ 497811 w 1116936"/>
                  <a:gd name="connsiteY4" fmla="*/ 76200 h 952500"/>
                  <a:gd name="connsiteX5" fmla="*/ 431136 w 1116936"/>
                  <a:gd name="connsiteY5" fmla="*/ 19050 h 952500"/>
                  <a:gd name="connsiteX6" fmla="*/ 554961 w 1116936"/>
                  <a:gd name="connsiteY6" fmla="*/ 66675 h 952500"/>
                  <a:gd name="connsiteX7" fmla="*/ 640686 w 1116936"/>
                  <a:gd name="connsiteY7" fmla="*/ 0 h 952500"/>
                  <a:gd name="connsiteX8" fmla="*/ 612111 w 1116936"/>
                  <a:gd name="connsiteY8" fmla="*/ 85725 h 952500"/>
                  <a:gd name="connsiteX9" fmla="*/ 716886 w 1116936"/>
                  <a:gd name="connsiteY9" fmla="*/ 76200 h 952500"/>
                  <a:gd name="connsiteX10" fmla="*/ 678786 w 1116936"/>
                  <a:gd name="connsiteY10" fmla="*/ 123825 h 952500"/>
                  <a:gd name="connsiteX11" fmla="*/ 793086 w 1116936"/>
                  <a:gd name="connsiteY11" fmla="*/ 190500 h 952500"/>
                  <a:gd name="connsiteX12" fmla="*/ 1021686 w 1116936"/>
                  <a:gd name="connsiteY12" fmla="*/ 428625 h 952500"/>
                  <a:gd name="connsiteX13" fmla="*/ 1116936 w 1116936"/>
                  <a:gd name="connsiteY13" fmla="*/ 514350 h 952500"/>
                  <a:gd name="connsiteX14" fmla="*/ 945486 w 1116936"/>
                  <a:gd name="connsiteY14" fmla="*/ 504825 h 952500"/>
                  <a:gd name="connsiteX15" fmla="*/ 951836 w 1116936"/>
                  <a:gd name="connsiteY15" fmla="*/ 708025 h 952500"/>
                  <a:gd name="connsiteX16" fmla="*/ 878811 w 1116936"/>
                  <a:gd name="connsiteY16" fmla="*/ 876300 h 952500"/>
                  <a:gd name="connsiteX17" fmla="*/ 631161 w 1116936"/>
                  <a:gd name="connsiteY17" fmla="*/ 914400 h 952500"/>
                  <a:gd name="connsiteX18" fmla="*/ 297786 w 1116936"/>
                  <a:gd name="connsiteY18" fmla="*/ 952500 h 952500"/>
                  <a:gd name="connsiteX19" fmla="*/ 164436 w 1116936"/>
                  <a:gd name="connsiteY19" fmla="*/ 885825 h 952500"/>
                  <a:gd name="connsiteX0" fmla="*/ 164436 w 1091536"/>
                  <a:gd name="connsiteY0" fmla="*/ 885825 h 952500"/>
                  <a:gd name="connsiteX1" fmla="*/ 2511 w 1091536"/>
                  <a:gd name="connsiteY1" fmla="*/ 666750 h 952500"/>
                  <a:gd name="connsiteX2" fmla="*/ 88236 w 1091536"/>
                  <a:gd name="connsiteY2" fmla="*/ 266700 h 952500"/>
                  <a:gd name="connsiteX3" fmla="*/ 373986 w 1091536"/>
                  <a:gd name="connsiteY3" fmla="*/ 76200 h 952500"/>
                  <a:gd name="connsiteX4" fmla="*/ 497811 w 1091536"/>
                  <a:gd name="connsiteY4" fmla="*/ 76200 h 952500"/>
                  <a:gd name="connsiteX5" fmla="*/ 431136 w 1091536"/>
                  <a:gd name="connsiteY5" fmla="*/ 19050 h 952500"/>
                  <a:gd name="connsiteX6" fmla="*/ 554961 w 1091536"/>
                  <a:gd name="connsiteY6" fmla="*/ 66675 h 952500"/>
                  <a:gd name="connsiteX7" fmla="*/ 640686 w 1091536"/>
                  <a:gd name="connsiteY7" fmla="*/ 0 h 952500"/>
                  <a:gd name="connsiteX8" fmla="*/ 612111 w 1091536"/>
                  <a:gd name="connsiteY8" fmla="*/ 85725 h 952500"/>
                  <a:gd name="connsiteX9" fmla="*/ 716886 w 1091536"/>
                  <a:gd name="connsiteY9" fmla="*/ 76200 h 952500"/>
                  <a:gd name="connsiteX10" fmla="*/ 678786 w 1091536"/>
                  <a:gd name="connsiteY10" fmla="*/ 123825 h 952500"/>
                  <a:gd name="connsiteX11" fmla="*/ 793086 w 1091536"/>
                  <a:gd name="connsiteY11" fmla="*/ 190500 h 952500"/>
                  <a:gd name="connsiteX12" fmla="*/ 1021686 w 1091536"/>
                  <a:gd name="connsiteY12" fmla="*/ 428625 h 952500"/>
                  <a:gd name="connsiteX13" fmla="*/ 1091536 w 1091536"/>
                  <a:gd name="connsiteY13" fmla="*/ 527050 h 952500"/>
                  <a:gd name="connsiteX14" fmla="*/ 945486 w 1091536"/>
                  <a:gd name="connsiteY14" fmla="*/ 504825 h 952500"/>
                  <a:gd name="connsiteX15" fmla="*/ 951836 w 1091536"/>
                  <a:gd name="connsiteY15" fmla="*/ 708025 h 952500"/>
                  <a:gd name="connsiteX16" fmla="*/ 878811 w 1091536"/>
                  <a:gd name="connsiteY16" fmla="*/ 876300 h 952500"/>
                  <a:gd name="connsiteX17" fmla="*/ 631161 w 1091536"/>
                  <a:gd name="connsiteY17" fmla="*/ 914400 h 952500"/>
                  <a:gd name="connsiteX18" fmla="*/ 297786 w 1091536"/>
                  <a:gd name="connsiteY18" fmla="*/ 952500 h 952500"/>
                  <a:gd name="connsiteX19" fmla="*/ 164436 w 1091536"/>
                  <a:gd name="connsiteY19" fmla="*/ 885825 h 952500"/>
                  <a:gd name="connsiteX0" fmla="*/ 164436 w 1091536"/>
                  <a:gd name="connsiteY0" fmla="*/ 885825 h 952500"/>
                  <a:gd name="connsiteX1" fmla="*/ 2511 w 1091536"/>
                  <a:gd name="connsiteY1" fmla="*/ 666750 h 952500"/>
                  <a:gd name="connsiteX2" fmla="*/ 88236 w 1091536"/>
                  <a:gd name="connsiteY2" fmla="*/ 266700 h 952500"/>
                  <a:gd name="connsiteX3" fmla="*/ 373986 w 1091536"/>
                  <a:gd name="connsiteY3" fmla="*/ 76200 h 952500"/>
                  <a:gd name="connsiteX4" fmla="*/ 497811 w 1091536"/>
                  <a:gd name="connsiteY4" fmla="*/ 76200 h 952500"/>
                  <a:gd name="connsiteX5" fmla="*/ 431136 w 1091536"/>
                  <a:gd name="connsiteY5" fmla="*/ 19050 h 952500"/>
                  <a:gd name="connsiteX6" fmla="*/ 554961 w 1091536"/>
                  <a:gd name="connsiteY6" fmla="*/ 66675 h 952500"/>
                  <a:gd name="connsiteX7" fmla="*/ 640686 w 1091536"/>
                  <a:gd name="connsiteY7" fmla="*/ 0 h 952500"/>
                  <a:gd name="connsiteX8" fmla="*/ 612111 w 1091536"/>
                  <a:gd name="connsiteY8" fmla="*/ 85725 h 952500"/>
                  <a:gd name="connsiteX9" fmla="*/ 716886 w 1091536"/>
                  <a:gd name="connsiteY9" fmla="*/ 76200 h 952500"/>
                  <a:gd name="connsiteX10" fmla="*/ 678786 w 1091536"/>
                  <a:gd name="connsiteY10" fmla="*/ 123825 h 952500"/>
                  <a:gd name="connsiteX11" fmla="*/ 793086 w 1091536"/>
                  <a:gd name="connsiteY11" fmla="*/ 190500 h 952500"/>
                  <a:gd name="connsiteX12" fmla="*/ 983586 w 1091536"/>
                  <a:gd name="connsiteY12" fmla="*/ 393700 h 952500"/>
                  <a:gd name="connsiteX13" fmla="*/ 1091536 w 1091536"/>
                  <a:gd name="connsiteY13" fmla="*/ 527050 h 952500"/>
                  <a:gd name="connsiteX14" fmla="*/ 945486 w 1091536"/>
                  <a:gd name="connsiteY14" fmla="*/ 504825 h 952500"/>
                  <a:gd name="connsiteX15" fmla="*/ 951836 w 1091536"/>
                  <a:gd name="connsiteY15" fmla="*/ 708025 h 952500"/>
                  <a:gd name="connsiteX16" fmla="*/ 878811 w 1091536"/>
                  <a:gd name="connsiteY16" fmla="*/ 876300 h 952500"/>
                  <a:gd name="connsiteX17" fmla="*/ 631161 w 1091536"/>
                  <a:gd name="connsiteY17" fmla="*/ 914400 h 952500"/>
                  <a:gd name="connsiteX18" fmla="*/ 297786 w 1091536"/>
                  <a:gd name="connsiteY18" fmla="*/ 952500 h 952500"/>
                  <a:gd name="connsiteX19" fmla="*/ 164436 w 1091536"/>
                  <a:gd name="connsiteY19" fmla="*/ 885825 h 952500"/>
                  <a:gd name="connsiteX0" fmla="*/ 164436 w 1091536"/>
                  <a:gd name="connsiteY0" fmla="*/ 885825 h 952500"/>
                  <a:gd name="connsiteX1" fmla="*/ 2511 w 1091536"/>
                  <a:gd name="connsiteY1" fmla="*/ 666750 h 952500"/>
                  <a:gd name="connsiteX2" fmla="*/ 88236 w 1091536"/>
                  <a:gd name="connsiteY2" fmla="*/ 266700 h 952500"/>
                  <a:gd name="connsiteX3" fmla="*/ 373986 w 1091536"/>
                  <a:gd name="connsiteY3" fmla="*/ 76200 h 952500"/>
                  <a:gd name="connsiteX4" fmla="*/ 497811 w 1091536"/>
                  <a:gd name="connsiteY4" fmla="*/ 76200 h 952500"/>
                  <a:gd name="connsiteX5" fmla="*/ 431136 w 1091536"/>
                  <a:gd name="connsiteY5" fmla="*/ 19050 h 952500"/>
                  <a:gd name="connsiteX6" fmla="*/ 554961 w 1091536"/>
                  <a:gd name="connsiteY6" fmla="*/ 66675 h 952500"/>
                  <a:gd name="connsiteX7" fmla="*/ 640686 w 1091536"/>
                  <a:gd name="connsiteY7" fmla="*/ 0 h 952500"/>
                  <a:gd name="connsiteX8" fmla="*/ 612111 w 1091536"/>
                  <a:gd name="connsiteY8" fmla="*/ 85725 h 952500"/>
                  <a:gd name="connsiteX9" fmla="*/ 716886 w 1091536"/>
                  <a:gd name="connsiteY9" fmla="*/ 76200 h 952500"/>
                  <a:gd name="connsiteX10" fmla="*/ 678786 w 1091536"/>
                  <a:gd name="connsiteY10" fmla="*/ 123825 h 952500"/>
                  <a:gd name="connsiteX11" fmla="*/ 793086 w 1091536"/>
                  <a:gd name="connsiteY11" fmla="*/ 190500 h 952500"/>
                  <a:gd name="connsiteX12" fmla="*/ 983586 w 1091536"/>
                  <a:gd name="connsiteY12" fmla="*/ 393700 h 952500"/>
                  <a:gd name="connsiteX13" fmla="*/ 1091536 w 1091536"/>
                  <a:gd name="connsiteY13" fmla="*/ 527050 h 952500"/>
                  <a:gd name="connsiteX14" fmla="*/ 945486 w 1091536"/>
                  <a:gd name="connsiteY14" fmla="*/ 504825 h 952500"/>
                  <a:gd name="connsiteX15" fmla="*/ 951836 w 1091536"/>
                  <a:gd name="connsiteY15" fmla="*/ 708025 h 952500"/>
                  <a:gd name="connsiteX16" fmla="*/ 878811 w 1091536"/>
                  <a:gd name="connsiteY16" fmla="*/ 876300 h 952500"/>
                  <a:gd name="connsiteX17" fmla="*/ 631161 w 1091536"/>
                  <a:gd name="connsiteY17" fmla="*/ 914400 h 952500"/>
                  <a:gd name="connsiteX18" fmla="*/ 297786 w 1091536"/>
                  <a:gd name="connsiteY18" fmla="*/ 952500 h 952500"/>
                  <a:gd name="connsiteX19" fmla="*/ 164436 w 1091536"/>
                  <a:gd name="connsiteY19" fmla="*/ 885825 h 952500"/>
                  <a:gd name="connsiteX0" fmla="*/ 164436 w 1091536"/>
                  <a:gd name="connsiteY0" fmla="*/ 885825 h 952500"/>
                  <a:gd name="connsiteX1" fmla="*/ 2511 w 1091536"/>
                  <a:gd name="connsiteY1" fmla="*/ 666750 h 952500"/>
                  <a:gd name="connsiteX2" fmla="*/ 88236 w 1091536"/>
                  <a:gd name="connsiteY2" fmla="*/ 266700 h 952500"/>
                  <a:gd name="connsiteX3" fmla="*/ 373986 w 1091536"/>
                  <a:gd name="connsiteY3" fmla="*/ 76200 h 952500"/>
                  <a:gd name="connsiteX4" fmla="*/ 497811 w 1091536"/>
                  <a:gd name="connsiteY4" fmla="*/ 76200 h 952500"/>
                  <a:gd name="connsiteX5" fmla="*/ 431136 w 1091536"/>
                  <a:gd name="connsiteY5" fmla="*/ 19050 h 952500"/>
                  <a:gd name="connsiteX6" fmla="*/ 554961 w 1091536"/>
                  <a:gd name="connsiteY6" fmla="*/ 66675 h 952500"/>
                  <a:gd name="connsiteX7" fmla="*/ 640686 w 1091536"/>
                  <a:gd name="connsiteY7" fmla="*/ 0 h 952500"/>
                  <a:gd name="connsiteX8" fmla="*/ 612111 w 1091536"/>
                  <a:gd name="connsiteY8" fmla="*/ 85725 h 952500"/>
                  <a:gd name="connsiteX9" fmla="*/ 716886 w 1091536"/>
                  <a:gd name="connsiteY9" fmla="*/ 76200 h 952500"/>
                  <a:gd name="connsiteX10" fmla="*/ 678786 w 1091536"/>
                  <a:gd name="connsiteY10" fmla="*/ 123825 h 952500"/>
                  <a:gd name="connsiteX11" fmla="*/ 840711 w 1091536"/>
                  <a:gd name="connsiteY11" fmla="*/ 196850 h 952500"/>
                  <a:gd name="connsiteX12" fmla="*/ 983586 w 1091536"/>
                  <a:gd name="connsiteY12" fmla="*/ 393700 h 952500"/>
                  <a:gd name="connsiteX13" fmla="*/ 1091536 w 1091536"/>
                  <a:gd name="connsiteY13" fmla="*/ 527050 h 952500"/>
                  <a:gd name="connsiteX14" fmla="*/ 945486 w 1091536"/>
                  <a:gd name="connsiteY14" fmla="*/ 504825 h 952500"/>
                  <a:gd name="connsiteX15" fmla="*/ 951836 w 1091536"/>
                  <a:gd name="connsiteY15" fmla="*/ 708025 h 952500"/>
                  <a:gd name="connsiteX16" fmla="*/ 878811 w 1091536"/>
                  <a:gd name="connsiteY16" fmla="*/ 876300 h 952500"/>
                  <a:gd name="connsiteX17" fmla="*/ 631161 w 1091536"/>
                  <a:gd name="connsiteY17" fmla="*/ 914400 h 952500"/>
                  <a:gd name="connsiteX18" fmla="*/ 297786 w 1091536"/>
                  <a:gd name="connsiteY18" fmla="*/ 952500 h 952500"/>
                  <a:gd name="connsiteX19" fmla="*/ 164436 w 1091536"/>
                  <a:gd name="connsiteY19" fmla="*/ 885825 h 952500"/>
                  <a:gd name="connsiteX0" fmla="*/ 164436 w 1091536"/>
                  <a:gd name="connsiteY0" fmla="*/ 885825 h 952500"/>
                  <a:gd name="connsiteX1" fmla="*/ 2511 w 1091536"/>
                  <a:gd name="connsiteY1" fmla="*/ 666750 h 952500"/>
                  <a:gd name="connsiteX2" fmla="*/ 88236 w 1091536"/>
                  <a:gd name="connsiteY2" fmla="*/ 266700 h 952500"/>
                  <a:gd name="connsiteX3" fmla="*/ 373986 w 1091536"/>
                  <a:gd name="connsiteY3" fmla="*/ 76200 h 952500"/>
                  <a:gd name="connsiteX4" fmla="*/ 497811 w 1091536"/>
                  <a:gd name="connsiteY4" fmla="*/ 76200 h 952500"/>
                  <a:gd name="connsiteX5" fmla="*/ 431136 w 1091536"/>
                  <a:gd name="connsiteY5" fmla="*/ 19050 h 952500"/>
                  <a:gd name="connsiteX6" fmla="*/ 554961 w 1091536"/>
                  <a:gd name="connsiteY6" fmla="*/ 66675 h 952500"/>
                  <a:gd name="connsiteX7" fmla="*/ 640686 w 1091536"/>
                  <a:gd name="connsiteY7" fmla="*/ 0 h 952500"/>
                  <a:gd name="connsiteX8" fmla="*/ 612111 w 1091536"/>
                  <a:gd name="connsiteY8" fmla="*/ 85725 h 952500"/>
                  <a:gd name="connsiteX9" fmla="*/ 716886 w 1091536"/>
                  <a:gd name="connsiteY9" fmla="*/ 76200 h 952500"/>
                  <a:gd name="connsiteX10" fmla="*/ 678786 w 1091536"/>
                  <a:gd name="connsiteY10" fmla="*/ 123825 h 952500"/>
                  <a:gd name="connsiteX11" fmla="*/ 840711 w 1091536"/>
                  <a:gd name="connsiteY11" fmla="*/ 196850 h 952500"/>
                  <a:gd name="connsiteX12" fmla="*/ 983586 w 1091536"/>
                  <a:gd name="connsiteY12" fmla="*/ 393700 h 952500"/>
                  <a:gd name="connsiteX13" fmla="*/ 1091536 w 1091536"/>
                  <a:gd name="connsiteY13" fmla="*/ 527050 h 952500"/>
                  <a:gd name="connsiteX14" fmla="*/ 945486 w 1091536"/>
                  <a:gd name="connsiteY14" fmla="*/ 504825 h 952500"/>
                  <a:gd name="connsiteX15" fmla="*/ 951836 w 1091536"/>
                  <a:gd name="connsiteY15" fmla="*/ 708025 h 952500"/>
                  <a:gd name="connsiteX16" fmla="*/ 878811 w 1091536"/>
                  <a:gd name="connsiteY16" fmla="*/ 876300 h 952500"/>
                  <a:gd name="connsiteX17" fmla="*/ 631161 w 1091536"/>
                  <a:gd name="connsiteY17" fmla="*/ 914400 h 952500"/>
                  <a:gd name="connsiteX18" fmla="*/ 297786 w 1091536"/>
                  <a:gd name="connsiteY18" fmla="*/ 952500 h 952500"/>
                  <a:gd name="connsiteX19" fmla="*/ 164436 w 1091536"/>
                  <a:gd name="connsiteY19" fmla="*/ 885825 h 952500"/>
                  <a:gd name="connsiteX0" fmla="*/ 144483 w 1090633"/>
                  <a:gd name="connsiteY0" fmla="*/ 892175 h 952500"/>
                  <a:gd name="connsiteX1" fmla="*/ 1608 w 1090633"/>
                  <a:gd name="connsiteY1" fmla="*/ 666750 h 952500"/>
                  <a:gd name="connsiteX2" fmla="*/ 87333 w 1090633"/>
                  <a:gd name="connsiteY2" fmla="*/ 266700 h 952500"/>
                  <a:gd name="connsiteX3" fmla="*/ 373083 w 1090633"/>
                  <a:gd name="connsiteY3" fmla="*/ 76200 h 952500"/>
                  <a:gd name="connsiteX4" fmla="*/ 496908 w 1090633"/>
                  <a:gd name="connsiteY4" fmla="*/ 76200 h 952500"/>
                  <a:gd name="connsiteX5" fmla="*/ 430233 w 1090633"/>
                  <a:gd name="connsiteY5" fmla="*/ 19050 h 952500"/>
                  <a:gd name="connsiteX6" fmla="*/ 554058 w 1090633"/>
                  <a:gd name="connsiteY6" fmla="*/ 66675 h 952500"/>
                  <a:gd name="connsiteX7" fmla="*/ 639783 w 1090633"/>
                  <a:gd name="connsiteY7" fmla="*/ 0 h 952500"/>
                  <a:gd name="connsiteX8" fmla="*/ 611208 w 1090633"/>
                  <a:gd name="connsiteY8" fmla="*/ 85725 h 952500"/>
                  <a:gd name="connsiteX9" fmla="*/ 715983 w 1090633"/>
                  <a:gd name="connsiteY9" fmla="*/ 76200 h 952500"/>
                  <a:gd name="connsiteX10" fmla="*/ 677883 w 1090633"/>
                  <a:gd name="connsiteY10" fmla="*/ 123825 h 952500"/>
                  <a:gd name="connsiteX11" fmla="*/ 839808 w 1090633"/>
                  <a:gd name="connsiteY11" fmla="*/ 196850 h 952500"/>
                  <a:gd name="connsiteX12" fmla="*/ 982683 w 1090633"/>
                  <a:gd name="connsiteY12" fmla="*/ 393700 h 952500"/>
                  <a:gd name="connsiteX13" fmla="*/ 1090633 w 1090633"/>
                  <a:gd name="connsiteY13" fmla="*/ 527050 h 952500"/>
                  <a:gd name="connsiteX14" fmla="*/ 944583 w 1090633"/>
                  <a:gd name="connsiteY14" fmla="*/ 504825 h 952500"/>
                  <a:gd name="connsiteX15" fmla="*/ 950933 w 1090633"/>
                  <a:gd name="connsiteY15" fmla="*/ 708025 h 952500"/>
                  <a:gd name="connsiteX16" fmla="*/ 877908 w 1090633"/>
                  <a:gd name="connsiteY16" fmla="*/ 876300 h 952500"/>
                  <a:gd name="connsiteX17" fmla="*/ 630258 w 1090633"/>
                  <a:gd name="connsiteY17" fmla="*/ 914400 h 952500"/>
                  <a:gd name="connsiteX18" fmla="*/ 296883 w 1090633"/>
                  <a:gd name="connsiteY18" fmla="*/ 952500 h 952500"/>
                  <a:gd name="connsiteX19" fmla="*/ 144483 w 1090633"/>
                  <a:gd name="connsiteY19" fmla="*/ 892175 h 952500"/>
                  <a:gd name="connsiteX0" fmla="*/ 150886 w 1097036"/>
                  <a:gd name="connsiteY0" fmla="*/ 892175 h 952500"/>
                  <a:gd name="connsiteX1" fmla="*/ 8011 w 1097036"/>
                  <a:gd name="connsiteY1" fmla="*/ 666750 h 952500"/>
                  <a:gd name="connsiteX2" fmla="*/ 93736 w 1097036"/>
                  <a:gd name="connsiteY2" fmla="*/ 266700 h 952500"/>
                  <a:gd name="connsiteX3" fmla="*/ 379486 w 1097036"/>
                  <a:gd name="connsiteY3" fmla="*/ 76200 h 952500"/>
                  <a:gd name="connsiteX4" fmla="*/ 503311 w 1097036"/>
                  <a:gd name="connsiteY4" fmla="*/ 76200 h 952500"/>
                  <a:gd name="connsiteX5" fmla="*/ 436636 w 1097036"/>
                  <a:gd name="connsiteY5" fmla="*/ 19050 h 952500"/>
                  <a:gd name="connsiteX6" fmla="*/ 560461 w 1097036"/>
                  <a:gd name="connsiteY6" fmla="*/ 66675 h 952500"/>
                  <a:gd name="connsiteX7" fmla="*/ 646186 w 1097036"/>
                  <a:gd name="connsiteY7" fmla="*/ 0 h 952500"/>
                  <a:gd name="connsiteX8" fmla="*/ 617611 w 1097036"/>
                  <a:gd name="connsiteY8" fmla="*/ 85725 h 952500"/>
                  <a:gd name="connsiteX9" fmla="*/ 722386 w 1097036"/>
                  <a:gd name="connsiteY9" fmla="*/ 76200 h 952500"/>
                  <a:gd name="connsiteX10" fmla="*/ 684286 w 1097036"/>
                  <a:gd name="connsiteY10" fmla="*/ 123825 h 952500"/>
                  <a:gd name="connsiteX11" fmla="*/ 846211 w 1097036"/>
                  <a:gd name="connsiteY11" fmla="*/ 196850 h 952500"/>
                  <a:gd name="connsiteX12" fmla="*/ 989086 w 1097036"/>
                  <a:gd name="connsiteY12" fmla="*/ 393700 h 952500"/>
                  <a:gd name="connsiteX13" fmla="*/ 1097036 w 1097036"/>
                  <a:gd name="connsiteY13" fmla="*/ 527050 h 952500"/>
                  <a:gd name="connsiteX14" fmla="*/ 950986 w 1097036"/>
                  <a:gd name="connsiteY14" fmla="*/ 504825 h 952500"/>
                  <a:gd name="connsiteX15" fmla="*/ 957336 w 1097036"/>
                  <a:gd name="connsiteY15" fmla="*/ 708025 h 952500"/>
                  <a:gd name="connsiteX16" fmla="*/ 884311 w 1097036"/>
                  <a:gd name="connsiteY16" fmla="*/ 876300 h 952500"/>
                  <a:gd name="connsiteX17" fmla="*/ 636661 w 1097036"/>
                  <a:gd name="connsiteY17" fmla="*/ 914400 h 952500"/>
                  <a:gd name="connsiteX18" fmla="*/ 303286 w 1097036"/>
                  <a:gd name="connsiteY18" fmla="*/ 952500 h 952500"/>
                  <a:gd name="connsiteX19" fmla="*/ 150886 w 1097036"/>
                  <a:gd name="connsiteY19" fmla="*/ 892175 h 9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97036" h="952500">
                    <a:moveTo>
                      <a:pt x="150886" y="892175"/>
                    </a:moveTo>
                    <a:cubicBezTo>
                      <a:pt x="101674" y="844550"/>
                      <a:pt x="36586" y="799571"/>
                      <a:pt x="8011" y="666750"/>
                    </a:cubicBezTo>
                    <a:cubicBezTo>
                      <a:pt x="-20564" y="533929"/>
                      <a:pt x="31824" y="365125"/>
                      <a:pt x="93736" y="266700"/>
                    </a:cubicBezTo>
                    <a:cubicBezTo>
                      <a:pt x="155648" y="168275"/>
                      <a:pt x="311224" y="107950"/>
                      <a:pt x="379486" y="76200"/>
                    </a:cubicBezTo>
                    <a:lnTo>
                      <a:pt x="503311" y="76200"/>
                    </a:lnTo>
                    <a:lnTo>
                      <a:pt x="436636" y="19050"/>
                    </a:lnTo>
                    <a:lnTo>
                      <a:pt x="560461" y="66675"/>
                    </a:lnTo>
                    <a:lnTo>
                      <a:pt x="646186" y="0"/>
                    </a:lnTo>
                    <a:lnTo>
                      <a:pt x="617611" y="85725"/>
                    </a:lnTo>
                    <a:lnTo>
                      <a:pt x="722386" y="76200"/>
                    </a:lnTo>
                    <a:lnTo>
                      <a:pt x="684286" y="123825"/>
                    </a:lnTo>
                    <a:cubicBezTo>
                      <a:pt x="696986" y="142875"/>
                      <a:pt x="795411" y="151871"/>
                      <a:pt x="846211" y="196850"/>
                    </a:cubicBezTo>
                    <a:cubicBezTo>
                      <a:pt x="897011" y="241829"/>
                      <a:pt x="955219" y="315383"/>
                      <a:pt x="989086" y="393700"/>
                    </a:cubicBezTo>
                    <a:lnTo>
                      <a:pt x="1097036" y="527050"/>
                    </a:lnTo>
                    <a:lnTo>
                      <a:pt x="950986" y="504825"/>
                    </a:lnTo>
                    <a:cubicBezTo>
                      <a:pt x="977974" y="566738"/>
                      <a:pt x="968449" y="646112"/>
                      <a:pt x="957336" y="708025"/>
                    </a:cubicBezTo>
                    <a:cubicBezTo>
                      <a:pt x="946223" y="769938"/>
                      <a:pt x="937757" y="841904"/>
                      <a:pt x="884311" y="876300"/>
                    </a:cubicBezTo>
                    <a:cubicBezTo>
                      <a:pt x="830865" y="910696"/>
                      <a:pt x="733499" y="901700"/>
                      <a:pt x="636661" y="914400"/>
                    </a:cubicBezTo>
                    <a:lnTo>
                      <a:pt x="303286" y="952500"/>
                    </a:lnTo>
                    <a:lnTo>
                      <a:pt x="150886" y="892175"/>
                    </a:lnTo>
                    <a:close/>
                  </a:path>
                </a:pathLst>
              </a:custGeom>
              <a:solidFill>
                <a:srgbClr val="969480"/>
              </a:solidFill>
              <a:ln>
                <a:solidFill>
                  <a:srgbClr val="1137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>
                <a:off x="5629988" y="3600450"/>
                <a:ext cx="579793" cy="933450"/>
              </a:xfrm>
              <a:custGeom>
                <a:avLst/>
                <a:gdLst>
                  <a:gd name="connsiteX0" fmla="*/ 436636 w 579793"/>
                  <a:gd name="connsiteY0" fmla="*/ 0 h 933450"/>
                  <a:gd name="connsiteX1" fmla="*/ 556097 w 579793"/>
                  <a:gd name="connsiteY1" fmla="*/ 45946 h 933450"/>
                  <a:gd name="connsiteX2" fmla="*/ 494068 w 579793"/>
                  <a:gd name="connsiteY2" fmla="*/ 133350 h 933450"/>
                  <a:gd name="connsiteX3" fmla="*/ 484543 w 579793"/>
                  <a:gd name="connsiteY3" fmla="*/ 314325 h 933450"/>
                  <a:gd name="connsiteX4" fmla="*/ 532168 w 579793"/>
                  <a:gd name="connsiteY4" fmla="*/ 428625 h 933450"/>
                  <a:gd name="connsiteX5" fmla="*/ 455968 w 579793"/>
                  <a:gd name="connsiteY5" fmla="*/ 495300 h 933450"/>
                  <a:gd name="connsiteX6" fmla="*/ 579793 w 579793"/>
                  <a:gd name="connsiteY6" fmla="*/ 647700 h 933450"/>
                  <a:gd name="connsiteX7" fmla="*/ 541693 w 579793"/>
                  <a:gd name="connsiteY7" fmla="*/ 800100 h 933450"/>
                  <a:gd name="connsiteX8" fmla="*/ 574033 w 579793"/>
                  <a:gd name="connsiteY8" fmla="*/ 902508 h 933450"/>
                  <a:gd name="connsiteX9" fmla="*/ 303286 w 579793"/>
                  <a:gd name="connsiteY9" fmla="*/ 933450 h 933450"/>
                  <a:gd name="connsiteX10" fmla="*/ 150886 w 579793"/>
                  <a:gd name="connsiteY10" fmla="*/ 873125 h 933450"/>
                  <a:gd name="connsiteX11" fmla="*/ 8011 w 579793"/>
                  <a:gd name="connsiteY11" fmla="*/ 647700 h 933450"/>
                  <a:gd name="connsiteX12" fmla="*/ 93736 w 579793"/>
                  <a:gd name="connsiteY12" fmla="*/ 247650 h 933450"/>
                  <a:gd name="connsiteX13" fmla="*/ 379486 w 579793"/>
                  <a:gd name="connsiteY13" fmla="*/ 57150 h 933450"/>
                  <a:gd name="connsiteX14" fmla="*/ 503311 w 579793"/>
                  <a:gd name="connsiteY14" fmla="*/ 57150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9793" h="933450">
                    <a:moveTo>
                      <a:pt x="436636" y="0"/>
                    </a:moveTo>
                    <a:lnTo>
                      <a:pt x="556097" y="45946"/>
                    </a:lnTo>
                    <a:lnTo>
                      <a:pt x="494068" y="133350"/>
                    </a:lnTo>
                    <a:lnTo>
                      <a:pt x="484543" y="314325"/>
                    </a:lnTo>
                    <a:lnTo>
                      <a:pt x="532168" y="428625"/>
                    </a:lnTo>
                    <a:lnTo>
                      <a:pt x="455968" y="495300"/>
                    </a:lnTo>
                    <a:lnTo>
                      <a:pt x="579793" y="647700"/>
                    </a:lnTo>
                    <a:lnTo>
                      <a:pt x="541693" y="800100"/>
                    </a:lnTo>
                    <a:lnTo>
                      <a:pt x="574033" y="902508"/>
                    </a:lnTo>
                    <a:lnTo>
                      <a:pt x="303286" y="933450"/>
                    </a:lnTo>
                    <a:lnTo>
                      <a:pt x="150886" y="873125"/>
                    </a:lnTo>
                    <a:cubicBezTo>
                      <a:pt x="101674" y="825500"/>
                      <a:pt x="36586" y="780521"/>
                      <a:pt x="8011" y="647700"/>
                    </a:cubicBezTo>
                    <a:cubicBezTo>
                      <a:pt x="-20564" y="514879"/>
                      <a:pt x="31824" y="346075"/>
                      <a:pt x="93736" y="247650"/>
                    </a:cubicBezTo>
                    <a:cubicBezTo>
                      <a:pt x="155648" y="149225"/>
                      <a:pt x="311224" y="88900"/>
                      <a:pt x="379486" y="57150"/>
                    </a:cubicBezTo>
                    <a:lnTo>
                      <a:pt x="503311" y="5715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5629987" y="4638020"/>
              <a:ext cx="1014198" cy="1634649"/>
              <a:chOff x="5629987" y="4638020"/>
              <a:chExt cx="1014198" cy="1634649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5629987" y="5475261"/>
                <a:ext cx="1014198" cy="797408"/>
                <a:chOff x="5629987" y="5475261"/>
                <a:chExt cx="1014198" cy="797408"/>
              </a:xfrm>
            </p:grpSpPr>
            <p:sp>
              <p:nvSpPr>
                <p:cNvPr id="35" name="矩形 34"/>
                <p:cNvSpPr/>
                <p:nvPr/>
              </p:nvSpPr>
              <p:spPr>
                <a:xfrm>
                  <a:off x="5629987" y="5475261"/>
                  <a:ext cx="989887" cy="211164"/>
                </a:xfrm>
                <a:prstGeom prst="rect">
                  <a:avLst/>
                </a:prstGeom>
                <a:solidFill>
                  <a:srgbClr val="1137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梯形 35"/>
                <p:cNvSpPr/>
                <p:nvPr/>
              </p:nvSpPr>
              <p:spPr>
                <a:xfrm rot="11216742">
                  <a:off x="5639639" y="5650751"/>
                  <a:ext cx="114883" cy="621918"/>
                </a:xfrm>
                <a:prstGeom prst="trapezoid">
                  <a:avLst/>
                </a:prstGeom>
                <a:solidFill>
                  <a:srgbClr val="1137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梯形 36"/>
                <p:cNvSpPr/>
                <p:nvPr/>
              </p:nvSpPr>
              <p:spPr>
                <a:xfrm rot="11216742">
                  <a:off x="5836825" y="5611900"/>
                  <a:ext cx="114883" cy="621918"/>
                </a:xfrm>
                <a:prstGeom prst="trapezoid">
                  <a:avLst/>
                </a:prstGeom>
                <a:solidFill>
                  <a:srgbClr val="1137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梯形 41"/>
                <p:cNvSpPr/>
                <p:nvPr/>
              </p:nvSpPr>
              <p:spPr>
                <a:xfrm rot="10383258" flipH="1">
                  <a:off x="6360726" y="5611901"/>
                  <a:ext cx="114883" cy="621918"/>
                </a:xfrm>
                <a:prstGeom prst="trapezoid">
                  <a:avLst/>
                </a:prstGeom>
                <a:solidFill>
                  <a:srgbClr val="1137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梯形 42"/>
                <p:cNvSpPr/>
                <p:nvPr/>
              </p:nvSpPr>
              <p:spPr>
                <a:xfrm rot="10383258" flipH="1">
                  <a:off x="6529302" y="5649792"/>
                  <a:ext cx="114883" cy="621918"/>
                </a:xfrm>
                <a:prstGeom prst="trapezoid">
                  <a:avLst/>
                </a:prstGeom>
                <a:solidFill>
                  <a:srgbClr val="1137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5" name="矩形 44"/>
              <p:cNvSpPr/>
              <p:nvPr/>
            </p:nvSpPr>
            <p:spPr>
              <a:xfrm>
                <a:off x="5776782" y="5111309"/>
                <a:ext cx="45719" cy="380942"/>
              </a:xfrm>
              <a:prstGeom prst="rect">
                <a:avLst/>
              </a:prstGeom>
              <a:gradFill>
                <a:gsLst>
                  <a:gs pos="0">
                    <a:srgbClr val="936760"/>
                  </a:gs>
                  <a:gs pos="100000">
                    <a:srgbClr val="113750"/>
                  </a:gs>
                </a:gsLst>
                <a:lin ang="5400000" scaled="1"/>
              </a:gradFill>
              <a:ln>
                <a:solidFill>
                  <a:srgbClr val="1137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972236" y="5111309"/>
                <a:ext cx="45719" cy="380942"/>
              </a:xfrm>
              <a:prstGeom prst="rect">
                <a:avLst/>
              </a:prstGeom>
              <a:gradFill>
                <a:gsLst>
                  <a:gs pos="0">
                    <a:srgbClr val="936760"/>
                  </a:gs>
                  <a:gs pos="100000">
                    <a:srgbClr val="113750"/>
                  </a:gs>
                </a:gsLst>
                <a:lin ang="5400000" scaled="1"/>
              </a:gradFill>
              <a:ln>
                <a:solidFill>
                  <a:srgbClr val="1137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181469" y="5111309"/>
                <a:ext cx="45719" cy="380942"/>
              </a:xfrm>
              <a:prstGeom prst="rect">
                <a:avLst/>
              </a:prstGeom>
              <a:gradFill>
                <a:gsLst>
                  <a:gs pos="0">
                    <a:srgbClr val="936760"/>
                  </a:gs>
                  <a:gs pos="100000">
                    <a:srgbClr val="113750"/>
                  </a:gs>
                </a:gsLst>
                <a:lin ang="5400000" scaled="1"/>
              </a:gradFill>
              <a:ln>
                <a:solidFill>
                  <a:srgbClr val="1137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400671" y="5111309"/>
                <a:ext cx="45719" cy="380942"/>
              </a:xfrm>
              <a:prstGeom prst="rect">
                <a:avLst/>
              </a:prstGeom>
              <a:gradFill>
                <a:gsLst>
                  <a:gs pos="0">
                    <a:srgbClr val="936760"/>
                  </a:gs>
                  <a:gs pos="100000">
                    <a:srgbClr val="113750"/>
                  </a:gs>
                </a:gsLst>
                <a:lin ang="5400000" scaled="1"/>
              </a:gradFill>
              <a:ln>
                <a:solidFill>
                  <a:srgbClr val="1137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629987" y="4638020"/>
                <a:ext cx="989887" cy="533400"/>
              </a:xfrm>
              <a:prstGeom prst="rect">
                <a:avLst/>
              </a:prstGeom>
              <a:solidFill>
                <a:srgbClr val="936760"/>
              </a:solidFill>
              <a:ln>
                <a:solidFill>
                  <a:srgbClr val="1137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>
                <a:off x="5636343" y="4640401"/>
                <a:ext cx="464048" cy="526912"/>
              </a:xfrm>
              <a:custGeom>
                <a:avLst/>
                <a:gdLst>
                  <a:gd name="connsiteX0" fmla="*/ 0 w 497474"/>
                  <a:gd name="connsiteY0" fmla="*/ 0 h 533400"/>
                  <a:gd name="connsiteX1" fmla="*/ 497474 w 497474"/>
                  <a:gd name="connsiteY1" fmla="*/ 0 h 533400"/>
                  <a:gd name="connsiteX2" fmla="*/ 497474 w 497474"/>
                  <a:gd name="connsiteY2" fmla="*/ 533400 h 533400"/>
                  <a:gd name="connsiteX3" fmla="*/ 0 w 497474"/>
                  <a:gd name="connsiteY3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7474" h="533400">
                    <a:moveTo>
                      <a:pt x="0" y="0"/>
                    </a:moveTo>
                    <a:lnTo>
                      <a:pt x="497474" y="0"/>
                    </a:lnTo>
                    <a:lnTo>
                      <a:pt x="497474" y="533400"/>
                    </a:lnTo>
                    <a:lnTo>
                      <a:pt x="0" y="5334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549301">
              <a:off x="433908" y="3775087"/>
              <a:ext cx="1340293" cy="1517626"/>
            </a:xfrm>
            <a:prstGeom prst="rect">
              <a:avLst/>
            </a:prstGeom>
          </p:spPr>
        </p:pic>
        <p:grpSp>
          <p:nvGrpSpPr>
            <p:cNvPr id="27" name="组合 26"/>
            <p:cNvGrpSpPr/>
            <p:nvPr/>
          </p:nvGrpSpPr>
          <p:grpSpPr>
            <a:xfrm>
              <a:off x="6926026" y="3967059"/>
              <a:ext cx="800027" cy="910621"/>
              <a:chOff x="6926026" y="3967059"/>
              <a:chExt cx="800027" cy="91062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6926026" y="3967059"/>
                <a:ext cx="686926" cy="881166"/>
                <a:chOff x="6926026" y="3967059"/>
                <a:chExt cx="686926" cy="881166"/>
              </a:xfrm>
            </p:grpSpPr>
            <p:cxnSp>
              <p:nvCxnSpPr>
                <p:cNvPr id="21" name="直接连接符 20"/>
                <p:cNvCxnSpPr/>
                <p:nvPr/>
              </p:nvCxnSpPr>
              <p:spPr>
                <a:xfrm flipH="1" flipV="1">
                  <a:off x="7375095" y="4175760"/>
                  <a:ext cx="229665" cy="672465"/>
                </a:xfrm>
                <a:prstGeom prst="line">
                  <a:avLst/>
                </a:prstGeom>
                <a:ln w="28575">
                  <a:solidFill>
                    <a:srgbClr val="FAB44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 flipH="1" flipV="1">
                  <a:off x="7125338" y="4045725"/>
                  <a:ext cx="487614" cy="261909"/>
                </a:xfrm>
                <a:prstGeom prst="line">
                  <a:avLst/>
                </a:prstGeom>
                <a:ln w="28575">
                  <a:solidFill>
                    <a:srgbClr val="FAB44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梯形 23"/>
                <p:cNvSpPr/>
                <p:nvPr/>
              </p:nvSpPr>
              <p:spPr>
                <a:xfrm rot="4253108">
                  <a:off x="6931631" y="3961454"/>
                  <a:ext cx="208488" cy="219697"/>
                </a:xfrm>
                <a:prstGeom prst="trapezoid">
                  <a:avLst/>
                </a:prstGeom>
                <a:solidFill>
                  <a:srgbClr val="113750"/>
                </a:solidFill>
                <a:ln>
                  <a:solidFill>
                    <a:srgbClr val="1137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6" name="梯形 25"/>
              <p:cNvSpPr/>
              <p:nvPr/>
            </p:nvSpPr>
            <p:spPr>
              <a:xfrm>
                <a:off x="7498080" y="4814996"/>
                <a:ext cx="227973" cy="62684"/>
              </a:xfrm>
              <a:prstGeom prst="trapezoid">
                <a:avLst/>
              </a:prstGeom>
              <a:solidFill>
                <a:srgbClr val="113750"/>
              </a:solidFill>
              <a:ln>
                <a:solidFill>
                  <a:srgbClr val="1137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42" name="文本框 341"/>
          <p:cNvSpPr txBox="1"/>
          <p:nvPr/>
        </p:nvSpPr>
        <p:spPr>
          <a:xfrm>
            <a:off x="7790491" y="5734177"/>
            <a:ext cx="4151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『</a:t>
            </a:r>
            <a:r>
              <a:rPr lang="zh-CN" altLang="en-US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废寝</a:t>
            </a:r>
            <a:r>
              <a:rPr lang="en-US" altLang="zh-CN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忘食</a:t>
            </a:r>
            <a:r>
              <a:rPr lang="en-US" altLang="zh-CN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』</a:t>
            </a:r>
            <a:endParaRPr lang="zh-CN" altLang="en-US" sz="28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030200" y="226729"/>
            <a:ext cx="1905000" cy="1262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8662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" fill="hold"/>
                                        <p:tgtEl>
                                          <p:spTgt spid="2110"/>
                                        </p:tgtEl>
                                      </p:cBhvr>
                                      <p:by x="447000" y="447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07407E-6 L 5.55112E-17 0.51968 " pathEditMode="relative" rAng="0" ptsTypes="AA">
                                      <p:cBhvr>
                                        <p:cTn id="8" dur="1" fill="hold"/>
                                        <p:tgtEl>
                                          <p:spTgt spid="2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2110"/>
                                        </p:tgtEl>
                                      </p:cBhvr>
                                      <p:by x="22360" y="2236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112E-17 -4.07407E-6 L 5.55112E-17 1.85185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2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2"/>
          <a:srcRect l="29831" t="12596" r="19327" b="22154"/>
          <a:stretch>
            <a:fillRect/>
          </a:stretch>
        </p:blipFill>
        <p:spPr>
          <a:xfrm>
            <a:off x="0" y="1"/>
            <a:ext cx="12192003" cy="6865955"/>
          </a:xfrm>
          <a:custGeom>
            <a:avLst/>
            <a:gdLst>
              <a:gd name="connsiteX0" fmla="*/ 0 w 12188049"/>
              <a:gd name="connsiteY0" fmla="*/ 0 h 6865955"/>
              <a:gd name="connsiteX1" fmla="*/ 12188049 w 12188049"/>
              <a:gd name="connsiteY1" fmla="*/ 0 h 6865955"/>
              <a:gd name="connsiteX2" fmla="*/ 12188049 w 12188049"/>
              <a:gd name="connsiteY2" fmla="*/ 6865955 h 6865955"/>
              <a:gd name="connsiteX3" fmla="*/ 0 w 12188049"/>
              <a:gd name="connsiteY3" fmla="*/ 6865955 h 686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049" h="6865955">
                <a:moveTo>
                  <a:pt x="0" y="0"/>
                </a:moveTo>
                <a:lnTo>
                  <a:pt x="12188049" y="0"/>
                </a:lnTo>
                <a:lnTo>
                  <a:pt x="12188049" y="6865955"/>
                </a:lnTo>
                <a:lnTo>
                  <a:pt x="0" y="6865955"/>
                </a:lnTo>
                <a:close/>
              </a:path>
            </a:pathLst>
          </a:custGeom>
        </p:spPr>
      </p:pic>
      <p:grpSp>
        <p:nvGrpSpPr>
          <p:cNvPr id="40" name="组合 39"/>
          <p:cNvGrpSpPr/>
          <p:nvPr/>
        </p:nvGrpSpPr>
        <p:grpSpPr>
          <a:xfrm>
            <a:off x="4762557" y="4007058"/>
            <a:ext cx="4200469" cy="4415224"/>
            <a:chOff x="8213700" y="1981200"/>
            <a:chExt cx="4200469" cy="4415224"/>
          </a:xfrm>
        </p:grpSpPr>
        <p:sp>
          <p:nvSpPr>
            <p:cNvPr id="24" name="椭圆 23"/>
            <p:cNvSpPr/>
            <p:nvPr/>
          </p:nvSpPr>
          <p:spPr>
            <a:xfrm>
              <a:off x="8461292" y="2523135"/>
              <a:ext cx="3759853" cy="3873289"/>
            </a:xfrm>
            <a:prstGeom prst="ellipse">
              <a:avLst/>
            </a:prstGeom>
            <a:solidFill>
              <a:srgbClr val="FFE1C5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8213700" y="1981200"/>
              <a:ext cx="4200469" cy="2703032"/>
              <a:chOff x="8628734" y="497711"/>
              <a:chExt cx="5177790" cy="3331945"/>
            </a:xfrm>
          </p:grpSpPr>
          <p:sp>
            <p:nvSpPr>
              <p:cNvPr id="21" name="任意多边形 20"/>
              <p:cNvSpPr/>
              <p:nvPr/>
            </p:nvSpPr>
            <p:spPr>
              <a:xfrm>
                <a:off x="8628734" y="497711"/>
                <a:ext cx="5177790" cy="3331945"/>
              </a:xfrm>
              <a:custGeom>
                <a:avLst/>
                <a:gdLst>
                  <a:gd name="connsiteX0" fmla="*/ 0 w 1363980"/>
                  <a:gd name="connsiteY0" fmla="*/ 708660 h 876300"/>
                  <a:gd name="connsiteX1" fmla="*/ 320040 w 1363980"/>
                  <a:gd name="connsiteY1" fmla="*/ 609600 h 876300"/>
                  <a:gd name="connsiteX2" fmla="*/ 480060 w 1363980"/>
                  <a:gd name="connsiteY2" fmla="*/ 449580 h 876300"/>
                  <a:gd name="connsiteX3" fmla="*/ 419100 w 1363980"/>
                  <a:gd name="connsiteY3" fmla="*/ 609600 h 876300"/>
                  <a:gd name="connsiteX4" fmla="*/ 320040 w 1363980"/>
                  <a:gd name="connsiteY4" fmla="*/ 678180 h 876300"/>
                  <a:gd name="connsiteX5" fmla="*/ 685800 w 1363980"/>
                  <a:gd name="connsiteY5" fmla="*/ 586740 h 876300"/>
                  <a:gd name="connsiteX6" fmla="*/ 891540 w 1363980"/>
                  <a:gd name="connsiteY6" fmla="*/ 419100 h 876300"/>
                  <a:gd name="connsiteX7" fmla="*/ 830580 w 1363980"/>
                  <a:gd name="connsiteY7" fmla="*/ 601980 h 876300"/>
                  <a:gd name="connsiteX8" fmla="*/ 975360 w 1363980"/>
                  <a:gd name="connsiteY8" fmla="*/ 548640 h 876300"/>
                  <a:gd name="connsiteX9" fmla="*/ 1089660 w 1363980"/>
                  <a:gd name="connsiteY9" fmla="*/ 457200 h 876300"/>
                  <a:gd name="connsiteX10" fmla="*/ 1165860 w 1363980"/>
                  <a:gd name="connsiteY10" fmla="*/ 403860 h 876300"/>
                  <a:gd name="connsiteX11" fmla="*/ 1173480 w 1363980"/>
                  <a:gd name="connsiteY11" fmla="*/ 495300 h 876300"/>
                  <a:gd name="connsiteX12" fmla="*/ 1143000 w 1363980"/>
                  <a:gd name="connsiteY12" fmla="*/ 601980 h 876300"/>
                  <a:gd name="connsiteX13" fmla="*/ 1158240 w 1363980"/>
                  <a:gd name="connsiteY13" fmla="*/ 716280 h 876300"/>
                  <a:gd name="connsiteX14" fmla="*/ 1211580 w 1363980"/>
                  <a:gd name="connsiteY14" fmla="*/ 815340 h 876300"/>
                  <a:gd name="connsiteX15" fmla="*/ 1196340 w 1363980"/>
                  <a:gd name="connsiteY15" fmla="*/ 876300 h 876300"/>
                  <a:gd name="connsiteX16" fmla="*/ 1310640 w 1363980"/>
                  <a:gd name="connsiteY16" fmla="*/ 792480 h 876300"/>
                  <a:gd name="connsiteX17" fmla="*/ 1318260 w 1363980"/>
                  <a:gd name="connsiteY17" fmla="*/ 487680 h 876300"/>
                  <a:gd name="connsiteX18" fmla="*/ 1356360 w 1363980"/>
                  <a:gd name="connsiteY18" fmla="*/ 365760 h 876300"/>
                  <a:gd name="connsiteX19" fmla="*/ 1287780 w 1363980"/>
                  <a:gd name="connsiteY19" fmla="*/ 335280 h 876300"/>
                  <a:gd name="connsiteX20" fmla="*/ 1363980 w 1363980"/>
                  <a:gd name="connsiteY20" fmla="*/ 236220 h 876300"/>
                  <a:gd name="connsiteX21" fmla="*/ 1257300 w 1363980"/>
                  <a:gd name="connsiteY21" fmla="*/ 259080 h 876300"/>
                  <a:gd name="connsiteX22" fmla="*/ 1143000 w 1363980"/>
                  <a:gd name="connsiteY22" fmla="*/ 129540 h 876300"/>
                  <a:gd name="connsiteX23" fmla="*/ 876300 w 1363980"/>
                  <a:gd name="connsiteY23" fmla="*/ 15240 h 876300"/>
                  <a:gd name="connsiteX24" fmla="*/ 640080 w 1363980"/>
                  <a:gd name="connsiteY24" fmla="*/ 0 h 876300"/>
                  <a:gd name="connsiteX25" fmla="*/ 487680 w 1363980"/>
                  <a:gd name="connsiteY25" fmla="*/ 22860 h 876300"/>
                  <a:gd name="connsiteX26" fmla="*/ 259080 w 1363980"/>
                  <a:gd name="connsiteY26" fmla="*/ 45720 h 876300"/>
                  <a:gd name="connsiteX27" fmla="*/ 403860 w 1363980"/>
                  <a:gd name="connsiteY27" fmla="*/ 83820 h 876300"/>
                  <a:gd name="connsiteX28" fmla="*/ 320040 w 1363980"/>
                  <a:gd name="connsiteY28" fmla="*/ 160020 h 876300"/>
                  <a:gd name="connsiteX29" fmla="*/ 236220 w 1363980"/>
                  <a:gd name="connsiteY29" fmla="*/ 198120 h 876300"/>
                  <a:gd name="connsiteX30" fmla="*/ 76200 w 1363980"/>
                  <a:gd name="connsiteY30" fmla="*/ 304800 h 876300"/>
                  <a:gd name="connsiteX31" fmla="*/ 213360 w 1363980"/>
                  <a:gd name="connsiteY31" fmla="*/ 297180 h 876300"/>
                  <a:gd name="connsiteX32" fmla="*/ 167640 w 1363980"/>
                  <a:gd name="connsiteY32" fmla="*/ 396240 h 876300"/>
                  <a:gd name="connsiteX33" fmla="*/ 99060 w 1363980"/>
                  <a:gd name="connsiteY33" fmla="*/ 457200 h 876300"/>
                  <a:gd name="connsiteX34" fmla="*/ 91440 w 1363980"/>
                  <a:gd name="connsiteY34" fmla="*/ 556260 h 876300"/>
                  <a:gd name="connsiteX35" fmla="*/ 76200 w 1363980"/>
                  <a:gd name="connsiteY35" fmla="*/ 647700 h 876300"/>
                  <a:gd name="connsiteX36" fmla="*/ 0 w 1363980"/>
                  <a:gd name="connsiteY36" fmla="*/ 708660 h 876300"/>
                  <a:gd name="connsiteX0" fmla="*/ 0 w 1363980"/>
                  <a:gd name="connsiteY0" fmla="*/ 710091 h 877731"/>
                  <a:gd name="connsiteX1" fmla="*/ 320040 w 1363980"/>
                  <a:gd name="connsiteY1" fmla="*/ 611031 h 877731"/>
                  <a:gd name="connsiteX2" fmla="*/ 480060 w 1363980"/>
                  <a:gd name="connsiteY2" fmla="*/ 451011 h 877731"/>
                  <a:gd name="connsiteX3" fmla="*/ 419100 w 1363980"/>
                  <a:gd name="connsiteY3" fmla="*/ 611031 h 877731"/>
                  <a:gd name="connsiteX4" fmla="*/ 320040 w 1363980"/>
                  <a:gd name="connsiteY4" fmla="*/ 679611 h 877731"/>
                  <a:gd name="connsiteX5" fmla="*/ 685800 w 1363980"/>
                  <a:gd name="connsiteY5" fmla="*/ 588171 h 877731"/>
                  <a:gd name="connsiteX6" fmla="*/ 891540 w 1363980"/>
                  <a:gd name="connsiteY6" fmla="*/ 420531 h 877731"/>
                  <a:gd name="connsiteX7" fmla="*/ 830580 w 1363980"/>
                  <a:gd name="connsiteY7" fmla="*/ 603411 h 877731"/>
                  <a:gd name="connsiteX8" fmla="*/ 975360 w 1363980"/>
                  <a:gd name="connsiteY8" fmla="*/ 550071 h 877731"/>
                  <a:gd name="connsiteX9" fmla="*/ 1089660 w 1363980"/>
                  <a:gd name="connsiteY9" fmla="*/ 458631 h 877731"/>
                  <a:gd name="connsiteX10" fmla="*/ 1165860 w 1363980"/>
                  <a:gd name="connsiteY10" fmla="*/ 405291 h 877731"/>
                  <a:gd name="connsiteX11" fmla="*/ 1173480 w 1363980"/>
                  <a:gd name="connsiteY11" fmla="*/ 496731 h 877731"/>
                  <a:gd name="connsiteX12" fmla="*/ 1143000 w 1363980"/>
                  <a:gd name="connsiteY12" fmla="*/ 603411 h 877731"/>
                  <a:gd name="connsiteX13" fmla="*/ 1158240 w 1363980"/>
                  <a:gd name="connsiteY13" fmla="*/ 717711 h 877731"/>
                  <a:gd name="connsiteX14" fmla="*/ 1211580 w 1363980"/>
                  <a:gd name="connsiteY14" fmla="*/ 816771 h 877731"/>
                  <a:gd name="connsiteX15" fmla="*/ 1196340 w 1363980"/>
                  <a:gd name="connsiteY15" fmla="*/ 877731 h 877731"/>
                  <a:gd name="connsiteX16" fmla="*/ 1310640 w 1363980"/>
                  <a:gd name="connsiteY16" fmla="*/ 793911 h 877731"/>
                  <a:gd name="connsiteX17" fmla="*/ 1318260 w 1363980"/>
                  <a:gd name="connsiteY17" fmla="*/ 489111 h 877731"/>
                  <a:gd name="connsiteX18" fmla="*/ 1356360 w 1363980"/>
                  <a:gd name="connsiteY18" fmla="*/ 367191 h 877731"/>
                  <a:gd name="connsiteX19" fmla="*/ 1287780 w 1363980"/>
                  <a:gd name="connsiteY19" fmla="*/ 336711 h 877731"/>
                  <a:gd name="connsiteX20" fmla="*/ 1363980 w 1363980"/>
                  <a:gd name="connsiteY20" fmla="*/ 237651 h 877731"/>
                  <a:gd name="connsiteX21" fmla="*/ 1257300 w 1363980"/>
                  <a:gd name="connsiteY21" fmla="*/ 260511 h 877731"/>
                  <a:gd name="connsiteX22" fmla="*/ 1143000 w 1363980"/>
                  <a:gd name="connsiteY22" fmla="*/ 130971 h 877731"/>
                  <a:gd name="connsiteX23" fmla="*/ 876300 w 1363980"/>
                  <a:gd name="connsiteY23" fmla="*/ 16671 h 877731"/>
                  <a:gd name="connsiteX24" fmla="*/ 640080 w 1363980"/>
                  <a:gd name="connsiteY24" fmla="*/ 1431 h 877731"/>
                  <a:gd name="connsiteX25" fmla="*/ 487680 w 1363980"/>
                  <a:gd name="connsiteY25" fmla="*/ 24291 h 877731"/>
                  <a:gd name="connsiteX26" fmla="*/ 259080 w 1363980"/>
                  <a:gd name="connsiteY26" fmla="*/ 47151 h 877731"/>
                  <a:gd name="connsiteX27" fmla="*/ 403860 w 1363980"/>
                  <a:gd name="connsiteY27" fmla="*/ 85251 h 877731"/>
                  <a:gd name="connsiteX28" fmla="*/ 320040 w 1363980"/>
                  <a:gd name="connsiteY28" fmla="*/ 161451 h 877731"/>
                  <a:gd name="connsiteX29" fmla="*/ 236220 w 1363980"/>
                  <a:gd name="connsiteY29" fmla="*/ 199551 h 877731"/>
                  <a:gd name="connsiteX30" fmla="*/ 76200 w 1363980"/>
                  <a:gd name="connsiteY30" fmla="*/ 306231 h 877731"/>
                  <a:gd name="connsiteX31" fmla="*/ 213360 w 1363980"/>
                  <a:gd name="connsiteY31" fmla="*/ 298611 h 877731"/>
                  <a:gd name="connsiteX32" fmla="*/ 167640 w 1363980"/>
                  <a:gd name="connsiteY32" fmla="*/ 397671 h 877731"/>
                  <a:gd name="connsiteX33" fmla="*/ 99060 w 1363980"/>
                  <a:gd name="connsiteY33" fmla="*/ 458631 h 877731"/>
                  <a:gd name="connsiteX34" fmla="*/ 91440 w 1363980"/>
                  <a:gd name="connsiteY34" fmla="*/ 557691 h 877731"/>
                  <a:gd name="connsiteX35" fmla="*/ 76200 w 1363980"/>
                  <a:gd name="connsiteY35" fmla="*/ 649131 h 877731"/>
                  <a:gd name="connsiteX36" fmla="*/ 0 w 1363980"/>
                  <a:gd name="connsiteY36" fmla="*/ 710091 h 877731"/>
                  <a:gd name="connsiteX0" fmla="*/ 0 w 1363980"/>
                  <a:gd name="connsiteY0" fmla="*/ 710091 h 877731"/>
                  <a:gd name="connsiteX1" fmla="*/ 320040 w 1363980"/>
                  <a:gd name="connsiteY1" fmla="*/ 611031 h 877731"/>
                  <a:gd name="connsiteX2" fmla="*/ 480060 w 1363980"/>
                  <a:gd name="connsiteY2" fmla="*/ 451011 h 877731"/>
                  <a:gd name="connsiteX3" fmla="*/ 419100 w 1363980"/>
                  <a:gd name="connsiteY3" fmla="*/ 611031 h 877731"/>
                  <a:gd name="connsiteX4" fmla="*/ 320040 w 1363980"/>
                  <a:gd name="connsiteY4" fmla="*/ 679611 h 877731"/>
                  <a:gd name="connsiteX5" fmla="*/ 685800 w 1363980"/>
                  <a:gd name="connsiteY5" fmla="*/ 588171 h 877731"/>
                  <a:gd name="connsiteX6" fmla="*/ 891540 w 1363980"/>
                  <a:gd name="connsiteY6" fmla="*/ 420531 h 877731"/>
                  <a:gd name="connsiteX7" fmla="*/ 830580 w 1363980"/>
                  <a:gd name="connsiteY7" fmla="*/ 603411 h 877731"/>
                  <a:gd name="connsiteX8" fmla="*/ 975360 w 1363980"/>
                  <a:gd name="connsiteY8" fmla="*/ 550071 h 877731"/>
                  <a:gd name="connsiteX9" fmla="*/ 1089660 w 1363980"/>
                  <a:gd name="connsiteY9" fmla="*/ 458631 h 877731"/>
                  <a:gd name="connsiteX10" fmla="*/ 1165860 w 1363980"/>
                  <a:gd name="connsiteY10" fmla="*/ 405291 h 877731"/>
                  <a:gd name="connsiteX11" fmla="*/ 1173480 w 1363980"/>
                  <a:gd name="connsiteY11" fmla="*/ 496731 h 877731"/>
                  <a:gd name="connsiteX12" fmla="*/ 1143000 w 1363980"/>
                  <a:gd name="connsiteY12" fmla="*/ 603411 h 877731"/>
                  <a:gd name="connsiteX13" fmla="*/ 1158240 w 1363980"/>
                  <a:gd name="connsiteY13" fmla="*/ 717711 h 877731"/>
                  <a:gd name="connsiteX14" fmla="*/ 1211580 w 1363980"/>
                  <a:gd name="connsiteY14" fmla="*/ 816771 h 877731"/>
                  <a:gd name="connsiteX15" fmla="*/ 1196340 w 1363980"/>
                  <a:gd name="connsiteY15" fmla="*/ 877731 h 877731"/>
                  <a:gd name="connsiteX16" fmla="*/ 1310640 w 1363980"/>
                  <a:gd name="connsiteY16" fmla="*/ 793911 h 877731"/>
                  <a:gd name="connsiteX17" fmla="*/ 1318260 w 1363980"/>
                  <a:gd name="connsiteY17" fmla="*/ 489111 h 877731"/>
                  <a:gd name="connsiteX18" fmla="*/ 1356360 w 1363980"/>
                  <a:gd name="connsiteY18" fmla="*/ 367191 h 877731"/>
                  <a:gd name="connsiteX19" fmla="*/ 1287780 w 1363980"/>
                  <a:gd name="connsiteY19" fmla="*/ 336711 h 877731"/>
                  <a:gd name="connsiteX20" fmla="*/ 1363980 w 1363980"/>
                  <a:gd name="connsiteY20" fmla="*/ 237651 h 877731"/>
                  <a:gd name="connsiteX21" fmla="*/ 1257300 w 1363980"/>
                  <a:gd name="connsiteY21" fmla="*/ 260511 h 877731"/>
                  <a:gd name="connsiteX22" fmla="*/ 1143000 w 1363980"/>
                  <a:gd name="connsiteY22" fmla="*/ 130971 h 877731"/>
                  <a:gd name="connsiteX23" fmla="*/ 876300 w 1363980"/>
                  <a:gd name="connsiteY23" fmla="*/ 16671 h 877731"/>
                  <a:gd name="connsiteX24" fmla="*/ 640080 w 1363980"/>
                  <a:gd name="connsiteY24" fmla="*/ 1431 h 877731"/>
                  <a:gd name="connsiteX25" fmla="*/ 487680 w 1363980"/>
                  <a:gd name="connsiteY25" fmla="*/ 24291 h 877731"/>
                  <a:gd name="connsiteX26" fmla="*/ 259080 w 1363980"/>
                  <a:gd name="connsiteY26" fmla="*/ 47151 h 877731"/>
                  <a:gd name="connsiteX27" fmla="*/ 403860 w 1363980"/>
                  <a:gd name="connsiteY27" fmla="*/ 85251 h 877731"/>
                  <a:gd name="connsiteX28" fmla="*/ 320040 w 1363980"/>
                  <a:gd name="connsiteY28" fmla="*/ 161451 h 877731"/>
                  <a:gd name="connsiteX29" fmla="*/ 236220 w 1363980"/>
                  <a:gd name="connsiteY29" fmla="*/ 199551 h 877731"/>
                  <a:gd name="connsiteX30" fmla="*/ 76200 w 1363980"/>
                  <a:gd name="connsiteY30" fmla="*/ 306231 h 877731"/>
                  <a:gd name="connsiteX31" fmla="*/ 213360 w 1363980"/>
                  <a:gd name="connsiteY31" fmla="*/ 298611 h 877731"/>
                  <a:gd name="connsiteX32" fmla="*/ 167640 w 1363980"/>
                  <a:gd name="connsiteY32" fmla="*/ 397671 h 877731"/>
                  <a:gd name="connsiteX33" fmla="*/ 99060 w 1363980"/>
                  <a:gd name="connsiteY33" fmla="*/ 458631 h 877731"/>
                  <a:gd name="connsiteX34" fmla="*/ 91440 w 1363980"/>
                  <a:gd name="connsiteY34" fmla="*/ 557691 h 877731"/>
                  <a:gd name="connsiteX35" fmla="*/ 76200 w 1363980"/>
                  <a:gd name="connsiteY35" fmla="*/ 649131 h 877731"/>
                  <a:gd name="connsiteX36" fmla="*/ 0 w 1363980"/>
                  <a:gd name="connsiteY36" fmla="*/ 710091 h 877731"/>
                  <a:gd name="connsiteX0" fmla="*/ 0 w 1363980"/>
                  <a:gd name="connsiteY0" fmla="*/ 710091 h 877731"/>
                  <a:gd name="connsiteX1" fmla="*/ 320040 w 1363980"/>
                  <a:gd name="connsiteY1" fmla="*/ 611031 h 877731"/>
                  <a:gd name="connsiteX2" fmla="*/ 480060 w 1363980"/>
                  <a:gd name="connsiteY2" fmla="*/ 451011 h 877731"/>
                  <a:gd name="connsiteX3" fmla="*/ 419100 w 1363980"/>
                  <a:gd name="connsiteY3" fmla="*/ 611031 h 877731"/>
                  <a:gd name="connsiteX4" fmla="*/ 320040 w 1363980"/>
                  <a:gd name="connsiteY4" fmla="*/ 679611 h 877731"/>
                  <a:gd name="connsiteX5" fmla="*/ 685800 w 1363980"/>
                  <a:gd name="connsiteY5" fmla="*/ 588171 h 877731"/>
                  <a:gd name="connsiteX6" fmla="*/ 891540 w 1363980"/>
                  <a:gd name="connsiteY6" fmla="*/ 420531 h 877731"/>
                  <a:gd name="connsiteX7" fmla="*/ 830580 w 1363980"/>
                  <a:gd name="connsiteY7" fmla="*/ 603411 h 877731"/>
                  <a:gd name="connsiteX8" fmla="*/ 975360 w 1363980"/>
                  <a:gd name="connsiteY8" fmla="*/ 550071 h 877731"/>
                  <a:gd name="connsiteX9" fmla="*/ 1089660 w 1363980"/>
                  <a:gd name="connsiteY9" fmla="*/ 458631 h 877731"/>
                  <a:gd name="connsiteX10" fmla="*/ 1165860 w 1363980"/>
                  <a:gd name="connsiteY10" fmla="*/ 405291 h 877731"/>
                  <a:gd name="connsiteX11" fmla="*/ 1173480 w 1363980"/>
                  <a:gd name="connsiteY11" fmla="*/ 496731 h 877731"/>
                  <a:gd name="connsiteX12" fmla="*/ 1143000 w 1363980"/>
                  <a:gd name="connsiteY12" fmla="*/ 603411 h 877731"/>
                  <a:gd name="connsiteX13" fmla="*/ 1158240 w 1363980"/>
                  <a:gd name="connsiteY13" fmla="*/ 717711 h 877731"/>
                  <a:gd name="connsiteX14" fmla="*/ 1211580 w 1363980"/>
                  <a:gd name="connsiteY14" fmla="*/ 816771 h 877731"/>
                  <a:gd name="connsiteX15" fmla="*/ 1196340 w 1363980"/>
                  <a:gd name="connsiteY15" fmla="*/ 877731 h 877731"/>
                  <a:gd name="connsiteX16" fmla="*/ 1310640 w 1363980"/>
                  <a:gd name="connsiteY16" fmla="*/ 793911 h 877731"/>
                  <a:gd name="connsiteX17" fmla="*/ 1318260 w 1363980"/>
                  <a:gd name="connsiteY17" fmla="*/ 489111 h 877731"/>
                  <a:gd name="connsiteX18" fmla="*/ 1356360 w 1363980"/>
                  <a:gd name="connsiteY18" fmla="*/ 367191 h 877731"/>
                  <a:gd name="connsiteX19" fmla="*/ 1287780 w 1363980"/>
                  <a:gd name="connsiteY19" fmla="*/ 336711 h 877731"/>
                  <a:gd name="connsiteX20" fmla="*/ 1363980 w 1363980"/>
                  <a:gd name="connsiteY20" fmla="*/ 237651 h 877731"/>
                  <a:gd name="connsiteX21" fmla="*/ 1257300 w 1363980"/>
                  <a:gd name="connsiteY21" fmla="*/ 260511 h 877731"/>
                  <a:gd name="connsiteX22" fmla="*/ 1143000 w 1363980"/>
                  <a:gd name="connsiteY22" fmla="*/ 130971 h 877731"/>
                  <a:gd name="connsiteX23" fmla="*/ 876300 w 1363980"/>
                  <a:gd name="connsiteY23" fmla="*/ 16671 h 877731"/>
                  <a:gd name="connsiteX24" fmla="*/ 640080 w 1363980"/>
                  <a:gd name="connsiteY24" fmla="*/ 1431 h 877731"/>
                  <a:gd name="connsiteX25" fmla="*/ 487680 w 1363980"/>
                  <a:gd name="connsiteY25" fmla="*/ 24291 h 877731"/>
                  <a:gd name="connsiteX26" fmla="*/ 259080 w 1363980"/>
                  <a:gd name="connsiteY26" fmla="*/ 47151 h 877731"/>
                  <a:gd name="connsiteX27" fmla="*/ 403860 w 1363980"/>
                  <a:gd name="connsiteY27" fmla="*/ 85251 h 877731"/>
                  <a:gd name="connsiteX28" fmla="*/ 320040 w 1363980"/>
                  <a:gd name="connsiteY28" fmla="*/ 161451 h 877731"/>
                  <a:gd name="connsiteX29" fmla="*/ 236220 w 1363980"/>
                  <a:gd name="connsiteY29" fmla="*/ 199551 h 877731"/>
                  <a:gd name="connsiteX30" fmla="*/ 76200 w 1363980"/>
                  <a:gd name="connsiteY30" fmla="*/ 306231 h 877731"/>
                  <a:gd name="connsiteX31" fmla="*/ 213360 w 1363980"/>
                  <a:gd name="connsiteY31" fmla="*/ 298611 h 877731"/>
                  <a:gd name="connsiteX32" fmla="*/ 167640 w 1363980"/>
                  <a:gd name="connsiteY32" fmla="*/ 397671 h 877731"/>
                  <a:gd name="connsiteX33" fmla="*/ 99060 w 1363980"/>
                  <a:gd name="connsiteY33" fmla="*/ 458631 h 877731"/>
                  <a:gd name="connsiteX34" fmla="*/ 91440 w 1363980"/>
                  <a:gd name="connsiteY34" fmla="*/ 557691 h 877731"/>
                  <a:gd name="connsiteX35" fmla="*/ 76200 w 1363980"/>
                  <a:gd name="connsiteY35" fmla="*/ 649131 h 877731"/>
                  <a:gd name="connsiteX36" fmla="*/ 0 w 1363980"/>
                  <a:gd name="connsiteY36" fmla="*/ 710091 h 877731"/>
                  <a:gd name="connsiteX0" fmla="*/ 0 w 1363980"/>
                  <a:gd name="connsiteY0" fmla="*/ 710091 h 877731"/>
                  <a:gd name="connsiteX1" fmla="*/ 320040 w 1363980"/>
                  <a:gd name="connsiteY1" fmla="*/ 611031 h 877731"/>
                  <a:gd name="connsiteX2" fmla="*/ 480060 w 1363980"/>
                  <a:gd name="connsiteY2" fmla="*/ 451011 h 877731"/>
                  <a:gd name="connsiteX3" fmla="*/ 419100 w 1363980"/>
                  <a:gd name="connsiteY3" fmla="*/ 611031 h 877731"/>
                  <a:gd name="connsiteX4" fmla="*/ 320040 w 1363980"/>
                  <a:gd name="connsiteY4" fmla="*/ 679611 h 877731"/>
                  <a:gd name="connsiteX5" fmla="*/ 685800 w 1363980"/>
                  <a:gd name="connsiteY5" fmla="*/ 588171 h 877731"/>
                  <a:gd name="connsiteX6" fmla="*/ 891540 w 1363980"/>
                  <a:gd name="connsiteY6" fmla="*/ 420531 h 877731"/>
                  <a:gd name="connsiteX7" fmla="*/ 830580 w 1363980"/>
                  <a:gd name="connsiteY7" fmla="*/ 603411 h 877731"/>
                  <a:gd name="connsiteX8" fmla="*/ 975360 w 1363980"/>
                  <a:gd name="connsiteY8" fmla="*/ 550071 h 877731"/>
                  <a:gd name="connsiteX9" fmla="*/ 1089660 w 1363980"/>
                  <a:gd name="connsiteY9" fmla="*/ 458631 h 877731"/>
                  <a:gd name="connsiteX10" fmla="*/ 1165860 w 1363980"/>
                  <a:gd name="connsiteY10" fmla="*/ 405291 h 877731"/>
                  <a:gd name="connsiteX11" fmla="*/ 1173480 w 1363980"/>
                  <a:gd name="connsiteY11" fmla="*/ 496731 h 877731"/>
                  <a:gd name="connsiteX12" fmla="*/ 1143000 w 1363980"/>
                  <a:gd name="connsiteY12" fmla="*/ 603411 h 877731"/>
                  <a:gd name="connsiteX13" fmla="*/ 1158240 w 1363980"/>
                  <a:gd name="connsiteY13" fmla="*/ 717711 h 877731"/>
                  <a:gd name="connsiteX14" fmla="*/ 1211580 w 1363980"/>
                  <a:gd name="connsiteY14" fmla="*/ 816771 h 877731"/>
                  <a:gd name="connsiteX15" fmla="*/ 1196340 w 1363980"/>
                  <a:gd name="connsiteY15" fmla="*/ 877731 h 877731"/>
                  <a:gd name="connsiteX16" fmla="*/ 1310640 w 1363980"/>
                  <a:gd name="connsiteY16" fmla="*/ 793911 h 877731"/>
                  <a:gd name="connsiteX17" fmla="*/ 1318260 w 1363980"/>
                  <a:gd name="connsiteY17" fmla="*/ 489111 h 877731"/>
                  <a:gd name="connsiteX18" fmla="*/ 1356360 w 1363980"/>
                  <a:gd name="connsiteY18" fmla="*/ 367191 h 877731"/>
                  <a:gd name="connsiteX19" fmla="*/ 1287780 w 1363980"/>
                  <a:gd name="connsiteY19" fmla="*/ 336711 h 877731"/>
                  <a:gd name="connsiteX20" fmla="*/ 1363980 w 1363980"/>
                  <a:gd name="connsiteY20" fmla="*/ 237651 h 877731"/>
                  <a:gd name="connsiteX21" fmla="*/ 1257300 w 1363980"/>
                  <a:gd name="connsiteY21" fmla="*/ 260511 h 877731"/>
                  <a:gd name="connsiteX22" fmla="*/ 1143000 w 1363980"/>
                  <a:gd name="connsiteY22" fmla="*/ 130971 h 877731"/>
                  <a:gd name="connsiteX23" fmla="*/ 876300 w 1363980"/>
                  <a:gd name="connsiteY23" fmla="*/ 16671 h 877731"/>
                  <a:gd name="connsiteX24" fmla="*/ 640080 w 1363980"/>
                  <a:gd name="connsiteY24" fmla="*/ 1431 h 877731"/>
                  <a:gd name="connsiteX25" fmla="*/ 487680 w 1363980"/>
                  <a:gd name="connsiteY25" fmla="*/ 24291 h 877731"/>
                  <a:gd name="connsiteX26" fmla="*/ 259080 w 1363980"/>
                  <a:gd name="connsiteY26" fmla="*/ 47151 h 877731"/>
                  <a:gd name="connsiteX27" fmla="*/ 403860 w 1363980"/>
                  <a:gd name="connsiteY27" fmla="*/ 85251 h 877731"/>
                  <a:gd name="connsiteX28" fmla="*/ 320040 w 1363980"/>
                  <a:gd name="connsiteY28" fmla="*/ 161451 h 877731"/>
                  <a:gd name="connsiteX29" fmla="*/ 236220 w 1363980"/>
                  <a:gd name="connsiteY29" fmla="*/ 199551 h 877731"/>
                  <a:gd name="connsiteX30" fmla="*/ 76200 w 1363980"/>
                  <a:gd name="connsiteY30" fmla="*/ 306231 h 877731"/>
                  <a:gd name="connsiteX31" fmla="*/ 213360 w 1363980"/>
                  <a:gd name="connsiteY31" fmla="*/ 298611 h 877731"/>
                  <a:gd name="connsiteX32" fmla="*/ 167640 w 1363980"/>
                  <a:gd name="connsiteY32" fmla="*/ 397671 h 877731"/>
                  <a:gd name="connsiteX33" fmla="*/ 99060 w 1363980"/>
                  <a:gd name="connsiteY33" fmla="*/ 458631 h 877731"/>
                  <a:gd name="connsiteX34" fmla="*/ 91440 w 1363980"/>
                  <a:gd name="connsiteY34" fmla="*/ 557691 h 877731"/>
                  <a:gd name="connsiteX35" fmla="*/ 76200 w 1363980"/>
                  <a:gd name="connsiteY35" fmla="*/ 649131 h 877731"/>
                  <a:gd name="connsiteX36" fmla="*/ 0 w 1363980"/>
                  <a:gd name="connsiteY36" fmla="*/ 710091 h 877731"/>
                  <a:gd name="connsiteX0" fmla="*/ 0 w 1363980"/>
                  <a:gd name="connsiteY0" fmla="*/ 710091 h 877731"/>
                  <a:gd name="connsiteX1" fmla="*/ 320040 w 1363980"/>
                  <a:gd name="connsiteY1" fmla="*/ 611031 h 877731"/>
                  <a:gd name="connsiteX2" fmla="*/ 480060 w 1363980"/>
                  <a:gd name="connsiteY2" fmla="*/ 451011 h 877731"/>
                  <a:gd name="connsiteX3" fmla="*/ 419100 w 1363980"/>
                  <a:gd name="connsiteY3" fmla="*/ 611031 h 877731"/>
                  <a:gd name="connsiteX4" fmla="*/ 320040 w 1363980"/>
                  <a:gd name="connsiteY4" fmla="*/ 679611 h 877731"/>
                  <a:gd name="connsiteX5" fmla="*/ 685800 w 1363980"/>
                  <a:gd name="connsiteY5" fmla="*/ 588171 h 877731"/>
                  <a:gd name="connsiteX6" fmla="*/ 891540 w 1363980"/>
                  <a:gd name="connsiteY6" fmla="*/ 420531 h 877731"/>
                  <a:gd name="connsiteX7" fmla="*/ 830580 w 1363980"/>
                  <a:gd name="connsiteY7" fmla="*/ 603411 h 877731"/>
                  <a:gd name="connsiteX8" fmla="*/ 975360 w 1363980"/>
                  <a:gd name="connsiteY8" fmla="*/ 550071 h 877731"/>
                  <a:gd name="connsiteX9" fmla="*/ 1089660 w 1363980"/>
                  <a:gd name="connsiteY9" fmla="*/ 458631 h 877731"/>
                  <a:gd name="connsiteX10" fmla="*/ 1165860 w 1363980"/>
                  <a:gd name="connsiteY10" fmla="*/ 405291 h 877731"/>
                  <a:gd name="connsiteX11" fmla="*/ 1173480 w 1363980"/>
                  <a:gd name="connsiteY11" fmla="*/ 496731 h 877731"/>
                  <a:gd name="connsiteX12" fmla="*/ 1143000 w 1363980"/>
                  <a:gd name="connsiteY12" fmla="*/ 603411 h 877731"/>
                  <a:gd name="connsiteX13" fmla="*/ 1158240 w 1363980"/>
                  <a:gd name="connsiteY13" fmla="*/ 717711 h 877731"/>
                  <a:gd name="connsiteX14" fmla="*/ 1211580 w 1363980"/>
                  <a:gd name="connsiteY14" fmla="*/ 816771 h 877731"/>
                  <a:gd name="connsiteX15" fmla="*/ 1196340 w 1363980"/>
                  <a:gd name="connsiteY15" fmla="*/ 877731 h 877731"/>
                  <a:gd name="connsiteX16" fmla="*/ 1310640 w 1363980"/>
                  <a:gd name="connsiteY16" fmla="*/ 793911 h 877731"/>
                  <a:gd name="connsiteX17" fmla="*/ 1318260 w 1363980"/>
                  <a:gd name="connsiteY17" fmla="*/ 489111 h 877731"/>
                  <a:gd name="connsiteX18" fmla="*/ 1356360 w 1363980"/>
                  <a:gd name="connsiteY18" fmla="*/ 367191 h 877731"/>
                  <a:gd name="connsiteX19" fmla="*/ 1287780 w 1363980"/>
                  <a:gd name="connsiteY19" fmla="*/ 336711 h 877731"/>
                  <a:gd name="connsiteX20" fmla="*/ 1363980 w 1363980"/>
                  <a:gd name="connsiteY20" fmla="*/ 237651 h 877731"/>
                  <a:gd name="connsiteX21" fmla="*/ 1257300 w 1363980"/>
                  <a:gd name="connsiteY21" fmla="*/ 260511 h 877731"/>
                  <a:gd name="connsiteX22" fmla="*/ 1143000 w 1363980"/>
                  <a:gd name="connsiteY22" fmla="*/ 130971 h 877731"/>
                  <a:gd name="connsiteX23" fmla="*/ 876300 w 1363980"/>
                  <a:gd name="connsiteY23" fmla="*/ 16671 h 877731"/>
                  <a:gd name="connsiteX24" fmla="*/ 640080 w 1363980"/>
                  <a:gd name="connsiteY24" fmla="*/ 1431 h 877731"/>
                  <a:gd name="connsiteX25" fmla="*/ 487680 w 1363980"/>
                  <a:gd name="connsiteY25" fmla="*/ 24291 h 877731"/>
                  <a:gd name="connsiteX26" fmla="*/ 259080 w 1363980"/>
                  <a:gd name="connsiteY26" fmla="*/ 47151 h 877731"/>
                  <a:gd name="connsiteX27" fmla="*/ 403860 w 1363980"/>
                  <a:gd name="connsiteY27" fmla="*/ 85251 h 877731"/>
                  <a:gd name="connsiteX28" fmla="*/ 320040 w 1363980"/>
                  <a:gd name="connsiteY28" fmla="*/ 161451 h 877731"/>
                  <a:gd name="connsiteX29" fmla="*/ 236220 w 1363980"/>
                  <a:gd name="connsiteY29" fmla="*/ 199551 h 877731"/>
                  <a:gd name="connsiteX30" fmla="*/ 76200 w 1363980"/>
                  <a:gd name="connsiteY30" fmla="*/ 306231 h 877731"/>
                  <a:gd name="connsiteX31" fmla="*/ 213360 w 1363980"/>
                  <a:gd name="connsiteY31" fmla="*/ 298611 h 877731"/>
                  <a:gd name="connsiteX32" fmla="*/ 167640 w 1363980"/>
                  <a:gd name="connsiteY32" fmla="*/ 397671 h 877731"/>
                  <a:gd name="connsiteX33" fmla="*/ 99060 w 1363980"/>
                  <a:gd name="connsiteY33" fmla="*/ 458631 h 877731"/>
                  <a:gd name="connsiteX34" fmla="*/ 91440 w 1363980"/>
                  <a:gd name="connsiteY34" fmla="*/ 557691 h 877731"/>
                  <a:gd name="connsiteX35" fmla="*/ 76200 w 1363980"/>
                  <a:gd name="connsiteY35" fmla="*/ 649131 h 877731"/>
                  <a:gd name="connsiteX36" fmla="*/ 0 w 1363980"/>
                  <a:gd name="connsiteY36" fmla="*/ 710091 h 877731"/>
                  <a:gd name="connsiteX0" fmla="*/ 0 w 1363980"/>
                  <a:gd name="connsiteY0" fmla="*/ 710091 h 877731"/>
                  <a:gd name="connsiteX1" fmla="*/ 320040 w 1363980"/>
                  <a:gd name="connsiteY1" fmla="*/ 611031 h 877731"/>
                  <a:gd name="connsiteX2" fmla="*/ 480060 w 1363980"/>
                  <a:gd name="connsiteY2" fmla="*/ 451011 h 877731"/>
                  <a:gd name="connsiteX3" fmla="*/ 419100 w 1363980"/>
                  <a:gd name="connsiteY3" fmla="*/ 611031 h 877731"/>
                  <a:gd name="connsiteX4" fmla="*/ 320040 w 1363980"/>
                  <a:gd name="connsiteY4" fmla="*/ 679611 h 877731"/>
                  <a:gd name="connsiteX5" fmla="*/ 685800 w 1363980"/>
                  <a:gd name="connsiteY5" fmla="*/ 588171 h 877731"/>
                  <a:gd name="connsiteX6" fmla="*/ 891540 w 1363980"/>
                  <a:gd name="connsiteY6" fmla="*/ 420531 h 877731"/>
                  <a:gd name="connsiteX7" fmla="*/ 830580 w 1363980"/>
                  <a:gd name="connsiteY7" fmla="*/ 603411 h 877731"/>
                  <a:gd name="connsiteX8" fmla="*/ 975360 w 1363980"/>
                  <a:gd name="connsiteY8" fmla="*/ 550071 h 877731"/>
                  <a:gd name="connsiteX9" fmla="*/ 1089660 w 1363980"/>
                  <a:gd name="connsiteY9" fmla="*/ 458631 h 877731"/>
                  <a:gd name="connsiteX10" fmla="*/ 1165860 w 1363980"/>
                  <a:gd name="connsiteY10" fmla="*/ 405291 h 877731"/>
                  <a:gd name="connsiteX11" fmla="*/ 1173480 w 1363980"/>
                  <a:gd name="connsiteY11" fmla="*/ 496731 h 877731"/>
                  <a:gd name="connsiteX12" fmla="*/ 1143000 w 1363980"/>
                  <a:gd name="connsiteY12" fmla="*/ 603411 h 877731"/>
                  <a:gd name="connsiteX13" fmla="*/ 1158240 w 1363980"/>
                  <a:gd name="connsiteY13" fmla="*/ 717711 h 877731"/>
                  <a:gd name="connsiteX14" fmla="*/ 1211580 w 1363980"/>
                  <a:gd name="connsiteY14" fmla="*/ 816771 h 877731"/>
                  <a:gd name="connsiteX15" fmla="*/ 1196340 w 1363980"/>
                  <a:gd name="connsiteY15" fmla="*/ 877731 h 877731"/>
                  <a:gd name="connsiteX16" fmla="*/ 1310640 w 1363980"/>
                  <a:gd name="connsiteY16" fmla="*/ 793911 h 877731"/>
                  <a:gd name="connsiteX17" fmla="*/ 1318260 w 1363980"/>
                  <a:gd name="connsiteY17" fmla="*/ 489111 h 877731"/>
                  <a:gd name="connsiteX18" fmla="*/ 1356360 w 1363980"/>
                  <a:gd name="connsiteY18" fmla="*/ 367191 h 877731"/>
                  <a:gd name="connsiteX19" fmla="*/ 1287780 w 1363980"/>
                  <a:gd name="connsiteY19" fmla="*/ 336711 h 877731"/>
                  <a:gd name="connsiteX20" fmla="*/ 1363980 w 1363980"/>
                  <a:gd name="connsiteY20" fmla="*/ 237651 h 877731"/>
                  <a:gd name="connsiteX21" fmla="*/ 1257300 w 1363980"/>
                  <a:gd name="connsiteY21" fmla="*/ 260511 h 877731"/>
                  <a:gd name="connsiteX22" fmla="*/ 1143000 w 1363980"/>
                  <a:gd name="connsiteY22" fmla="*/ 130971 h 877731"/>
                  <a:gd name="connsiteX23" fmla="*/ 876300 w 1363980"/>
                  <a:gd name="connsiteY23" fmla="*/ 16671 h 877731"/>
                  <a:gd name="connsiteX24" fmla="*/ 640080 w 1363980"/>
                  <a:gd name="connsiteY24" fmla="*/ 1431 h 877731"/>
                  <a:gd name="connsiteX25" fmla="*/ 487680 w 1363980"/>
                  <a:gd name="connsiteY25" fmla="*/ 24291 h 877731"/>
                  <a:gd name="connsiteX26" fmla="*/ 259080 w 1363980"/>
                  <a:gd name="connsiteY26" fmla="*/ 47151 h 877731"/>
                  <a:gd name="connsiteX27" fmla="*/ 403860 w 1363980"/>
                  <a:gd name="connsiteY27" fmla="*/ 85251 h 877731"/>
                  <a:gd name="connsiteX28" fmla="*/ 320040 w 1363980"/>
                  <a:gd name="connsiteY28" fmla="*/ 161451 h 877731"/>
                  <a:gd name="connsiteX29" fmla="*/ 236220 w 1363980"/>
                  <a:gd name="connsiteY29" fmla="*/ 199551 h 877731"/>
                  <a:gd name="connsiteX30" fmla="*/ 76200 w 1363980"/>
                  <a:gd name="connsiteY30" fmla="*/ 306231 h 877731"/>
                  <a:gd name="connsiteX31" fmla="*/ 213360 w 1363980"/>
                  <a:gd name="connsiteY31" fmla="*/ 298611 h 877731"/>
                  <a:gd name="connsiteX32" fmla="*/ 167640 w 1363980"/>
                  <a:gd name="connsiteY32" fmla="*/ 397671 h 877731"/>
                  <a:gd name="connsiteX33" fmla="*/ 99060 w 1363980"/>
                  <a:gd name="connsiteY33" fmla="*/ 458631 h 877731"/>
                  <a:gd name="connsiteX34" fmla="*/ 91440 w 1363980"/>
                  <a:gd name="connsiteY34" fmla="*/ 557691 h 877731"/>
                  <a:gd name="connsiteX35" fmla="*/ 76200 w 1363980"/>
                  <a:gd name="connsiteY35" fmla="*/ 649131 h 877731"/>
                  <a:gd name="connsiteX36" fmla="*/ 0 w 1363980"/>
                  <a:gd name="connsiteY36" fmla="*/ 710091 h 877731"/>
                  <a:gd name="connsiteX0" fmla="*/ 0 w 1363980"/>
                  <a:gd name="connsiteY0" fmla="*/ 710091 h 877731"/>
                  <a:gd name="connsiteX1" fmla="*/ 320040 w 1363980"/>
                  <a:gd name="connsiteY1" fmla="*/ 611031 h 877731"/>
                  <a:gd name="connsiteX2" fmla="*/ 480060 w 1363980"/>
                  <a:gd name="connsiteY2" fmla="*/ 451011 h 877731"/>
                  <a:gd name="connsiteX3" fmla="*/ 419100 w 1363980"/>
                  <a:gd name="connsiteY3" fmla="*/ 611031 h 877731"/>
                  <a:gd name="connsiteX4" fmla="*/ 320040 w 1363980"/>
                  <a:gd name="connsiteY4" fmla="*/ 679611 h 877731"/>
                  <a:gd name="connsiteX5" fmla="*/ 685800 w 1363980"/>
                  <a:gd name="connsiteY5" fmla="*/ 588171 h 877731"/>
                  <a:gd name="connsiteX6" fmla="*/ 891540 w 1363980"/>
                  <a:gd name="connsiteY6" fmla="*/ 420531 h 877731"/>
                  <a:gd name="connsiteX7" fmla="*/ 830580 w 1363980"/>
                  <a:gd name="connsiteY7" fmla="*/ 603411 h 877731"/>
                  <a:gd name="connsiteX8" fmla="*/ 975360 w 1363980"/>
                  <a:gd name="connsiteY8" fmla="*/ 550071 h 877731"/>
                  <a:gd name="connsiteX9" fmla="*/ 1089660 w 1363980"/>
                  <a:gd name="connsiteY9" fmla="*/ 458631 h 877731"/>
                  <a:gd name="connsiteX10" fmla="*/ 1165860 w 1363980"/>
                  <a:gd name="connsiteY10" fmla="*/ 405291 h 877731"/>
                  <a:gd name="connsiteX11" fmla="*/ 1173480 w 1363980"/>
                  <a:gd name="connsiteY11" fmla="*/ 496731 h 877731"/>
                  <a:gd name="connsiteX12" fmla="*/ 1143000 w 1363980"/>
                  <a:gd name="connsiteY12" fmla="*/ 603411 h 877731"/>
                  <a:gd name="connsiteX13" fmla="*/ 1158240 w 1363980"/>
                  <a:gd name="connsiteY13" fmla="*/ 717711 h 877731"/>
                  <a:gd name="connsiteX14" fmla="*/ 1211580 w 1363980"/>
                  <a:gd name="connsiteY14" fmla="*/ 816771 h 877731"/>
                  <a:gd name="connsiteX15" fmla="*/ 1196340 w 1363980"/>
                  <a:gd name="connsiteY15" fmla="*/ 877731 h 877731"/>
                  <a:gd name="connsiteX16" fmla="*/ 1310640 w 1363980"/>
                  <a:gd name="connsiteY16" fmla="*/ 793911 h 877731"/>
                  <a:gd name="connsiteX17" fmla="*/ 1318260 w 1363980"/>
                  <a:gd name="connsiteY17" fmla="*/ 489111 h 877731"/>
                  <a:gd name="connsiteX18" fmla="*/ 1356360 w 1363980"/>
                  <a:gd name="connsiteY18" fmla="*/ 367191 h 877731"/>
                  <a:gd name="connsiteX19" fmla="*/ 1287780 w 1363980"/>
                  <a:gd name="connsiteY19" fmla="*/ 336711 h 877731"/>
                  <a:gd name="connsiteX20" fmla="*/ 1363980 w 1363980"/>
                  <a:gd name="connsiteY20" fmla="*/ 237651 h 877731"/>
                  <a:gd name="connsiteX21" fmla="*/ 1257300 w 1363980"/>
                  <a:gd name="connsiteY21" fmla="*/ 260511 h 877731"/>
                  <a:gd name="connsiteX22" fmla="*/ 1143000 w 1363980"/>
                  <a:gd name="connsiteY22" fmla="*/ 130971 h 877731"/>
                  <a:gd name="connsiteX23" fmla="*/ 876300 w 1363980"/>
                  <a:gd name="connsiteY23" fmla="*/ 16671 h 877731"/>
                  <a:gd name="connsiteX24" fmla="*/ 640080 w 1363980"/>
                  <a:gd name="connsiteY24" fmla="*/ 1431 h 877731"/>
                  <a:gd name="connsiteX25" fmla="*/ 487680 w 1363980"/>
                  <a:gd name="connsiteY25" fmla="*/ 24291 h 877731"/>
                  <a:gd name="connsiteX26" fmla="*/ 259080 w 1363980"/>
                  <a:gd name="connsiteY26" fmla="*/ 47151 h 877731"/>
                  <a:gd name="connsiteX27" fmla="*/ 403860 w 1363980"/>
                  <a:gd name="connsiteY27" fmla="*/ 85251 h 877731"/>
                  <a:gd name="connsiteX28" fmla="*/ 320040 w 1363980"/>
                  <a:gd name="connsiteY28" fmla="*/ 161451 h 877731"/>
                  <a:gd name="connsiteX29" fmla="*/ 236220 w 1363980"/>
                  <a:gd name="connsiteY29" fmla="*/ 199551 h 877731"/>
                  <a:gd name="connsiteX30" fmla="*/ 76200 w 1363980"/>
                  <a:gd name="connsiteY30" fmla="*/ 306231 h 877731"/>
                  <a:gd name="connsiteX31" fmla="*/ 213360 w 1363980"/>
                  <a:gd name="connsiteY31" fmla="*/ 298611 h 877731"/>
                  <a:gd name="connsiteX32" fmla="*/ 167640 w 1363980"/>
                  <a:gd name="connsiteY32" fmla="*/ 397671 h 877731"/>
                  <a:gd name="connsiteX33" fmla="*/ 99060 w 1363980"/>
                  <a:gd name="connsiteY33" fmla="*/ 458631 h 877731"/>
                  <a:gd name="connsiteX34" fmla="*/ 91440 w 1363980"/>
                  <a:gd name="connsiteY34" fmla="*/ 557691 h 877731"/>
                  <a:gd name="connsiteX35" fmla="*/ 76200 w 1363980"/>
                  <a:gd name="connsiteY35" fmla="*/ 649131 h 877731"/>
                  <a:gd name="connsiteX36" fmla="*/ 0 w 1363980"/>
                  <a:gd name="connsiteY36" fmla="*/ 710091 h 877731"/>
                  <a:gd name="connsiteX0" fmla="*/ 0 w 1363980"/>
                  <a:gd name="connsiteY0" fmla="*/ 710091 h 877731"/>
                  <a:gd name="connsiteX1" fmla="*/ 320040 w 1363980"/>
                  <a:gd name="connsiteY1" fmla="*/ 611031 h 877731"/>
                  <a:gd name="connsiteX2" fmla="*/ 480060 w 1363980"/>
                  <a:gd name="connsiteY2" fmla="*/ 451011 h 877731"/>
                  <a:gd name="connsiteX3" fmla="*/ 419100 w 1363980"/>
                  <a:gd name="connsiteY3" fmla="*/ 611031 h 877731"/>
                  <a:gd name="connsiteX4" fmla="*/ 320040 w 1363980"/>
                  <a:gd name="connsiteY4" fmla="*/ 679611 h 877731"/>
                  <a:gd name="connsiteX5" fmla="*/ 685800 w 1363980"/>
                  <a:gd name="connsiteY5" fmla="*/ 588171 h 877731"/>
                  <a:gd name="connsiteX6" fmla="*/ 891540 w 1363980"/>
                  <a:gd name="connsiteY6" fmla="*/ 420531 h 877731"/>
                  <a:gd name="connsiteX7" fmla="*/ 830580 w 1363980"/>
                  <a:gd name="connsiteY7" fmla="*/ 603411 h 877731"/>
                  <a:gd name="connsiteX8" fmla="*/ 975360 w 1363980"/>
                  <a:gd name="connsiteY8" fmla="*/ 550071 h 877731"/>
                  <a:gd name="connsiteX9" fmla="*/ 1089660 w 1363980"/>
                  <a:gd name="connsiteY9" fmla="*/ 458631 h 877731"/>
                  <a:gd name="connsiteX10" fmla="*/ 1165860 w 1363980"/>
                  <a:gd name="connsiteY10" fmla="*/ 405291 h 877731"/>
                  <a:gd name="connsiteX11" fmla="*/ 1173480 w 1363980"/>
                  <a:gd name="connsiteY11" fmla="*/ 496731 h 877731"/>
                  <a:gd name="connsiteX12" fmla="*/ 1143000 w 1363980"/>
                  <a:gd name="connsiteY12" fmla="*/ 603411 h 877731"/>
                  <a:gd name="connsiteX13" fmla="*/ 1158240 w 1363980"/>
                  <a:gd name="connsiteY13" fmla="*/ 717711 h 877731"/>
                  <a:gd name="connsiteX14" fmla="*/ 1211580 w 1363980"/>
                  <a:gd name="connsiteY14" fmla="*/ 816771 h 877731"/>
                  <a:gd name="connsiteX15" fmla="*/ 1196340 w 1363980"/>
                  <a:gd name="connsiteY15" fmla="*/ 877731 h 877731"/>
                  <a:gd name="connsiteX16" fmla="*/ 1310640 w 1363980"/>
                  <a:gd name="connsiteY16" fmla="*/ 793911 h 877731"/>
                  <a:gd name="connsiteX17" fmla="*/ 1325880 w 1363980"/>
                  <a:gd name="connsiteY17" fmla="*/ 527211 h 877731"/>
                  <a:gd name="connsiteX18" fmla="*/ 1356360 w 1363980"/>
                  <a:gd name="connsiteY18" fmla="*/ 367191 h 877731"/>
                  <a:gd name="connsiteX19" fmla="*/ 1287780 w 1363980"/>
                  <a:gd name="connsiteY19" fmla="*/ 336711 h 877731"/>
                  <a:gd name="connsiteX20" fmla="*/ 1363980 w 1363980"/>
                  <a:gd name="connsiteY20" fmla="*/ 237651 h 877731"/>
                  <a:gd name="connsiteX21" fmla="*/ 1257300 w 1363980"/>
                  <a:gd name="connsiteY21" fmla="*/ 260511 h 877731"/>
                  <a:gd name="connsiteX22" fmla="*/ 1143000 w 1363980"/>
                  <a:gd name="connsiteY22" fmla="*/ 130971 h 877731"/>
                  <a:gd name="connsiteX23" fmla="*/ 876300 w 1363980"/>
                  <a:gd name="connsiteY23" fmla="*/ 16671 h 877731"/>
                  <a:gd name="connsiteX24" fmla="*/ 640080 w 1363980"/>
                  <a:gd name="connsiteY24" fmla="*/ 1431 h 877731"/>
                  <a:gd name="connsiteX25" fmla="*/ 487680 w 1363980"/>
                  <a:gd name="connsiteY25" fmla="*/ 24291 h 877731"/>
                  <a:gd name="connsiteX26" fmla="*/ 259080 w 1363980"/>
                  <a:gd name="connsiteY26" fmla="*/ 47151 h 877731"/>
                  <a:gd name="connsiteX27" fmla="*/ 403860 w 1363980"/>
                  <a:gd name="connsiteY27" fmla="*/ 85251 h 877731"/>
                  <a:gd name="connsiteX28" fmla="*/ 320040 w 1363980"/>
                  <a:gd name="connsiteY28" fmla="*/ 161451 h 877731"/>
                  <a:gd name="connsiteX29" fmla="*/ 236220 w 1363980"/>
                  <a:gd name="connsiteY29" fmla="*/ 199551 h 877731"/>
                  <a:gd name="connsiteX30" fmla="*/ 76200 w 1363980"/>
                  <a:gd name="connsiteY30" fmla="*/ 306231 h 877731"/>
                  <a:gd name="connsiteX31" fmla="*/ 213360 w 1363980"/>
                  <a:gd name="connsiteY31" fmla="*/ 298611 h 877731"/>
                  <a:gd name="connsiteX32" fmla="*/ 167640 w 1363980"/>
                  <a:gd name="connsiteY32" fmla="*/ 397671 h 877731"/>
                  <a:gd name="connsiteX33" fmla="*/ 99060 w 1363980"/>
                  <a:gd name="connsiteY33" fmla="*/ 458631 h 877731"/>
                  <a:gd name="connsiteX34" fmla="*/ 91440 w 1363980"/>
                  <a:gd name="connsiteY34" fmla="*/ 557691 h 877731"/>
                  <a:gd name="connsiteX35" fmla="*/ 76200 w 1363980"/>
                  <a:gd name="connsiteY35" fmla="*/ 649131 h 877731"/>
                  <a:gd name="connsiteX36" fmla="*/ 0 w 1363980"/>
                  <a:gd name="connsiteY36" fmla="*/ 710091 h 877731"/>
                  <a:gd name="connsiteX0" fmla="*/ 0 w 1363980"/>
                  <a:gd name="connsiteY0" fmla="*/ 710091 h 877731"/>
                  <a:gd name="connsiteX1" fmla="*/ 320040 w 1363980"/>
                  <a:gd name="connsiteY1" fmla="*/ 611031 h 877731"/>
                  <a:gd name="connsiteX2" fmla="*/ 480060 w 1363980"/>
                  <a:gd name="connsiteY2" fmla="*/ 451011 h 877731"/>
                  <a:gd name="connsiteX3" fmla="*/ 419100 w 1363980"/>
                  <a:gd name="connsiteY3" fmla="*/ 611031 h 877731"/>
                  <a:gd name="connsiteX4" fmla="*/ 320040 w 1363980"/>
                  <a:gd name="connsiteY4" fmla="*/ 679611 h 877731"/>
                  <a:gd name="connsiteX5" fmla="*/ 685800 w 1363980"/>
                  <a:gd name="connsiteY5" fmla="*/ 588171 h 877731"/>
                  <a:gd name="connsiteX6" fmla="*/ 891540 w 1363980"/>
                  <a:gd name="connsiteY6" fmla="*/ 420531 h 877731"/>
                  <a:gd name="connsiteX7" fmla="*/ 830580 w 1363980"/>
                  <a:gd name="connsiteY7" fmla="*/ 603411 h 877731"/>
                  <a:gd name="connsiteX8" fmla="*/ 975360 w 1363980"/>
                  <a:gd name="connsiteY8" fmla="*/ 550071 h 877731"/>
                  <a:gd name="connsiteX9" fmla="*/ 1089660 w 1363980"/>
                  <a:gd name="connsiteY9" fmla="*/ 458631 h 877731"/>
                  <a:gd name="connsiteX10" fmla="*/ 1165860 w 1363980"/>
                  <a:gd name="connsiteY10" fmla="*/ 405291 h 877731"/>
                  <a:gd name="connsiteX11" fmla="*/ 1173480 w 1363980"/>
                  <a:gd name="connsiteY11" fmla="*/ 496731 h 877731"/>
                  <a:gd name="connsiteX12" fmla="*/ 1143000 w 1363980"/>
                  <a:gd name="connsiteY12" fmla="*/ 603411 h 877731"/>
                  <a:gd name="connsiteX13" fmla="*/ 1158240 w 1363980"/>
                  <a:gd name="connsiteY13" fmla="*/ 717711 h 877731"/>
                  <a:gd name="connsiteX14" fmla="*/ 1211580 w 1363980"/>
                  <a:gd name="connsiteY14" fmla="*/ 816771 h 877731"/>
                  <a:gd name="connsiteX15" fmla="*/ 1196340 w 1363980"/>
                  <a:gd name="connsiteY15" fmla="*/ 877731 h 877731"/>
                  <a:gd name="connsiteX16" fmla="*/ 1310640 w 1363980"/>
                  <a:gd name="connsiteY16" fmla="*/ 793911 h 877731"/>
                  <a:gd name="connsiteX17" fmla="*/ 1325880 w 1363980"/>
                  <a:gd name="connsiteY17" fmla="*/ 527211 h 877731"/>
                  <a:gd name="connsiteX18" fmla="*/ 1356360 w 1363980"/>
                  <a:gd name="connsiteY18" fmla="*/ 367191 h 877731"/>
                  <a:gd name="connsiteX19" fmla="*/ 1287780 w 1363980"/>
                  <a:gd name="connsiteY19" fmla="*/ 336711 h 877731"/>
                  <a:gd name="connsiteX20" fmla="*/ 1363980 w 1363980"/>
                  <a:gd name="connsiteY20" fmla="*/ 237651 h 877731"/>
                  <a:gd name="connsiteX21" fmla="*/ 1257300 w 1363980"/>
                  <a:gd name="connsiteY21" fmla="*/ 260511 h 877731"/>
                  <a:gd name="connsiteX22" fmla="*/ 1143000 w 1363980"/>
                  <a:gd name="connsiteY22" fmla="*/ 130971 h 877731"/>
                  <a:gd name="connsiteX23" fmla="*/ 876300 w 1363980"/>
                  <a:gd name="connsiteY23" fmla="*/ 16671 h 877731"/>
                  <a:gd name="connsiteX24" fmla="*/ 640080 w 1363980"/>
                  <a:gd name="connsiteY24" fmla="*/ 1431 h 877731"/>
                  <a:gd name="connsiteX25" fmla="*/ 487680 w 1363980"/>
                  <a:gd name="connsiteY25" fmla="*/ 24291 h 877731"/>
                  <a:gd name="connsiteX26" fmla="*/ 259080 w 1363980"/>
                  <a:gd name="connsiteY26" fmla="*/ 47151 h 877731"/>
                  <a:gd name="connsiteX27" fmla="*/ 403860 w 1363980"/>
                  <a:gd name="connsiteY27" fmla="*/ 85251 h 877731"/>
                  <a:gd name="connsiteX28" fmla="*/ 320040 w 1363980"/>
                  <a:gd name="connsiteY28" fmla="*/ 161451 h 877731"/>
                  <a:gd name="connsiteX29" fmla="*/ 236220 w 1363980"/>
                  <a:gd name="connsiteY29" fmla="*/ 199551 h 877731"/>
                  <a:gd name="connsiteX30" fmla="*/ 76200 w 1363980"/>
                  <a:gd name="connsiteY30" fmla="*/ 306231 h 877731"/>
                  <a:gd name="connsiteX31" fmla="*/ 213360 w 1363980"/>
                  <a:gd name="connsiteY31" fmla="*/ 298611 h 877731"/>
                  <a:gd name="connsiteX32" fmla="*/ 167640 w 1363980"/>
                  <a:gd name="connsiteY32" fmla="*/ 397671 h 877731"/>
                  <a:gd name="connsiteX33" fmla="*/ 99060 w 1363980"/>
                  <a:gd name="connsiteY33" fmla="*/ 458631 h 877731"/>
                  <a:gd name="connsiteX34" fmla="*/ 91440 w 1363980"/>
                  <a:gd name="connsiteY34" fmla="*/ 557691 h 877731"/>
                  <a:gd name="connsiteX35" fmla="*/ 76200 w 1363980"/>
                  <a:gd name="connsiteY35" fmla="*/ 649131 h 877731"/>
                  <a:gd name="connsiteX36" fmla="*/ 0 w 1363980"/>
                  <a:gd name="connsiteY36" fmla="*/ 710091 h 877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363980" h="877731">
                    <a:moveTo>
                      <a:pt x="0" y="710091"/>
                    </a:moveTo>
                    <a:cubicBezTo>
                      <a:pt x="40640" y="703741"/>
                      <a:pt x="240030" y="654211"/>
                      <a:pt x="320040" y="611031"/>
                    </a:cubicBezTo>
                    <a:cubicBezTo>
                      <a:pt x="400050" y="567851"/>
                      <a:pt x="463550" y="451011"/>
                      <a:pt x="480060" y="451011"/>
                    </a:cubicBezTo>
                    <a:lnTo>
                      <a:pt x="419100" y="611031"/>
                    </a:lnTo>
                    <a:lnTo>
                      <a:pt x="320040" y="679611"/>
                    </a:lnTo>
                    <a:cubicBezTo>
                      <a:pt x="364490" y="675801"/>
                      <a:pt x="590550" y="631351"/>
                      <a:pt x="685800" y="588171"/>
                    </a:cubicBezTo>
                    <a:cubicBezTo>
                      <a:pt x="781050" y="544991"/>
                      <a:pt x="867410" y="417991"/>
                      <a:pt x="891540" y="420531"/>
                    </a:cubicBezTo>
                    <a:lnTo>
                      <a:pt x="830580" y="603411"/>
                    </a:lnTo>
                    <a:cubicBezTo>
                      <a:pt x="844550" y="625001"/>
                      <a:pt x="932180" y="574201"/>
                      <a:pt x="975360" y="550071"/>
                    </a:cubicBezTo>
                    <a:cubicBezTo>
                      <a:pt x="1018540" y="525941"/>
                      <a:pt x="1057910" y="482761"/>
                      <a:pt x="1089660" y="458631"/>
                    </a:cubicBezTo>
                    <a:lnTo>
                      <a:pt x="1165860" y="405291"/>
                    </a:lnTo>
                    <a:lnTo>
                      <a:pt x="1173480" y="496731"/>
                    </a:lnTo>
                    <a:lnTo>
                      <a:pt x="1143000" y="603411"/>
                    </a:lnTo>
                    <a:lnTo>
                      <a:pt x="1158240" y="717711"/>
                    </a:lnTo>
                    <a:lnTo>
                      <a:pt x="1211580" y="816771"/>
                    </a:lnTo>
                    <a:lnTo>
                      <a:pt x="1196340" y="877731"/>
                    </a:lnTo>
                    <a:lnTo>
                      <a:pt x="1310640" y="793911"/>
                    </a:lnTo>
                    <a:cubicBezTo>
                      <a:pt x="1332230" y="735491"/>
                      <a:pt x="1318260" y="598331"/>
                      <a:pt x="1325880" y="527211"/>
                    </a:cubicBezTo>
                    <a:cubicBezTo>
                      <a:pt x="1333500" y="456091"/>
                      <a:pt x="1362710" y="398941"/>
                      <a:pt x="1356360" y="367191"/>
                    </a:cubicBezTo>
                    <a:lnTo>
                      <a:pt x="1287780" y="336711"/>
                    </a:lnTo>
                    <a:lnTo>
                      <a:pt x="1363980" y="237651"/>
                    </a:lnTo>
                    <a:lnTo>
                      <a:pt x="1257300" y="260511"/>
                    </a:lnTo>
                    <a:cubicBezTo>
                      <a:pt x="1220470" y="242731"/>
                      <a:pt x="1206500" y="171611"/>
                      <a:pt x="1143000" y="130971"/>
                    </a:cubicBezTo>
                    <a:cubicBezTo>
                      <a:pt x="1079500" y="90331"/>
                      <a:pt x="960120" y="38261"/>
                      <a:pt x="876300" y="16671"/>
                    </a:cubicBezTo>
                    <a:cubicBezTo>
                      <a:pt x="792480" y="-4919"/>
                      <a:pt x="704850" y="161"/>
                      <a:pt x="640080" y="1431"/>
                    </a:cubicBezTo>
                    <a:lnTo>
                      <a:pt x="487680" y="24291"/>
                    </a:lnTo>
                    <a:lnTo>
                      <a:pt x="259080" y="47151"/>
                    </a:lnTo>
                    <a:lnTo>
                      <a:pt x="403860" y="85251"/>
                    </a:lnTo>
                    <a:cubicBezTo>
                      <a:pt x="414020" y="104301"/>
                      <a:pt x="347980" y="142401"/>
                      <a:pt x="320040" y="161451"/>
                    </a:cubicBezTo>
                    <a:cubicBezTo>
                      <a:pt x="292100" y="180501"/>
                      <a:pt x="289560" y="163991"/>
                      <a:pt x="236220" y="199551"/>
                    </a:cubicBezTo>
                    <a:lnTo>
                      <a:pt x="76200" y="306231"/>
                    </a:lnTo>
                    <a:lnTo>
                      <a:pt x="213360" y="298611"/>
                    </a:lnTo>
                    <a:lnTo>
                      <a:pt x="167640" y="397671"/>
                    </a:lnTo>
                    <a:lnTo>
                      <a:pt x="99060" y="458631"/>
                    </a:lnTo>
                    <a:lnTo>
                      <a:pt x="91440" y="557691"/>
                    </a:lnTo>
                    <a:lnTo>
                      <a:pt x="76200" y="649131"/>
                    </a:lnTo>
                    <a:lnTo>
                      <a:pt x="0" y="71009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 rot="479246">
                <a:off x="9729752" y="706234"/>
                <a:ext cx="3438718" cy="1792851"/>
              </a:xfrm>
              <a:custGeom>
                <a:avLst/>
                <a:gdLst>
                  <a:gd name="connsiteX0" fmla="*/ 0 w 1363980"/>
                  <a:gd name="connsiteY0" fmla="*/ 708660 h 876300"/>
                  <a:gd name="connsiteX1" fmla="*/ 320040 w 1363980"/>
                  <a:gd name="connsiteY1" fmla="*/ 609600 h 876300"/>
                  <a:gd name="connsiteX2" fmla="*/ 480060 w 1363980"/>
                  <a:gd name="connsiteY2" fmla="*/ 449580 h 876300"/>
                  <a:gd name="connsiteX3" fmla="*/ 419100 w 1363980"/>
                  <a:gd name="connsiteY3" fmla="*/ 609600 h 876300"/>
                  <a:gd name="connsiteX4" fmla="*/ 320040 w 1363980"/>
                  <a:gd name="connsiteY4" fmla="*/ 678180 h 876300"/>
                  <a:gd name="connsiteX5" fmla="*/ 685800 w 1363980"/>
                  <a:gd name="connsiteY5" fmla="*/ 586740 h 876300"/>
                  <a:gd name="connsiteX6" fmla="*/ 891540 w 1363980"/>
                  <a:gd name="connsiteY6" fmla="*/ 419100 h 876300"/>
                  <a:gd name="connsiteX7" fmla="*/ 830580 w 1363980"/>
                  <a:gd name="connsiteY7" fmla="*/ 601980 h 876300"/>
                  <a:gd name="connsiteX8" fmla="*/ 975360 w 1363980"/>
                  <a:gd name="connsiteY8" fmla="*/ 548640 h 876300"/>
                  <a:gd name="connsiteX9" fmla="*/ 1089660 w 1363980"/>
                  <a:gd name="connsiteY9" fmla="*/ 457200 h 876300"/>
                  <a:gd name="connsiteX10" fmla="*/ 1165860 w 1363980"/>
                  <a:gd name="connsiteY10" fmla="*/ 403860 h 876300"/>
                  <a:gd name="connsiteX11" fmla="*/ 1173480 w 1363980"/>
                  <a:gd name="connsiteY11" fmla="*/ 495300 h 876300"/>
                  <a:gd name="connsiteX12" fmla="*/ 1143000 w 1363980"/>
                  <a:gd name="connsiteY12" fmla="*/ 601980 h 876300"/>
                  <a:gd name="connsiteX13" fmla="*/ 1158240 w 1363980"/>
                  <a:gd name="connsiteY13" fmla="*/ 716280 h 876300"/>
                  <a:gd name="connsiteX14" fmla="*/ 1211580 w 1363980"/>
                  <a:gd name="connsiteY14" fmla="*/ 815340 h 876300"/>
                  <a:gd name="connsiteX15" fmla="*/ 1196340 w 1363980"/>
                  <a:gd name="connsiteY15" fmla="*/ 876300 h 876300"/>
                  <a:gd name="connsiteX16" fmla="*/ 1310640 w 1363980"/>
                  <a:gd name="connsiteY16" fmla="*/ 792480 h 876300"/>
                  <a:gd name="connsiteX17" fmla="*/ 1318260 w 1363980"/>
                  <a:gd name="connsiteY17" fmla="*/ 487680 h 876300"/>
                  <a:gd name="connsiteX18" fmla="*/ 1356360 w 1363980"/>
                  <a:gd name="connsiteY18" fmla="*/ 365760 h 876300"/>
                  <a:gd name="connsiteX19" fmla="*/ 1287780 w 1363980"/>
                  <a:gd name="connsiteY19" fmla="*/ 335280 h 876300"/>
                  <a:gd name="connsiteX20" fmla="*/ 1363980 w 1363980"/>
                  <a:gd name="connsiteY20" fmla="*/ 236220 h 876300"/>
                  <a:gd name="connsiteX21" fmla="*/ 1257300 w 1363980"/>
                  <a:gd name="connsiteY21" fmla="*/ 259080 h 876300"/>
                  <a:gd name="connsiteX22" fmla="*/ 1143000 w 1363980"/>
                  <a:gd name="connsiteY22" fmla="*/ 129540 h 876300"/>
                  <a:gd name="connsiteX23" fmla="*/ 876300 w 1363980"/>
                  <a:gd name="connsiteY23" fmla="*/ 15240 h 876300"/>
                  <a:gd name="connsiteX24" fmla="*/ 640080 w 1363980"/>
                  <a:gd name="connsiteY24" fmla="*/ 0 h 876300"/>
                  <a:gd name="connsiteX25" fmla="*/ 487680 w 1363980"/>
                  <a:gd name="connsiteY25" fmla="*/ 22860 h 876300"/>
                  <a:gd name="connsiteX26" fmla="*/ 259080 w 1363980"/>
                  <a:gd name="connsiteY26" fmla="*/ 45720 h 876300"/>
                  <a:gd name="connsiteX27" fmla="*/ 403860 w 1363980"/>
                  <a:gd name="connsiteY27" fmla="*/ 83820 h 876300"/>
                  <a:gd name="connsiteX28" fmla="*/ 320040 w 1363980"/>
                  <a:gd name="connsiteY28" fmla="*/ 160020 h 876300"/>
                  <a:gd name="connsiteX29" fmla="*/ 236220 w 1363980"/>
                  <a:gd name="connsiteY29" fmla="*/ 198120 h 876300"/>
                  <a:gd name="connsiteX30" fmla="*/ 76200 w 1363980"/>
                  <a:gd name="connsiteY30" fmla="*/ 304800 h 876300"/>
                  <a:gd name="connsiteX31" fmla="*/ 213360 w 1363980"/>
                  <a:gd name="connsiteY31" fmla="*/ 297180 h 876300"/>
                  <a:gd name="connsiteX32" fmla="*/ 167640 w 1363980"/>
                  <a:gd name="connsiteY32" fmla="*/ 396240 h 876300"/>
                  <a:gd name="connsiteX33" fmla="*/ 99060 w 1363980"/>
                  <a:gd name="connsiteY33" fmla="*/ 457200 h 876300"/>
                  <a:gd name="connsiteX34" fmla="*/ 91440 w 1363980"/>
                  <a:gd name="connsiteY34" fmla="*/ 556260 h 876300"/>
                  <a:gd name="connsiteX35" fmla="*/ 76200 w 1363980"/>
                  <a:gd name="connsiteY35" fmla="*/ 647700 h 876300"/>
                  <a:gd name="connsiteX36" fmla="*/ 0 w 1363980"/>
                  <a:gd name="connsiteY36" fmla="*/ 708660 h 876300"/>
                  <a:gd name="connsiteX0" fmla="*/ 0 w 1363980"/>
                  <a:gd name="connsiteY0" fmla="*/ 710091 h 877731"/>
                  <a:gd name="connsiteX1" fmla="*/ 320040 w 1363980"/>
                  <a:gd name="connsiteY1" fmla="*/ 611031 h 877731"/>
                  <a:gd name="connsiteX2" fmla="*/ 480060 w 1363980"/>
                  <a:gd name="connsiteY2" fmla="*/ 451011 h 877731"/>
                  <a:gd name="connsiteX3" fmla="*/ 419100 w 1363980"/>
                  <a:gd name="connsiteY3" fmla="*/ 611031 h 877731"/>
                  <a:gd name="connsiteX4" fmla="*/ 320040 w 1363980"/>
                  <a:gd name="connsiteY4" fmla="*/ 679611 h 877731"/>
                  <a:gd name="connsiteX5" fmla="*/ 685800 w 1363980"/>
                  <a:gd name="connsiteY5" fmla="*/ 588171 h 877731"/>
                  <a:gd name="connsiteX6" fmla="*/ 891540 w 1363980"/>
                  <a:gd name="connsiteY6" fmla="*/ 420531 h 877731"/>
                  <a:gd name="connsiteX7" fmla="*/ 830580 w 1363980"/>
                  <a:gd name="connsiteY7" fmla="*/ 603411 h 877731"/>
                  <a:gd name="connsiteX8" fmla="*/ 975360 w 1363980"/>
                  <a:gd name="connsiteY8" fmla="*/ 550071 h 877731"/>
                  <a:gd name="connsiteX9" fmla="*/ 1089660 w 1363980"/>
                  <a:gd name="connsiteY9" fmla="*/ 458631 h 877731"/>
                  <a:gd name="connsiteX10" fmla="*/ 1165860 w 1363980"/>
                  <a:gd name="connsiteY10" fmla="*/ 405291 h 877731"/>
                  <a:gd name="connsiteX11" fmla="*/ 1173480 w 1363980"/>
                  <a:gd name="connsiteY11" fmla="*/ 496731 h 877731"/>
                  <a:gd name="connsiteX12" fmla="*/ 1143000 w 1363980"/>
                  <a:gd name="connsiteY12" fmla="*/ 603411 h 877731"/>
                  <a:gd name="connsiteX13" fmla="*/ 1158240 w 1363980"/>
                  <a:gd name="connsiteY13" fmla="*/ 717711 h 877731"/>
                  <a:gd name="connsiteX14" fmla="*/ 1211580 w 1363980"/>
                  <a:gd name="connsiteY14" fmla="*/ 816771 h 877731"/>
                  <a:gd name="connsiteX15" fmla="*/ 1196340 w 1363980"/>
                  <a:gd name="connsiteY15" fmla="*/ 877731 h 877731"/>
                  <a:gd name="connsiteX16" fmla="*/ 1310640 w 1363980"/>
                  <a:gd name="connsiteY16" fmla="*/ 793911 h 877731"/>
                  <a:gd name="connsiteX17" fmla="*/ 1318260 w 1363980"/>
                  <a:gd name="connsiteY17" fmla="*/ 489111 h 877731"/>
                  <a:gd name="connsiteX18" fmla="*/ 1356360 w 1363980"/>
                  <a:gd name="connsiteY18" fmla="*/ 367191 h 877731"/>
                  <a:gd name="connsiteX19" fmla="*/ 1287780 w 1363980"/>
                  <a:gd name="connsiteY19" fmla="*/ 336711 h 877731"/>
                  <a:gd name="connsiteX20" fmla="*/ 1363980 w 1363980"/>
                  <a:gd name="connsiteY20" fmla="*/ 237651 h 877731"/>
                  <a:gd name="connsiteX21" fmla="*/ 1257300 w 1363980"/>
                  <a:gd name="connsiteY21" fmla="*/ 260511 h 877731"/>
                  <a:gd name="connsiteX22" fmla="*/ 1143000 w 1363980"/>
                  <a:gd name="connsiteY22" fmla="*/ 130971 h 877731"/>
                  <a:gd name="connsiteX23" fmla="*/ 876300 w 1363980"/>
                  <a:gd name="connsiteY23" fmla="*/ 16671 h 877731"/>
                  <a:gd name="connsiteX24" fmla="*/ 640080 w 1363980"/>
                  <a:gd name="connsiteY24" fmla="*/ 1431 h 877731"/>
                  <a:gd name="connsiteX25" fmla="*/ 487680 w 1363980"/>
                  <a:gd name="connsiteY25" fmla="*/ 24291 h 877731"/>
                  <a:gd name="connsiteX26" fmla="*/ 259080 w 1363980"/>
                  <a:gd name="connsiteY26" fmla="*/ 47151 h 877731"/>
                  <a:gd name="connsiteX27" fmla="*/ 403860 w 1363980"/>
                  <a:gd name="connsiteY27" fmla="*/ 85251 h 877731"/>
                  <a:gd name="connsiteX28" fmla="*/ 320040 w 1363980"/>
                  <a:gd name="connsiteY28" fmla="*/ 161451 h 877731"/>
                  <a:gd name="connsiteX29" fmla="*/ 236220 w 1363980"/>
                  <a:gd name="connsiteY29" fmla="*/ 199551 h 877731"/>
                  <a:gd name="connsiteX30" fmla="*/ 76200 w 1363980"/>
                  <a:gd name="connsiteY30" fmla="*/ 306231 h 877731"/>
                  <a:gd name="connsiteX31" fmla="*/ 213360 w 1363980"/>
                  <a:gd name="connsiteY31" fmla="*/ 298611 h 877731"/>
                  <a:gd name="connsiteX32" fmla="*/ 167640 w 1363980"/>
                  <a:gd name="connsiteY32" fmla="*/ 397671 h 877731"/>
                  <a:gd name="connsiteX33" fmla="*/ 99060 w 1363980"/>
                  <a:gd name="connsiteY33" fmla="*/ 458631 h 877731"/>
                  <a:gd name="connsiteX34" fmla="*/ 91440 w 1363980"/>
                  <a:gd name="connsiteY34" fmla="*/ 557691 h 877731"/>
                  <a:gd name="connsiteX35" fmla="*/ 76200 w 1363980"/>
                  <a:gd name="connsiteY35" fmla="*/ 649131 h 877731"/>
                  <a:gd name="connsiteX36" fmla="*/ 0 w 1363980"/>
                  <a:gd name="connsiteY36" fmla="*/ 710091 h 877731"/>
                  <a:gd name="connsiteX0" fmla="*/ 0 w 1363980"/>
                  <a:gd name="connsiteY0" fmla="*/ 710091 h 877731"/>
                  <a:gd name="connsiteX1" fmla="*/ 320040 w 1363980"/>
                  <a:gd name="connsiteY1" fmla="*/ 611031 h 877731"/>
                  <a:gd name="connsiteX2" fmla="*/ 480060 w 1363980"/>
                  <a:gd name="connsiteY2" fmla="*/ 451011 h 877731"/>
                  <a:gd name="connsiteX3" fmla="*/ 419100 w 1363980"/>
                  <a:gd name="connsiteY3" fmla="*/ 611031 h 877731"/>
                  <a:gd name="connsiteX4" fmla="*/ 320040 w 1363980"/>
                  <a:gd name="connsiteY4" fmla="*/ 679611 h 877731"/>
                  <a:gd name="connsiteX5" fmla="*/ 685800 w 1363980"/>
                  <a:gd name="connsiteY5" fmla="*/ 588171 h 877731"/>
                  <a:gd name="connsiteX6" fmla="*/ 891540 w 1363980"/>
                  <a:gd name="connsiteY6" fmla="*/ 420531 h 877731"/>
                  <a:gd name="connsiteX7" fmla="*/ 830580 w 1363980"/>
                  <a:gd name="connsiteY7" fmla="*/ 603411 h 877731"/>
                  <a:gd name="connsiteX8" fmla="*/ 975360 w 1363980"/>
                  <a:gd name="connsiteY8" fmla="*/ 550071 h 877731"/>
                  <a:gd name="connsiteX9" fmla="*/ 1089660 w 1363980"/>
                  <a:gd name="connsiteY9" fmla="*/ 458631 h 877731"/>
                  <a:gd name="connsiteX10" fmla="*/ 1165860 w 1363980"/>
                  <a:gd name="connsiteY10" fmla="*/ 405291 h 877731"/>
                  <a:gd name="connsiteX11" fmla="*/ 1173480 w 1363980"/>
                  <a:gd name="connsiteY11" fmla="*/ 496731 h 877731"/>
                  <a:gd name="connsiteX12" fmla="*/ 1143000 w 1363980"/>
                  <a:gd name="connsiteY12" fmla="*/ 603411 h 877731"/>
                  <a:gd name="connsiteX13" fmla="*/ 1158240 w 1363980"/>
                  <a:gd name="connsiteY13" fmla="*/ 717711 h 877731"/>
                  <a:gd name="connsiteX14" fmla="*/ 1211580 w 1363980"/>
                  <a:gd name="connsiteY14" fmla="*/ 816771 h 877731"/>
                  <a:gd name="connsiteX15" fmla="*/ 1196340 w 1363980"/>
                  <a:gd name="connsiteY15" fmla="*/ 877731 h 877731"/>
                  <a:gd name="connsiteX16" fmla="*/ 1310640 w 1363980"/>
                  <a:gd name="connsiteY16" fmla="*/ 793911 h 877731"/>
                  <a:gd name="connsiteX17" fmla="*/ 1318260 w 1363980"/>
                  <a:gd name="connsiteY17" fmla="*/ 489111 h 877731"/>
                  <a:gd name="connsiteX18" fmla="*/ 1356360 w 1363980"/>
                  <a:gd name="connsiteY18" fmla="*/ 367191 h 877731"/>
                  <a:gd name="connsiteX19" fmla="*/ 1287780 w 1363980"/>
                  <a:gd name="connsiteY19" fmla="*/ 336711 h 877731"/>
                  <a:gd name="connsiteX20" fmla="*/ 1363980 w 1363980"/>
                  <a:gd name="connsiteY20" fmla="*/ 237651 h 877731"/>
                  <a:gd name="connsiteX21" fmla="*/ 1257300 w 1363980"/>
                  <a:gd name="connsiteY21" fmla="*/ 260511 h 877731"/>
                  <a:gd name="connsiteX22" fmla="*/ 1143000 w 1363980"/>
                  <a:gd name="connsiteY22" fmla="*/ 130971 h 877731"/>
                  <a:gd name="connsiteX23" fmla="*/ 876300 w 1363980"/>
                  <a:gd name="connsiteY23" fmla="*/ 16671 h 877731"/>
                  <a:gd name="connsiteX24" fmla="*/ 640080 w 1363980"/>
                  <a:gd name="connsiteY24" fmla="*/ 1431 h 877731"/>
                  <a:gd name="connsiteX25" fmla="*/ 487680 w 1363980"/>
                  <a:gd name="connsiteY25" fmla="*/ 24291 h 877731"/>
                  <a:gd name="connsiteX26" fmla="*/ 259080 w 1363980"/>
                  <a:gd name="connsiteY26" fmla="*/ 47151 h 877731"/>
                  <a:gd name="connsiteX27" fmla="*/ 403860 w 1363980"/>
                  <a:gd name="connsiteY27" fmla="*/ 85251 h 877731"/>
                  <a:gd name="connsiteX28" fmla="*/ 320040 w 1363980"/>
                  <a:gd name="connsiteY28" fmla="*/ 161451 h 877731"/>
                  <a:gd name="connsiteX29" fmla="*/ 236220 w 1363980"/>
                  <a:gd name="connsiteY29" fmla="*/ 199551 h 877731"/>
                  <a:gd name="connsiteX30" fmla="*/ 76200 w 1363980"/>
                  <a:gd name="connsiteY30" fmla="*/ 306231 h 877731"/>
                  <a:gd name="connsiteX31" fmla="*/ 213360 w 1363980"/>
                  <a:gd name="connsiteY31" fmla="*/ 298611 h 877731"/>
                  <a:gd name="connsiteX32" fmla="*/ 167640 w 1363980"/>
                  <a:gd name="connsiteY32" fmla="*/ 397671 h 877731"/>
                  <a:gd name="connsiteX33" fmla="*/ 99060 w 1363980"/>
                  <a:gd name="connsiteY33" fmla="*/ 458631 h 877731"/>
                  <a:gd name="connsiteX34" fmla="*/ 91440 w 1363980"/>
                  <a:gd name="connsiteY34" fmla="*/ 557691 h 877731"/>
                  <a:gd name="connsiteX35" fmla="*/ 76200 w 1363980"/>
                  <a:gd name="connsiteY35" fmla="*/ 649131 h 877731"/>
                  <a:gd name="connsiteX36" fmla="*/ 0 w 1363980"/>
                  <a:gd name="connsiteY36" fmla="*/ 710091 h 877731"/>
                  <a:gd name="connsiteX0" fmla="*/ 0 w 1363980"/>
                  <a:gd name="connsiteY0" fmla="*/ 710091 h 877731"/>
                  <a:gd name="connsiteX1" fmla="*/ 320040 w 1363980"/>
                  <a:gd name="connsiteY1" fmla="*/ 611031 h 877731"/>
                  <a:gd name="connsiteX2" fmla="*/ 480060 w 1363980"/>
                  <a:gd name="connsiteY2" fmla="*/ 451011 h 877731"/>
                  <a:gd name="connsiteX3" fmla="*/ 419100 w 1363980"/>
                  <a:gd name="connsiteY3" fmla="*/ 611031 h 877731"/>
                  <a:gd name="connsiteX4" fmla="*/ 320040 w 1363980"/>
                  <a:gd name="connsiteY4" fmla="*/ 679611 h 877731"/>
                  <a:gd name="connsiteX5" fmla="*/ 685800 w 1363980"/>
                  <a:gd name="connsiteY5" fmla="*/ 588171 h 877731"/>
                  <a:gd name="connsiteX6" fmla="*/ 891540 w 1363980"/>
                  <a:gd name="connsiteY6" fmla="*/ 420531 h 877731"/>
                  <a:gd name="connsiteX7" fmla="*/ 830580 w 1363980"/>
                  <a:gd name="connsiteY7" fmla="*/ 603411 h 877731"/>
                  <a:gd name="connsiteX8" fmla="*/ 975360 w 1363980"/>
                  <a:gd name="connsiteY8" fmla="*/ 550071 h 877731"/>
                  <a:gd name="connsiteX9" fmla="*/ 1089660 w 1363980"/>
                  <a:gd name="connsiteY9" fmla="*/ 458631 h 877731"/>
                  <a:gd name="connsiteX10" fmla="*/ 1165860 w 1363980"/>
                  <a:gd name="connsiteY10" fmla="*/ 405291 h 877731"/>
                  <a:gd name="connsiteX11" fmla="*/ 1173480 w 1363980"/>
                  <a:gd name="connsiteY11" fmla="*/ 496731 h 877731"/>
                  <a:gd name="connsiteX12" fmla="*/ 1143000 w 1363980"/>
                  <a:gd name="connsiteY12" fmla="*/ 603411 h 877731"/>
                  <a:gd name="connsiteX13" fmla="*/ 1158240 w 1363980"/>
                  <a:gd name="connsiteY13" fmla="*/ 717711 h 877731"/>
                  <a:gd name="connsiteX14" fmla="*/ 1211580 w 1363980"/>
                  <a:gd name="connsiteY14" fmla="*/ 816771 h 877731"/>
                  <a:gd name="connsiteX15" fmla="*/ 1196340 w 1363980"/>
                  <a:gd name="connsiteY15" fmla="*/ 877731 h 877731"/>
                  <a:gd name="connsiteX16" fmla="*/ 1310640 w 1363980"/>
                  <a:gd name="connsiteY16" fmla="*/ 793911 h 877731"/>
                  <a:gd name="connsiteX17" fmla="*/ 1318260 w 1363980"/>
                  <a:gd name="connsiteY17" fmla="*/ 489111 h 877731"/>
                  <a:gd name="connsiteX18" fmla="*/ 1356360 w 1363980"/>
                  <a:gd name="connsiteY18" fmla="*/ 367191 h 877731"/>
                  <a:gd name="connsiteX19" fmla="*/ 1287780 w 1363980"/>
                  <a:gd name="connsiteY19" fmla="*/ 336711 h 877731"/>
                  <a:gd name="connsiteX20" fmla="*/ 1363980 w 1363980"/>
                  <a:gd name="connsiteY20" fmla="*/ 237651 h 877731"/>
                  <a:gd name="connsiteX21" fmla="*/ 1257300 w 1363980"/>
                  <a:gd name="connsiteY21" fmla="*/ 260511 h 877731"/>
                  <a:gd name="connsiteX22" fmla="*/ 1143000 w 1363980"/>
                  <a:gd name="connsiteY22" fmla="*/ 130971 h 877731"/>
                  <a:gd name="connsiteX23" fmla="*/ 876300 w 1363980"/>
                  <a:gd name="connsiteY23" fmla="*/ 16671 h 877731"/>
                  <a:gd name="connsiteX24" fmla="*/ 640080 w 1363980"/>
                  <a:gd name="connsiteY24" fmla="*/ 1431 h 877731"/>
                  <a:gd name="connsiteX25" fmla="*/ 487680 w 1363980"/>
                  <a:gd name="connsiteY25" fmla="*/ 24291 h 877731"/>
                  <a:gd name="connsiteX26" fmla="*/ 259080 w 1363980"/>
                  <a:gd name="connsiteY26" fmla="*/ 47151 h 877731"/>
                  <a:gd name="connsiteX27" fmla="*/ 403860 w 1363980"/>
                  <a:gd name="connsiteY27" fmla="*/ 85251 h 877731"/>
                  <a:gd name="connsiteX28" fmla="*/ 320040 w 1363980"/>
                  <a:gd name="connsiteY28" fmla="*/ 161451 h 877731"/>
                  <a:gd name="connsiteX29" fmla="*/ 236220 w 1363980"/>
                  <a:gd name="connsiteY29" fmla="*/ 199551 h 877731"/>
                  <a:gd name="connsiteX30" fmla="*/ 76200 w 1363980"/>
                  <a:gd name="connsiteY30" fmla="*/ 306231 h 877731"/>
                  <a:gd name="connsiteX31" fmla="*/ 213360 w 1363980"/>
                  <a:gd name="connsiteY31" fmla="*/ 298611 h 877731"/>
                  <a:gd name="connsiteX32" fmla="*/ 167640 w 1363980"/>
                  <a:gd name="connsiteY32" fmla="*/ 397671 h 877731"/>
                  <a:gd name="connsiteX33" fmla="*/ 99060 w 1363980"/>
                  <a:gd name="connsiteY33" fmla="*/ 458631 h 877731"/>
                  <a:gd name="connsiteX34" fmla="*/ 91440 w 1363980"/>
                  <a:gd name="connsiteY34" fmla="*/ 557691 h 877731"/>
                  <a:gd name="connsiteX35" fmla="*/ 76200 w 1363980"/>
                  <a:gd name="connsiteY35" fmla="*/ 649131 h 877731"/>
                  <a:gd name="connsiteX36" fmla="*/ 0 w 1363980"/>
                  <a:gd name="connsiteY36" fmla="*/ 710091 h 877731"/>
                  <a:gd name="connsiteX0" fmla="*/ 0 w 1363980"/>
                  <a:gd name="connsiteY0" fmla="*/ 710091 h 877731"/>
                  <a:gd name="connsiteX1" fmla="*/ 320040 w 1363980"/>
                  <a:gd name="connsiteY1" fmla="*/ 611031 h 877731"/>
                  <a:gd name="connsiteX2" fmla="*/ 480060 w 1363980"/>
                  <a:gd name="connsiteY2" fmla="*/ 451011 h 877731"/>
                  <a:gd name="connsiteX3" fmla="*/ 419100 w 1363980"/>
                  <a:gd name="connsiteY3" fmla="*/ 611031 h 877731"/>
                  <a:gd name="connsiteX4" fmla="*/ 320040 w 1363980"/>
                  <a:gd name="connsiteY4" fmla="*/ 679611 h 877731"/>
                  <a:gd name="connsiteX5" fmla="*/ 685800 w 1363980"/>
                  <a:gd name="connsiteY5" fmla="*/ 588171 h 877731"/>
                  <a:gd name="connsiteX6" fmla="*/ 891540 w 1363980"/>
                  <a:gd name="connsiteY6" fmla="*/ 420531 h 877731"/>
                  <a:gd name="connsiteX7" fmla="*/ 830580 w 1363980"/>
                  <a:gd name="connsiteY7" fmla="*/ 603411 h 877731"/>
                  <a:gd name="connsiteX8" fmla="*/ 975360 w 1363980"/>
                  <a:gd name="connsiteY8" fmla="*/ 550071 h 877731"/>
                  <a:gd name="connsiteX9" fmla="*/ 1089660 w 1363980"/>
                  <a:gd name="connsiteY9" fmla="*/ 458631 h 877731"/>
                  <a:gd name="connsiteX10" fmla="*/ 1165860 w 1363980"/>
                  <a:gd name="connsiteY10" fmla="*/ 405291 h 877731"/>
                  <a:gd name="connsiteX11" fmla="*/ 1173480 w 1363980"/>
                  <a:gd name="connsiteY11" fmla="*/ 496731 h 877731"/>
                  <a:gd name="connsiteX12" fmla="*/ 1143000 w 1363980"/>
                  <a:gd name="connsiteY12" fmla="*/ 603411 h 877731"/>
                  <a:gd name="connsiteX13" fmla="*/ 1158240 w 1363980"/>
                  <a:gd name="connsiteY13" fmla="*/ 717711 h 877731"/>
                  <a:gd name="connsiteX14" fmla="*/ 1211580 w 1363980"/>
                  <a:gd name="connsiteY14" fmla="*/ 816771 h 877731"/>
                  <a:gd name="connsiteX15" fmla="*/ 1196340 w 1363980"/>
                  <a:gd name="connsiteY15" fmla="*/ 877731 h 877731"/>
                  <a:gd name="connsiteX16" fmla="*/ 1310640 w 1363980"/>
                  <a:gd name="connsiteY16" fmla="*/ 793911 h 877731"/>
                  <a:gd name="connsiteX17" fmla="*/ 1318260 w 1363980"/>
                  <a:gd name="connsiteY17" fmla="*/ 489111 h 877731"/>
                  <a:gd name="connsiteX18" fmla="*/ 1356360 w 1363980"/>
                  <a:gd name="connsiteY18" fmla="*/ 367191 h 877731"/>
                  <a:gd name="connsiteX19" fmla="*/ 1287780 w 1363980"/>
                  <a:gd name="connsiteY19" fmla="*/ 336711 h 877731"/>
                  <a:gd name="connsiteX20" fmla="*/ 1363980 w 1363980"/>
                  <a:gd name="connsiteY20" fmla="*/ 237651 h 877731"/>
                  <a:gd name="connsiteX21" fmla="*/ 1257300 w 1363980"/>
                  <a:gd name="connsiteY21" fmla="*/ 260511 h 877731"/>
                  <a:gd name="connsiteX22" fmla="*/ 1143000 w 1363980"/>
                  <a:gd name="connsiteY22" fmla="*/ 130971 h 877731"/>
                  <a:gd name="connsiteX23" fmla="*/ 876300 w 1363980"/>
                  <a:gd name="connsiteY23" fmla="*/ 16671 h 877731"/>
                  <a:gd name="connsiteX24" fmla="*/ 640080 w 1363980"/>
                  <a:gd name="connsiteY24" fmla="*/ 1431 h 877731"/>
                  <a:gd name="connsiteX25" fmla="*/ 487680 w 1363980"/>
                  <a:gd name="connsiteY25" fmla="*/ 24291 h 877731"/>
                  <a:gd name="connsiteX26" fmla="*/ 259080 w 1363980"/>
                  <a:gd name="connsiteY26" fmla="*/ 47151 h 877731"/>
                  <a:gd name="connsiteX27" fmla="*/ 403860 w 1363980"/>
                  <a:gd name="connsiteY27" fmla="*/ 85251 h 877731"/>
                  <a:gd name="connsiteX28" fmla="*/ 320040 w 1363980"/>
                  <a:gd name="connsiteY28" fmla="*/ 161451 h 877731"/>
                  <a:gd name="connsiteX29" fmla="*/ 236220 w 1363980"/>
                  <a:gd name="connsiteY29" fmla="*/ 199551 h 877731"/>
                  <a:gd name="connsiteX30" fmla="*/ 76200 w 1363980"/>
                  <a:gd name="connsiteY30" fmla="*/ 306231 h 877731"/>
                  <a:gd name="connsiteX31" fmla="*/ 213360 w 1363980"/>
                  <a:gd name="connsiteY31" fmla="*/ 298611 h 877731"/>
                  <a:gd name="connsiteX32" fmla="*/ 167640 w 1363980"/>
                  <a:gd name="connsiteY32" fmla="*/ 397671 h 877731"/>
                  <a:gd name="connsiteX33" fmla="*/ 99060 w 1363980"/>
                  <a:gd name="connsiteY33" fmla="*/ 458631 h 877731"/>
                  <a:gd name="connsiteX34" fmla="*/ 91440 w 1363980"/>
                  <a:gd name="connsiteY34" fmla="*/ 557691 h 877731"/>
                  <a:gd name="connsiteX35" fmla="*/ 76200 w 1363980"/>
                  <a:gd name="connsiteY35" fmla="*/ 649131 h 877731"/>
                  <a:gd name="connsiteX36" fmla="*/ 0 w 1363980"/>
                  <a:gd name="connsiteY36" fmla="*/ 710091 h 877731"/>
                  <a:gd name="connsiteX0" fmla="*/ 0 w 1363980"/>
                  <a:gd name="connsiteY0" fmla="*/ 710091 h 877731"/>
                  <a:gd name="connsiteX1" fmla="*/ 320040 w 1363980"/>
                  <a:gd name="connsiteY1" fmla="*/ 611031 h 877731"/>
                  <a:gd name="connsiteX2" fmla="*/ 480060 w 1363980"/>
                  <a:gd name="connsiteY2" fmla="*/ 451011 h 877731"/>
                  <a:gd name="connsiteX3" fmla="*/ 419100 w 1363980"/>
                  <a:gd name="connsiteY3" fmla="*/ 611031 h 877731"/>
                  <a:gd name="connsiteX4" fmla="*/ 320040 w 1363980"/>
                  <a:gd name="connsiteY4" fmla="*/ 679611 h 877731"/>
                  <a:gd name="connsiteX5" fmla="*/ 685800 w 1363980"/>
                  <a:gd name="connsiteY5" fmla="*/ 588171 h 877731"/>
                  <a:gd name="connsiteX6" fmla="*/ 891540 w 1363980"/>
                  <a:gd name="connsiteY6" fmla="*/ 420531 h 877731"/>
                  <a:gd name="connsiteX7" fmla="*/ 830580 w 1363980"/>
                  <a:gd name="connsiteY7" fmla="*/ 603411 h 877731"/>
                  <a:gd name="connsiteX8" fmla="*/ 975360 w 1363980"/>
                  <a:gd name="connsiteY8" fmla="*/ 550071 h 877731"/>
                  <a:gd name="connsiteX9" fmla="*/ 1089660 w 1363980"/>
                  <a:gd name="connsiteY9" fmla="*/ 458631 h 877731"/>
                  <a:gd name="connsiteX10" fmla="*/ 1165860 w 1363980"/>
                  <a:gd name="connsiteY10" fmla="*/ 405291 h 877731"/>
                  <a:gd name="connsiteX11" fmla="*/ 1173480 w 1363980"/>
                  <a:gd name="connsiteY11" fmla="*/ 496731 h 877731"/>
                  <a:gd name="connsiteX12" fmla="*/ 1143000 w 1363980"/>
                  <a:gd name="connsiteY12" fmla="*/ 603411 h 877731"/>
                  <a:gd name="connsiteX13" fmla="*/ 1158240 w 1363980"/>
                  <a:gd name="connsiteY13" fmla="*/ 717711 h 877731"/>
                  <a:gd name="connsiteX14" fmla="*/ 1211580 w 1363980"/>
                  <a:gd name="connsiteY14" fmla="*/ 816771 h 877731"/>
                  <a:gd name="connsiteX15" fmla="*/ 1196340 w 1363980"/>
                  <a:gd name="connsiteY15" fmla="*/ 877731 h 877731"/>
                  <a:gd name="connsiteX16" fmla="*/ 1310640 w 1363980"/>
                  <a:gd name="connsiteY16" fmla="*/ 793911 h 877731"/>
                  <a:gd name="connsiteX17" fmla="*/ 1318260 w 1363980"/>
                  <a:gd name="connsiteY17" fmla="*/ 489111 h 877731"/>
                  <a:gd name="connsiteX18" fmla="*/ 1356360 w 1363980"/>
                  <a:gd name="connsiteY18" fmla="*/ 367191 h 877731"/>
                  <a:gd name="connsiteX19" fmla="*/ 1287780 w 1363980"/>
                  <a:gd name="connsiteY19" fmla="*/ 336711 h 877731"/>
                  <a:gd name="connsiteX20" fmla="*/ 1363980 w 1363980"/>
                  <a:gd name="connsiteY20" fmla="*/ 237651 h 877731"/>
                  <a:gd name="connsiteX21" fmla="*/ 1257300 w 1363980"/>
                  <a:gd name="connsiteY21" fmla="*/ 260511 h 877731"/>
                  <a:gd name="connsiteX22" fmla="*/ 1143000 w 1363980"/>
                  <a:gd name="connsiteY22" fmla="*/ 130971 h 877731"/>
                  <a:gd name="connsiteX23" fmla="*/ 876300 w 1363980"/>
                  <a:gd name="connsiteY23" fmla="*/ 16671 h 877731"/>
                  <a:gd name="connsiteX24" fmla="*/ 640080 w 1363980"/>
                  <a:gd name="connsiteY24" fmla="*/ 1431 h 877731"/>
                  <a:gd name="connsiteX25" fmla="*/ 487680 w 1363980"/>
                  <a:gd name="connsiteY25" fmla="*/ 24291 h 877731"/>
                  <a:gd name="connsiteX26" fmla="*/ 259080 w 1363980"/>
                  <a:gd name="connsiteY26" fmla="*/ 47151 h 877731"/>
                  <a:gd name="connsiteX27" fmla="*/ 403860 w 1363980"/>
                  <a:gd name="connsiteY27" fmla="*/ 85251 h 877731"/>
                  <a:gd name="connsiteX28" fmla="*/ 320040 w 1363980"/>
                  <a:gd name="connsiteY28" fmla="*/ 161451 h 877731"/>
                  <a:gd name="connsiteX29" fmla="*/ 236220 w 1363980"/>
                  <a:gd name="connsiteY29" fmla="*/ 199551 h 877731"/>
                  <a:gd name="connsiteX30" fmla="*/ 76200 w 1363980"/>
                  <a:gd name="connsiteY30" fmla="*/ 306231 h 877731"/>
                  <a:gd name="connsiteX31" fmla="*/ 213360 w 1363980"/>
                  <a:gd name="connsiteY31" fmla="*/ 298611 h 877731"/>
                  <a:gd name="connsiteX32" fmla="*/ 167640 w 1363980"/>
                  <a:gd name="connsiteY32" fmla="*/ 397671 h 877731"/>
                  <a:gd name="connsiteX33" fmla="*/ 99060 w 1363980"/>
                  <a:gd name="connsiteY33" fmla="*/ 458631 h 877731"/>
                  <a:gd name="connsiteX34" fmla="*/ 91440 w 1363980"/>
                  <a:gd name="connsiteY34" fmla="*/ 557691 h 877731"/>
                  <a:gd name="connsiteX35" fmla="*/ 76200 w 1363980"/>
                  <a:gd name="connsiteY35" fmla="*/ 649131 h 877731"/>
                  <a:gd name="connsiteX36" fmla="*/ 0 w 1363980"/>
                  <a:gd name="connsiteY36" fmla="*/ 710091 h 877731"/>
                  <a:gd name="connsiteX0" fmla="*/ 0 w 1363980"/>
                  <a:gd name="connsiteY0" fmla="*/ 710091 h 877731"/>
                  <a:gd name="connsiteX1" fmla="*/ 320040 w 1363980"/>
                  <a:gd name="connsiteY1" fmla="*/ 611031 h 877731"/>
                  <a:gd name="connsiteX2" fmla="*/ 480060 w 1363980"/>
                  <a:gd name="connsiteY2" fmla="*/ 451011 h 877731"/>
                  <a:gd name="connsiteX3" fmla="*/ 419100 w 1363980"/>
                  <a:gd name="connsiteY3" fmla="*/ 611031 h 877731"/>
                  <a:gd name="connsiteX4" fmla="*/ 320040 w 1363980"/>
                  <a:gd name="connsiteY4" fmla="*/ 679611 h 877731"/>
                  <a:gd name="connsiteX5" fmla="*/ 685800 w 1363980"/>
                  <a:gd name="connsiteY5" fmla="*/ 588171 h 877731"/>
                  <a:gd name="connsiteX6" fmla="*/ 891540 w 1363980"/>
                  <a:gd name="connsiteY6" fmla="*/ 420531 h 877731"/>
                  <a:gd name="connsiteX7" fmla="*/ 830580 w 1363980"/>
                  <a:gd name="connsiteY7" fmla="*/ 603411 h 877731"/>
                  <a:gd name="connsiteX8" fmla="*/ 975360 w 1363980"/>
                  <a:gd name="connsiteY8" fmla="*/ 550071 h 877731"/>
                  <a:gd name="connsiteX9" fmla="*/ 1089660 w 1363980"/>
                  <a:gd name="connsiteY9" fmla="*/ 458631 h 877731"/>
                  <a:gd name="connsiteX10" fmla="*/ 1165860 w 1363980"/>
                  <a:gd name="connsiteY10" fmla="*/ 405291 h 877731"/>
                  <a:gd name="connsiteX11" fmla="*/ 1173480 w 1363980"/>
                  <a:gd name="connsiteY11" fmla="*/ 496731 h 877731"/>
                  <a:gd name="connsiteX12" fmla="*/ 1143000 w 1363980"/>
                  <a:gd name="connsiteY12" fmla="*/ 603411 h 877731"/>
                  <a:gd name="connsiteX13" fmla="*/ 1158240 w 1363980"/>
                  <a:gd name="connsiteY13" fmla="*/ 717711 h 877731"/>
                  <a:gd name="connsiteX14" fmla="*/ 1211580 w 1363980"/>
                  <a:gd name="connsiteY14" fmla="*/ 816771 h 877731"/>
                  <a:gd name="connsiteX15" fmla="*/ 1196340 w 1363980"/>
                  <a:gd name="connsiteY15" fmla="*/ 877731 h 877731"/>
                  <a:gd name="connsiteX16" fmla="*/ 1310640 w 1363980"/>
                  <a:gd name="connsiteY16" fmla="*/ 793911 h 877731"/>
                  <a:gd name="connsiteX17" fmla="*/ 1318260 w 1363980"/>
                  <a:gd name="connsiteY17" fmla="*/ 489111 h 877731"/>
                  <a:gd name="connsiteX18" fmla="*/ 1356360 w 1363980"/>
                  <a:gd name="connsiteY18" fmla="*/ 367191 h 877731"/>
                  <a:gd name="connsiteX19" fmla="*/ 1287780 w 1363980"/>
                  <a:gd name="connsiteY19" fmla="*/ 336711 h 877731"/>
                  <a:gd name="connsiteX20" fmla="*/ 1363980 w 1363980"/>
                  <a:gd name="connsiteY20" fmla="*/ 237651 h 877731"/>
                  <a:gd name="connsiteX21" fmla="*/ 1257300 w 1363980"/>
                  <a:gd name="connsiteY21" fmla="*/ 260511 h 877731"/>
                  <a:gd name="connsiteX22" fmla="*/ 1143000 w 1363980"/>
                  <a:gd name="connsiteY22" fmla="*/ 130971 h 877731"/>
                  <a:gd name="connsiteX23" fmla="*/ 876300 w 1363980"/>
                  <a:gd name="connsiteY23" fmla="*/ 16671 h 877731"/>
                  <a:gd name="connsiteX24" fmla="*/ 640080 w 1363980"/>
                  <a:gd name="connsiteY24" fmla="*/ 1431 h 877731"/>
                  <a:gd name="connsiteX25" fmla="*/ 487680 w 1363980"/>
                  <a:gd name="connsiteY25" fmla="*/ 24291 h 877731"/>
                  <a:gd name="connsiteX26" fmla="*/ 259080 w 1363980"/>
                  <a:gd name="connsiteY26" fmla="*/ 47151 h 877731"/>
                  <a:gd name="connsiteX27" fmla="*/ 403860 w 1363980"/>
                  <a:gd name="connsiteY27" fmla="*/ 85251 h 877731"/>
                  <a:gd name="connsiteX28" fmla="*/ 320040 w 1363980"/>
                  <a:gd name="connsiteY28" fmla="*/ 161451 h 877731"/>
                  <a:gd name="connsiteX29" fmla="*/ 236220 w 1363980"/>
                  <a:gd name="connsiteY29" fmla="*/ 199551 h 877731"/>
                  <a:gd name="connsiteX30" fmla="*/ 76200 w 1363980"/>
                  <a:gd name="connsiteY30" fmla="*/ 306231 h 877731"/>
                  <a:gd name="connsiteX31" fmla="*/ 213360 w 1363980"/>
                  <a:gd name="connsiteY31" fmla="*/ 298611 h 877731"/>
                  <a:gd name="connsiteX32" fmla="*/ 167640 w 1363980"/>
                  <a:gd name="connsiteY32" fmla="*/ 397671 h 877731"/>
                  <a:gd name="connsiteX33" fmla="*/ 99060 w 1363980"/>
                  <a:gd name="connsiteY33" fmla="*/ 458631 h 877731"/>
                  <a:gd name="connsiteX34" fmla="*/ 91440 w 1363980"/>
                  <a:gd name="connsiteY34" fmla="*/ 557691 h 877731"/>
                  <a:gd name="connsiteX35" fmla="*/ 76200 w 1363980"/>
                  <a:gd name="connsiteY35" fmla="*/ 649131 h 877731"/>
                  <a:gd name="connsiteX36" fmla="*/ 0 w 1363980"/>
                  <a:gd name="connsiteY36" fmla="*/ 710091 h 877731"/>
                  <a:gd name="connsiteX0" fmla="*/ 0 w 1363980"/>
                  <a:gd name="connsiteY0" fmla="*/ 710091 h 877731"/>
                  <a:gd name="connsiteX1" fmla="*/ 320040 w 1363980"/>
                  <a:gd name="connsiteY1" fmla="*/ 611031 h 877731"/>
                  <a:gd name="connsiteX2" fmla="*/ 480060 w 1363980"/>
                  <a:gd name="connsiteY2" fmla="*/ 451011 h 877731"/>
                  <a:gd name="connsiteX3" fmla="*/ 419100 w 1363980"/>
                  <a:gd name="connsiteY3" fmla="*/ 611031 h 877731"/>
                  <a:gd name="connsiteX4" fmla="*/ 320040 w 1363980"/>
                  <a:gd name="connsiteY4" fmla="*/ 679611 h 877731"/>
                  <a:gd name="connsiteX5" fmla="*/ 685800 w 1363980"/>
                  <a:gd name="connsiteY5" fmla="*/ 588171 h 877731"/>
                  <a:gd name="connsiteX6" fmla="*/ 891540 w 1363980"/>
                  <a:gd name="connsiteY6" fmla="*/ 420531 h 877731"/>
                  <a:gd name="connsiteX7" fmla="*/ 830580 w 1363980"/>
                  <a:gd name="connsiteY7" fmla="*/ 603411 h 877731"/>
                  <a:gd name="connsiteX8" fmla="*/ 975360 w 1363980"/>
                  <a:gd name="connsiteY8" fmla="*/ 550071 h 877731"/>
                  <a:gd name="connsiteX9" fmla="*/ 1089660 w 1363980"/>
                  <a:gd name="connsiteY9" fmla="*/ 458631 h 877731"/>
                  <a:gd name="connsiteX10" fmla="*/ 1165860 w 1363980"/>
                  <a:gd name="connsiteY10" fmla="*/ 405291 h 877731"/>
                  <a:gd name="connsiteX11" fmla="*/ 1173480 w 1363980"/>
                  <a:gd name="connsiteY11" fmla="*/ 496731 h 877731"/>
                  <a:gd name="connsiteX12" fmla="*/ 1143000 w 1363980"/>
                  <a:gd name="connsiteY12" fmla="*/ 603411 h 877731"/>
                  <a:gd name="connsiteX13" fmla="*/ 1158240 w 1363980"/>
                  <a:gd name="connsiteY13" fmla="*/ 717711 h 877731"/>
                  <a:gd name="connsiteX14" fmla="*/ 1211580 w 1363980"/>
                  <a:gd name="connsiteY14" fmla="*/ 816771 h 877731"/>
                  <a:gd name="connsiteX15" fmla="*/ 1196340 w 1363980"/>
                  <a:gd name="connsiteY15" fmla="*/ 877731 h 877731"/>
                  <a:gd name="connsiteX16" fmla="*/ 1310640 w 1363980"/>
                  <a:gd name="connsiteY16" fmla="*/ 793911 h 877731"/>
                  <a:gd name="connsiteX17" fmla="*/ 1318260 w 1363980"/>
                  <a:gd name="connsiteY17" fmla="*/ 489111 h 877731"/>
                  <a:gd name="connsiteX18" fmla="*/ 1356360 w 1363980"/>
                  <a:gd name="connsiteY18" fmla="*/ 367191 h 877731"/>
                  <a:gd name="connsiteX19" fmla="*/ 1287780 w 1363980"/>
                  <a:gd name="connsiteY19" fmla="*/ 336711 h 877731"/>
                  <a:gd name="connsiteX20" fmla="*/ 1363980 w 1363980"/>
                  <a:gd name="connsiteY20" fmla="*/ 237651 h 877731"/>
                  <a:gd name="connsiteX21" fmla="*/ 1257300 w 1363980"/>
                  <a:gd name="connsiteY21" fmla="*/ 260511 h 877731"/>
                  <a:gd name="connsiteX22" fmla="*/ 1143000 w 1363980"/>
                  <a:gd name="connsiteY22" fmla="*/ 130971 h 877731"/>
                  <a:gd name="connsiteX23" fmla="*/ 876300 w 1363980"/>
                  <a:gd name="connsiteY23" fmla="*/ 16671 h 877731"/>
                  <a:gd name="connsiteX24" fmla="*/ 640080 w 1363980"/>
                  <a:gd name="connsiteY24" fmla="*/ 1431 h 877731"/>
                  <a:gd name="connsiteX25" fmla="*/ 487680 w 1363980"/>
                  <a:gd name="connsiteY25" fmla="*/ 24291 h 877731"/>
                  <a:gd name="connsiteX26" fmla="*/ 259080 w 1363980"/>
                  <a:gd name="connsiteY26" fmla="*/ 47151 h 877731"/>
                  <a:gd name="connsiteX27" fmla="*/ 403860 w 1363980"/>
                  <a:gd name="connsiteY27" fmla="*/ 85251 h 877731"/>
                  <a:gd name="connsiteX28" fmla="*/ 320040 w 1363980"/>
                  <a:gd name="connsiteY28" fmla="*/ 161451 h 877731"/>
                  <a:gd name="connsiteX29" fmla="*/ 236220 w 1363980"/>
                  <a:gd name="connsiteY29" fmla="*/ 199551 h 877731"/>
                  <a:gd name="connsiteX30" fmla="*/ 76200 w 1363980"/>
                  <a:gd name="connsiteY30" fmla="*/ 306231 h 877731"/>
                  <a:gd name="connsiteX31" fmla="*/ 213360 w 1363980"/>
                  <a:gd name="connsiteY31" fmla="*/ 298611 h 877731"/>
                  <a:gd name="connsiteX32" fmla="*/ 167640 w 1363980"/>
                  <a:gd name="connsiteY32" fmla="*/ 397671 h 877731"/>
                  <a:gd name="connsiteX33" fmla="*/ 99060 w 1363980"/>
                  <a:gd name="connsiteY33" fmla="*/ 458631 h 877731"/>
                  <a:gd name="connsiteX34" fmla="*/ 91440 w 1363980"/>
                  <a:gd name="connsiteY34" fmla="*/ 557691 h 877731"/>
                  <a:gd name="connsiteX35" fmla="*/ 76200 w 1363980"/>
                  <a:gd name="connsiteY35" fmla="*/ 649131 h 877731"/>
                  <a:gd name="connsiteX36" fmla="*/ 0 w 1363980"/>
                  <a:gd name="connsiteY36" fmla="*/ 710091 h 877731"/>
                  <a:gd name="connsiteX0" fmla="*/ 0 w 1363980"/>
                  <a:gd name="connsiteY0" fmla="*/ 710091 h 877731"/>
                  <a:gd name="connsiteX1" fmla="*/ 320040 w 1363980"/>
                  <a:gd name="connsiteY1" fmla="*/ 611031 h 877731"/>
                  <a:gd name="connsiteX2" fmla="*/ 480060 w 1363980"/>
                  <a:gd name="connsiteY2" fmla="*/ 451011 h 877731"/>
                  <a:gd name="connsiteX3" fmla="*/ 419100 w 1363980"/>
                  <a:gd name="connsiteY3" fmla="*/ 611031 h 877731"/>
                  <a:gd name="connsiteX4" fmla="*/ 320040 w 1363980"/>
                  <a:gd name="connsiteY4" fmla="*/ 679611 h 877731"/>
                  <a:gd name="connsiteX5" fmla="*/ 685800 w 1363980"/>
                  <a:gd name="connsiteY5" fmla="*/ 588171 h 877731"/>
                  <a:gd name="connsiteX6" fmla="*/ 891540 w 1363980"/>
                  <a:gd name="connsiteY6" fmla="*/ 420531 h 877731"/>
                  <a:gd name="connsiteX7" fmla="*/ 830580 w 1363980"/>
                  <a:gd name="connsiteY7" fmla="*/ 603411 h 877731"/>
                  <a:gd name="connsiteX8" fmla="*/ 975360 w 1363980"/>
                  <a:gd name="connsiteY8" fmla="*/ 550071 h 877731"/>
                  <a:gd name="connsiteX9" fmla="*/ 1089660 w 1363980"/>
                  <a:gd name="connsiteY9" fmla="*/ 458631 h 877731"/>
                  <a:gd name="connsiteX10" fmla="*/ 1165860 w 1363980"/>
                  <a:gd name="connsiteY10" fmla="*/ 405291 h 877731"/>
                  <a:gd name="connsiteX11" fmla="*/ 1173480 w 1363980"/>
                  <a:gd name="connsiteY11" fmla="*/ 496731 h 877731"/>
                  <a:gd name="connsiteX12" fmla="*/ 1143000 w 1363980"/>
                  <a:gd name="connsiteY12" fmla="*/ 603411 h 877731"/>
                  <a:gd name="connsiteX13" fmla="*/ 1158240 w 1363980"/>
                  <a:gd name="connsiteY13" fmla="*/ 717711 h 877731"/>
                  <a:gd name="connsiteX14" fmla="*/ 1211580 w 1363980"/>
                  <a:gd name="connsiteY14" fmla="*/ 816771 h 877731"/>
                  <a:gd name="connsiteX15" fmla="*/ 1196340 w 1363980"/>
                  <a:gd name="connsiteY15" fmla="*/ 877731 h 877731"/>
                  <a:gd name="connsiteX16" fmla="*/ 1310640 w 1363980"/>
                  <a:gd name="connsiteY16" fmla="*/ 793911 h 877731"/>
                  <a:gd name="connsiteX17" fmla="*/ 1325880 w 1363980"/>
                  <a:gd name="connsiteY17" fmla="*/ 527211 h 877731"/>
                  <a:gd name="connsiteX18" fmla="*/ 1356360 w 1363980"/>
                  <a:gd name="connsiteY18" fmla="*/ 367191 h 877731"/>
                  <a:gd name="connsiteX19" fmla="*/ 1287780 w 1363980"/>
                  <a:gd name="connsiteY19" fmla="*/ 336711 h 877731"/>
                  <a:gd name="connsiteX20" fmla="*/ 1363980 w 1363980"/>
                  <a:gd name="connsiteY20" fmla="*/ 237651 h 877731"/>
                  <a:gd name="connsiteX21" fmla="*/ 1257300 w 1363980"/>
                  <a:gd name="connsiteY21" fmla="*/ 260511 h 877731"/>
                  <a:gd name="connsiteX22" fmla="*/ 1143000 w 1363980"/>
                  <a:gd name="connsiteY22" fmla="*/ 130971 h 877731"/>
                  <a:gd name="connsiteX23" fmla="*/ 876300 w 1363980"/>
                  <a:gd name="connsiteY23" fmla="*/ 16671 h 877731"/>
                  <a:gd name="connsiteX24" fmla="*/ 640080 w 1363980"/>
                  <a:gd name="connsiteY24" fmla="*/ 1431 h 877731"/>
                  <a:gd name="connsiteX25" fmla="*/ 487680 w 1363980"/>
                  <a:gd name="connsiteY25" fmla="*/ 24291 h 877731"/>
                  <a:gd name="connsiteX26" fmla="*/ 259080 w 1363980"/>
                  <a:gd name="connsiteY26" fmla="*/ 47151 h 877731"/>
                  <a:gd name="connsiteX27" fmla="*/ 403860 w 1363980"/>
                  <a:gd name="connsiteY27" fmla="*/ 85251 h 877731"/>
                  <a:gd name="connsiteX28" fmla="*/ 320040 w 1363980"/>
                  <a:gd name="connsiteY28" fmla="*/ 161451 h 877731"/>
                  <a:gd name="connsiteX29" fmla="*/ 236220 w 1363980"/>
                  <a:gd name="connsiteY29" fmla="*/ 199551 h 877731"/>
                  <a:gd name="connsiteX30" fmla="*/ 76200 w 1363980"/>
                  <a:gd name="connsiteY30" fmla="*/ 306231 h 877731"/>
                  <a:gd name="connsiteX31" fmla="*/ 213360 w 1363980"/>
                  <a:gd name="connsiteY31" fmla="*/ 298611 h 877731"/>
                  <a:gd name="connsiteX32" fmla="*/ 167640 w 1363980"/>
                  <a:gd name="connsiteY32" fmla="*/ 397671 h 877731"/>
                  <a:gd name="connsiteX33" fmla="*/ 99060 w 1363980"/>
                  <a:gd name="connsiteY33" fmla="*/ 458631 h 877731"/>
                  <a:gd name="connsiteX34" fmla="*/ 91440 w 1363980"/>
                  <a:gd name="connsiteY34" fmla="*/ 557691 h 877731"/>
                  <a:gd name="connsiteX35" fmla="*/ 76200 w 1363980"/>
                  <a:gd name="connsiteY35" fmla="*/ 649131 h 877731"/>
                  <a:gd name="connsiteX36" fmla="*/ 0 w 1363980"/>
                  <a:gd name="connsiteY36" fmla="*/ 710091 h 877731"/>
                  <a:gd name="connsiteX0" fmla="*/ 0 w 1363980"/>
                  <a:gd name="connsiteY0" fmla="*/ 710091 h 877731"/>
                  <a:gd name="connsiteX1" fmla="*/ 320040 w 1363980"/>
                  <a:gd name="connsiteY1" fmla="*/ 611031 h 877731"/>
                  <a:gd name="connsiteX2" fmla="*/ 480060 w 1363980"/>
                  <a:gd name="connsiteY2" fmla="*/ 451011 h 877731"/>
                  <a:gd name="connsiteX3" fmla="*/ 419100 w 1363980"/>
                  <a:gd name="connsiteY3" fmla="*/ 611031 h 877731"/>
                  <a:gd name="connsiteX4" fmla="*/ 320040 w 1363980"/>
                  <a:gd name="connsiteY4" fmla="*/ 679611 h 877731"/>
                  <a:gd name="connsiteX5" fmla="*/ 685800 w 1363980"/>
                  <a:gd name="connsiteY5" fmla="*/ 588171 h 877731"/>
                  <a:gd name="connsiteX6" fmla="*/ 891540 w 1363980"/>
                  <a:gd name="connsiteY6" fmla="*/ 420531 h 877731"/>
                  <a:gd name="connsiteX7" fmla="*/ 830580 w 1363980"/>
                  <a:gd name="connsiteY7" fmla="*/ 603411 h 877731"/>
                  <a:gd name="connsiteX8" fmla="*/ 975360 w 1363980"/>
                  <a:gd name="connsiteY8" fmla="*/ 550071 h 877731"/>
                  <a:gd name="connsiteX9" fmla="*/ 1089660 w 1363980"/>
                  <a:gd name="connsiteY9" fmla="*/ 458631 h 877731"/>
                  <a:gd name="connsiteX10" fmla="*/ 1165860 w 1363980"/>
                  <a:gd name="connsiteY10" fmla="*/ 405291 h 877731"/>
                  <a:gd name="connsiteX11" fmla="*/ 1173480 w 1363980"/>
                  <a:gd name="connsiteY11" fmla="*/ 496731 h 877731"/>
                  <a:gd name="connsiteX12" fmla="*/ 1143000 w 1363980"/>
                  <a:gd name="connsiteY12" fmla="*/ 603411 h 877731"/>
                  <a:gd name="connsiteX13" fmla="*/ 1158240 w 1363980"/>
                  <a:gd name="connsiteY13" fmla="*/ 717711 h 877731"/>
                  <a:gd name="connsiteX14" fmla="*/ 1211580 w 1363980"/>
                  <a:gd name="connsiteY14" fmla="*/ 816771 h 877731"/>
                  <a:gd name="connsiteX15" fmla="*/ 1196340 w 1363980"/>
                  <a:gd name="connsiteY15" fmla="*/ 877731 h 877731"/>
                  <a:gd name="connsiteX16" fmla="*/ 1310640 w 1363980"/>
                  <a:gd name="connsiteY16" fmla="*/ 793911 h 877731"/>
                  <a:gd name="connsiteX17" fmla="*/ 1325880 w 1363980"/>
                  <a:gd name="connsiteY17" fmla="*/ 527211 h 877731"/>
                  <a:gd name="connsiteX18" fmla="*/ 1356360 w 1363980"/>
                  <a:gd name="connsiteY18" fmla="*/ 367191 h 877731"/>
                  <a:gd name="connsiteX19" fmla="*/ 1287780 w 1363980"/>
                  <a:gd name="connsiteY19" fmla="*/ 336711 h 877731"/>
                  <a:gd name="connsiteX20" fmla="*/ 1363980 w 1363980"/>
                  <a:gd name="connsiteY20" fmla="*/ 237651 h 877731"/>
                  <a:gd name="connsiteX21" fmla="*/ 1257300 w 1363980"/>
                  <a:gd name="connsiteY21" fmla="*/ 260511 h 877731"/>
                  <a:gd name="connsiteX22" fmla="*/ 1143000 w 1363980"/>
                  <a:gd name="connsiteY22" fmla="*/ 130971 h 877731"/>
                  <a:gd name="connsiteX23" fmla="*/ 876300 w 1363980"/>
                  <a:gd name="connsiteY23" fmla="*/ 16671 h 877731"/>
                  <a:gd name="connsiteX24" fmla="*/ 640080 w 1363980"/>
                  <a:gd name="connsiteY24" fmla="*/ 1431 h 877731"/>
                  <a:gd name="connsiteX25" fmla="*/ 487680 w 1363980"/>
                  <a:gd name="connsiteY25" fmla="*/ 24291 h 877731"/>
                  <a:gd name="connsiteX26" fmla="*/ 259080 w 1363980"/>
                  <a:gd name="connsiteY26" fmla="*/ 47151 h 877731"/>
                  <a:gd name="connsiteX27" fmla="*/ 403860 w 1363980"/>
                  <a:gd name="connsiteY27" fmla="*/ 85251 h 877731"/>
                  <a:gd name="connsiteX28" fmla="*/ 320040 w 1363980"/>
                  <a:gd name="connsiteY28" fmla="*/ 161451 h 877731"/>
                  <a:gd name="connsiteX29" fmla="*/ 236220 w 1363980"/>
                  <a:gd name="connsiteY29" fmla="*/ 199551 h 877731"/>
                  <a:gd name="connsiteX30" fmla="*/ 76200 w 1363980"/>
                  <a:gd name="connsiteY30" fmla="*/ 306231 h 877731"/>
                  <a:gd name="connsiteX31" fmla="*/ 213360 w 1363980"/>
                  <a:gd name="connsiteY31" fmla="*/ 298611 h 877731"/>
                  <a:gd name="connsiteX32" fmla="*/ 167640 w 1363980"/>
                  <a:gd name="connsiteY32" fmla="*/ 397671 h 877731"/>
                  <a:gd name="connsiteX33" fmla="*/ 99060 w 1363980"/>
                  <a:gd name="connsiteY33" fmla="*/ 458631 h 877731"/>
                  <a:gd name="connsiteX34" fmla="*/ 91440 w 1363980"/>
                  <a:gd name="connsiteY34" fmla="*/ 557691 h 877731"/>
                  <a:gd name="connsiteX35" fmla="*/ 76200 w 1363980"/>
                  <a:gd name="connsiteY35" fmla="*/ 649131 h 877731"/>
                  <a:gd name="connsiteX36" fmla="*/ 0 w 1363980"/>
                  <a:gd name="connsiteY36" fmla="*/ 710091 h 877731"/>
                  <a:gd name="connsiteX0" fmla="*/ 0 w 1363980"/>
                  <a:gd name="connsiteY0" fmla="*/ 710091 h 816771"/>
                  <a:gd name="connsiteX1" fmla="*/ 320040 w 1363980"/>
                  <a:gd name="connsiteY1" fmla="*/ 611031 h 816771"/>
                  <a:gd name="connsiteX2" fmla="*/ 480060 w 1363980"/>
                  <a:gd name="connsiteY2" fmla="*/ 451011 h 816771"/>
                  <a:gd name="connsiteX3" fmla="*/ 419100 w 1363980"/>
                  <a:gd name="connsiteY3" fmla="*/ 611031 h 816771"/>
                  <a:gd name="connsiteX4" fmla="*/ 320040 w 1363980"/>
                  <a:gd name="connsiteY4" fmla="*/ 679611 h 816771"/>
                  <a:gd name="connsiteX5" fmla="*/ 685800 w 1363980"/>
                  <a:gd name="connsiteY5" fmla="*/ 588171 h 816771"/>
                  <a:gd name="connsiteX6" fmla="*/ 891540 w 1363980"/>
                  <a:gd name="connsiteY6" fmla="*/ 420531 h 816771"/>
                  <a:gd name="connsiteX7" fmla="*/ 830580 w 1363980"/>
                  <a:gd name="connsiteY7" fmla="*/ 603411 h 816771"/>
                  <a:gd name="connsiteX8" fmla="*/ 975360 w 1363980"/>
                  <a:gd name="connsiteY8" fmla="*/ 550071 h 816771"/>
                  <a:gd name="connsiteX9" fmla="*/ 1089660 w 1363980"/>
                  <a:gd name="connsiteY9" fmla="*/ 458631 h 816771"/>
                  <a:gd name="connsiteX10" fmla="*/ 1165860 w 1363980"/>
                  <a:gd name="connsiteY10" fmla="*/ 405291 h 816771"/>
                  <a:gd name="connsiteX11" fmla="*/ 1173480 w 1363980"/>
                  <a:gd name="connsiteY11" fmla="*/ 496731 h 816771"/>
                  <a:gd name="connsiteX12" fmla="*/ 1143000 w 1363980"/>
                  <a:gd name="connsiteY12" fmla="*/ 603411 h 816771"/>
                  <a:gd name="connsiteX13" fmla="*/ 1158240 w 1363980"/>
                  <a:gd name="connsiteY13" fmla="*/ 717711 h 816771"/>
                  <a:gd name="connsiteX14" fmla="*/ 1211580 w 1363980"/>
                  <a:gd name="connsiteY14" fmla="*/ 816771 h 816771"/>
                  <a:gd name="connsiteX15" fmla="*/ 1310640 w 1363980"/>
                  <a:gd name="connsiteY15" fmla="*/ 793911 h 816771"/>
                  <a:gd name="connsiteX16" fmla="*/ 1325880 w 1363980"/>
                  <a:gd name="connsiteY16" fmla="*/ 527211 h 816771"/>
                  <a:gd name="connsiteX17" fmla="*/ 1356360 w 1363980"/>
                  <a:gd name="connsiteY17" fmla="*/ 367191 h 816771"/>
                  <a:gd name="connsiteX18" fmla="*/ 1287780 w 1363980"/>
                  <a:gd name="connsiteY18" fmla="*/ 336711 h 816771"/>
                  <a:gd name="connsiteX19" fmla="*/ 1363980 w 1363980"/>
                  <a:gd name="connsiteY19" fmla="*/ 237651 h 816771"/>
                  <a:gd name="connsiteX20" fmla="*/ 1257300 w 1363980"/>
                  <a:gd name="connsiteY20" fmla="*/ 260511 h 816771"/>
                  <a:gd name="connsiteX21" fmla="*/ 1143000 w 1363980"/>
                  <a:gd name="connsiteY21" fmla="*/ 130971 h 816771"/>
                  <a:gd name="connsiteX22" fmla="*/ 876300 w 1363980"/>
                  <a:gd name="connsiteY22" fmla="*/ 16671 h 816771"/>
                  <a:gd name="connsiteX23" fmla="*/ 640080 w 1363980"/>
                  <a:gd name="connsiteY23" fmla="*/ 1431 h 816771"/>
                  <a:gd name="connsiteX24" fmla="*/ 487680 w 1363980"/>
                  <a:gd name="connsiteY24" fmla="*/ 24291 h 816771"/>
                  <a:gd name="connsiteX25" fmla="*/ 259080 w 1363980"/>
                  <a:gd name="connsiteY25" fmla="*/ 47151 h 816771"/>
                  <a:gd name="connsiteX26" fmla="*/ 403860 w 1363980"/>
                  <a:gd name="connsiteY26" fmla="*/ 85251 h 816771"/>
                  <a:gd name="connsiteX27" fmla="*/ 320040 w 1363980"/>
                  <a:gd name="connsiteY27" fmla="*/ 161451 h 816771"/>
                  <a:gd name="connsiteX28" fmla="*/ 236220 w 1363980"/>
                  <a:gd name="connsiteY28" fmla="*/ 199551 h 816771"/>
                  <a:gd name="connsiteX29" fmla="*/ 76200 w 1363980"/>
                  <a:gd name="connsiteY29" fmla="*/ 306231 h 816771"/>
                  <a:gd name="connsiteX30" fmla="*/ 213360 w 1363980"/>
                  <a:gd name="connsiteY30" fmla="*/ 298611 h 816771"/>
                  <a:gd name="connsiteX31" fmla="*/ 167640 w 1363980"/>
                  <a:gd name="connsiteY31" fmla="*/ 397671 h 816771"/>
                  <a:gd name="connsiteX32" fmla="*/ 99060 w 1363980"/>
                  <a:gd name="connsiteY32" fmla="*/ 458631 h 816771"/>
                  <a:gd name="connsiteX33" fmla="*/ 91440 w 1363980"/>
                  <a:gd name="connsiteY33" fmla="*/ 557691 h 816771"/>
                  <a:gd name="connsiteX34" fmla="*/ 76200 w 1363980"/>
                  <a:gd name="connsiteY34" fmla="*/ 649131 h 816771"/>
                  <a:gd name="connsiteX35" fmla="*/ 0 w 1363980"/>
                  <a:gd name="connsiteY35" fmla="*/ 710091 h 816771"/>
                  <a:gd name="connsiteX0" fmla="*/ 0 w 1363980"/>
                  <a:gd name="connsiteY0" fmla="*/ 710091 h 816771"/>
                  <a:gd name="connsiteX1" fmla="*/ 320040 w 1363980"/>
                  <a:gd name="connsiteY1" fmla="*/ 611031 h 816771"/>
                  <a:gd name="connsiteX2" fmla="*/ 480060 w 1363980"/>
                  <a:gd name="connsiteY2" fmla="*/ 451011 h 816771"/>
                  <a:gd name="connsiteX3" fmla="*/ 419100 w 1363980"/>
                  <a:gd name="connsiteY3" fmla="*/ 611031 h 816771"/>
                  <a:gd name="connsiteX4" fmla="*/ 320040 w 1363980"/>
                  <a:gd name="connsiteY4" fmla="*/ 679611 h 816771"/>
                  <a:gd name="connsiteX5" fmla="*/ 685800 w 1363980"/>
                  <a:gd name="connsiteY5" fmla="*/ 588171 h 816771"/>
                  <a:gd name="connsiteX6" fmla="*/ 891540 w 1363980"/>
                  <a:gd name="connsiteY6" fmla="*/ 420531 h 816771"/>
                  <a:gd name="connsiteX7" fmla="*/ 830580 w 1363980"/>
                  <a:gd name="connsiteY7" fmla="*/ 603411 h 816771"/>
                  <a:gd name="connsiteX8" fmla="*/ 975360 w 1363980"/>
                  <a:gd name="connsiteY8" fmla="*/ 550071 h 816771"/>
                  <a:gd name="connsiteX9" fmla="*/ 1089660 w 1363980"/>
                  <a:gd name="connsiteY9" fmla="*/ 458631 h 816771"/>
                  <a:gd name="connsiteX10" fmla="*/ 1165860 w 1363980"/>
                  <a:gd name="connsiteY10" fmla="*/ 405291 h 816771"/>
                  <a:gd name="connsiteX11" fmla="*/ 1173480 w 1363980"/>
                  <a:gd name="connsiteY11" fmla="*/ 496731 h 816771"/>
                  <a:gd name="connsiteX12" fmla="*/ 1143000 w 1363980"/>
                  <a:gd name="connsiteY12" fmla="*/ 603411 h 816771"/>
                  <a:gd name="connsiteX13" fmla="*/ 1158240 w 1363980"/>
                  <a:gd name="connsiteY13" fmla="*/ 717711 h 816771"/>
                  <a:gd name="connsiteX14" fmla="*/ 1211580 w 1363980"/>
                  <a:gd name="connsiteY14" fmla="*/ 816771 h 816771"/>
                  <a:gd name="connsiteX15" fmla="*/ 1325880 w 1363980"/>
                  <a:gd name="connsiteY15" fmla="*/ 527211 h 816771"/>
                  <a:gd name="connsiteX16" fmla="*/ 1356360 w 1363980"/>
                  <a:gd name="connsiteY16" fmla="*/ 367191 h 816771"/>
                  <a:gd name="connsiteX17" fmla="*/ 1287780 w 1363980"/>
                  <a:gd name="connsiteY17" fmla="*/ 336711 h 816771"/>
                  <a:gd name="connsiteX18" fmla="*/ 1363980 w 1363980"/>
                  <a:gd name="connsiteY18" fmla="*/ 237651 h 816771"/>
                  <a:gd name="connsiteX19" fmla="*/ 1257300 w 1363980"/>
                  <a:gd name="connsiteY19" fmla="*/ 260511 h 816771"/>
                  <a:gd name="connsiteX20" fmla="*/ 1143000 w 1363980"/>
                  <a:gd name="connsiteY20" fmla="*/ 130971 h 816771"/>
                  <a:gd name="connsiteX21" fmla="*/ 876300 w 1363980"/>
                  <a:gd name="connsiteY21" fmla="*/ 16671 h 816771"/>
                  <a:gd name="connsiteX22" fmla="*/ 640080 w 1363980"/>
                  <a:gd name="connsiteY22" fmla="*/ 1431 h 816771"/>
                  <a:gd name="connsiteX23" fmla="*/ 487680 w 1363980"/>
                  <a:gd name="connsiteY23" fmla="*/ 24291 h 816771"/>
                  <a:gd name="connsiteX24" fmla="*/ 259080 w 1363980"/>
                  <a:gd name="connsiteY24" fmla="*/ 47151 h 816771"/>
                  <a:gd name="connsiteX25" fmla="*/ 403860 w 1363980"/>
                  <a:gd name="connsiteY25" fmla="*/ 85251 h 816771"/>
                  <a:gd name="connsiteX26" fmla="*/ 320040 w 1363980"/>
                  <a:gd name="connsiteY26" fmla="*/ 161451 h 816771"/>
                  <a:gd name="connsiteX27" fmla="*/ 236220 w 1363980"/>
                  <a:gd name="connsiteY27" fmla="*/ 199551 h 816771"/>
                  <a:gd name="connsiteX28" fmla="*/ 76200 w 1363980"/>
                  <a:gd name="connsiteY28" fmla="*/ 306231 h 816771"/>
                  <a:gd name="connsiteX29" fmla="*/ 213360 w 1363980"/>
                  <a:gd name="connsiteY29" fmla="*/ 298611 h 816771"/>
                  <a:gd name="connsiteX30" fmla="*/ 167640 w 1363980"/>
                  <a:gd name="connsiteY30" fmla="*/ 397671 h 816771"/>
                  <a:gd name="connsiteX31" fmla="*/ 99060 w 1363980"/>
                  <a:gd name="connsiteY31" fmla="*/ 458631 h 816771"/>
                  <a:gd name="connsiteX32" fmla="*/ 91440 w 1363980"/>
                  <a:gd name="connsiteY32" fmla="*/ 557691 h 816771"/>
                  <a:gd name="connsiteX33" fmla="*/ 76200 w 1363980"/>
                  <a:gd name="connsiteY33" fmla="*/ 649131 h 816771"/>
                  <a:gd name="connsiteX34" fmla="*/ 0 w 1363980"/>
                  <a:gd name="connsiteY34" fmla="*/ 710091 h 816771"/>
                  <a:gd name="connsiteX0" fmla="*/ 0 w 1363980"/>
                  <a:gd name="connsiteY0" fmla="*/ 710091 h 717711"/>
                  <a:gd name="connsiteX1" fmla="*/ 320040 w 1363980"/>
                  <a:gd name="connsiteY1" fmla="*/ 611031 h 717711"/>
                  <a:gd name="connsiteX2" fmla="*/ 480060 w 1363980"/>
                  <a:gd name="connsiteY2" fmla="*/ 451011 h 717711"/>
                  <a:gd name="connsiteX3" fmla="*/ 419100 w 1363980"/>
                  <a:gd name="connsiteY3" fmla="*/ 611031 h 717711"/>
                  <a:gd name="connsiteX4" fmla="*/ 320040 w 1363980"/>
                  <a:gd name="connsiteY4" fmla="*/ 679611 h 717711"/>
                  <a:gd name="connsiteX5" fmla="*/ 685800 w 1363980"/>
                  <a:gd name="connsiteY5" fmla="*/ 588171 h 717711"/>
                  <a:gd name="connsiteX6" fmla="*/ 891540 w 1363980"/>
                  <a:gd name="connsiteY6" fmla="*/ 420531 h 717711"/>
                  <a:gd name="connsiteX7" fmla="*/ 830580 w 1363980"/>
                  <a:gd name="connsiteY7" fmla="*/ 603411 h 717711"/>
                  <a:gd name="connsiteX8" fmla="*/ 975360 w 1363980"/>
                  <a:gd name="connsiteY8" fmla="*/ 550071 h 717711"/>
                  <a:gd name="connsiteX9" fmla="*/ 1089660 w 1363980"/>
                  <a:gd name="connsiteY9" fmla="*/ 458631 h 717711"/>
                  <a:gd name="connsiteX10" fmla="*/ 1165860 w 1363980"/>
                  <a:gd name="connsiteY10" fmla="*/ 405291 h 717711"/>
                  <a:gd name="connsiteX11" fmla="*/ 1173480 w 1363980"/>
                  <a:gd name="connsiteY11" fmla="*/ 496731 h 717711"/>
                  <a:gd name="connsiteX12" fmla="*/ 1143000 w 1363980"/>
                  <a:gd name="connsiteY12" fmla="*/ 603411 h 717711"/>
                  <a:gd name="connsiteX13" fmla="*/ 1158240 w 1363980"/>
                  <a:gd name="connsiteY13" fmla="*/ 717711 h 717711"/>
                  <a:gd name="connsiteX14" fmla="*/ 1325880 w 1363980"/>
                  <a:gd name="connsiteY14" fmla="*/ 527211 h 717711"/>
                  <a:gd name="connsiteX15" fmla="*/ 1356360 w 1363980"/>
                  <a:gd name="connsiteY15" fmla="*/ 367191 h 717711"/>
                  <a:gd name="connsiteX16" fmla="*/ 1287780 w 1363980"/>
                  <a:gd name="connsiteY16" fmla="*/ 336711 h 717711"/>
                  <a:gd name="connsiteX17" fmla="*/ 1363980 w 1363980"/>
                  <a:gd name="connsiteY17" fmla="*/ 237651 h 717711"/>
                  <a:gd name="connsiteX18" fmla="*/ 1257300 w 1363980"/>
                  <a:gd name="connsiteY18" fmla="*/ 260511 h 717711"/>
                  <a:gd name="connsiteX19" fmla="*/ 1143000 w 1363980"/>
                  <a:gd name="connsiteY19" fmla="*/ 130971 h 717711"/>
                  <a:gd name="connsiteX20" fmla="*/ 876300 w 1363980"/>
                  <a:gd name="connsiteY20" fmla="*/ 16671 h 717711"/>
                  <a:gd name="connsiteX21" fmla="*/ 640080 w 1363980"/>
                  <a:gd name="connsiteY21" fmla="*/ 1431 h 717711"/>
                  <a:gd name="connsiteX22" fmla="*/ 487680 w 1363980"/>
                  <a:gd name="connsiteY22" fmla="*/ 24291 h 717711"/>
                  <a:gd name="connsiteX23" fmla="*/ 259080 w 1363980"/>
                  <a:gd name="connsiteY23" fmla="*/ 47151 h 717711"/>
                  <a:gd name="connsiteX24" fmla="*/ 403860 w 1363980"/>
                  <a:gd name="connsiteY24" fmla="*/ 85251 h 717711"/>
                  <a:gd name="connsiteX25" fmla="*/ 320040 w 1363980"/>
                  <a:gd name="connsiteY25" fmla="*/ 161451 h 717711"/>
                  <a:gd name="connsiteX26" fmla="*/ 236220 w 1363980"/>
                  <a:gd name="connsiteY26" fmla="*/ 199551 h 717711"/>
                  <a:gd name="connsiteX27" fmla="*/ 76200 w 1363980"/>
                  <a:gd name="connsiteY27" fmla="*/ 306231 h 717711"/>
                  <a:gd name="connsiteX28" fmla="*/ 213360 w 1363980"/>
                  <a:gd name="connsiteY28" fmla="*/ 298611 h 717711"/>
                  <a:gd name="connsiteX29" fmla="*/ 167640 w 1363980"/>
                  <a:gd name="connsiteY29" fmla="*/ 397671 h 717711"/>
                  <a:gd name="connsiteX30" fmla="*/ 99060 w 1363980"/>
                  <a:gd name="connsiteY30" fmla="*/ 458631 h 717711"/>
                  <a:gd name="connsiteX31" fmla="*/ 91440 w 1363980"/>
                  <a:gd name="connsiteY31" fmla="*/ 557691 h 717711"/>
                  <a:gd name="connsiteX32" fmla="*/ 76200 w 1363980"/>
                  <a:gd name="connsiteY32" fmla="*/ 649131 h 717711"/>
                  <a:gd name="connsiteX33" fmla="*/ 0 w 1363980"/>
                  <a:gd name="connsiteY33" fmla="*/ 710091 h 717711"/>
                  <a:gd name="connsiteX0" fmla="*/ 0 w 1363980"/>
                  <a:gd name="connsiteY0" fmla="*/ 710091 h 710091"/>
                  <a:gd name="connsiteX1" fmla="*/ 320040 w 1363980"/>
                  <a:gd name="connsiteY1" fmla="*/ 611031 h 710091"/>
                  <a:gd name="connsiteX2" fmla="*/ 480060 w 1363980"/>
                  <a:gd name="connsiteY2" fmla="*/ 451011 h 710091"/>
                  <a:gd name="connsiteX3" fmla="*/ 419100 w 1363980"/>
                  <a:gd name="connsiteY3" fmla="*/ 611031 h 710091"/>
                  <a:gd name="connsiteX4" fmla="*/ 320040 w 1363980"/>
                  <a:gd name="connsiteY4" fmla="*/ 679611 h 710091"/>
                  <a:gd name="connsiteX5" fmla="*/ 685800 w 1363980"/>
                  <a:gd name="connsiteY5" fmla="*/ 588171 h 710091"/>
                  <a:gd name="connsiteX6" fmla="*/ 891540 w 1363980"/>
                  <a:gd name="connsiteY6" fmla="*/ 420531 h 710091"/>
                  <a:gd name="connsiteX7" fmla="*/ 830580 w 1363980"/>
                  <a:gd name="connsiteY7" fmla="*/ 603411 h 710091"/>
                  <a:gd name="connsiteX8" fmla="*/ 975360 w 1363980"/>
                  <a:gd name="connsiteY8" fmla="*/ 550071 h 710091"/>
                  <a:gd name="connsiteX9" fmla="*/ 1089660 w 1363980"/>
                  <a:gd name="connsiteY9" fmla="*/ 458631 h 710091"/>
                  <a:gd name="connsiteX10" fmla="*/ 1165860 w 1363980"/>
                  <a:gd name="connsiteY10" fmla="*/ 405291 h 710091"/>
                  <a:gd name="connsiteX11" fmla="*/ 1173480 w 1363980"/>
                  <a:gd name="connsiteY11" fmla="*/ 496731 h 710091"/>
                  <a:gd name="connsiteX12" fmla="*/ 1143000 w 1363980"/>
                  <a:gd name="connsiteY12" fmla="*/ 603411 h 710091"/>
                  <a:gd name="connsiteX13" fmla="*/ 1325880 w 1363980"/>
                  <a:gd name="connsiteY13" fmla="*/ 527211 h 710091"/>
                  <a:gd name="connsiteX14" fmla="*/ 1356360 w 1363980"/>
                  <a:gd name="connsiteY14" fmla="*/ 367191 h 710091"/>
                  <a:gd name="connsiteX15" fmla="*/ 1287780 w 1363980"/>
                  <a:gd name="connsiteY15" fmla="*/ 336711 h 710091"/>
                  <a:gd name="connsiteX16" fmla="*/ 1363980 w 1363980"/>
                  <a:gd name="connsiteY16" fmla="*/ 237651 h 710091"/>
                  <a:gd name="connsiteX17" fmla="*/ 1257300 w 1363980"/>
                  <a:gd name="connsiteY17" fmla="*/ 260511 h 710091"/>
                  <a:gd name="connsiteX18" fmla="*/ 1143000 w 1363980"/>
                  <a:gd name="connsiteY18" fmla="*/ 130971 h 710091"/>
                  <a:gd name="connsiteX19" fmla="*/ 876300 w 1363980"/>
                  <a:gd name="connsiteY19" fmla="*/ 16671 h 710091"/>
                  <a:gd name="connsiteX20" fmla="*/ 640080 w 1363980"/>
                  <a:gd name="connsiteY20" fmla="*/ 1431 h 710091"/>
                  <a:gd name="connsiteX21" fmla="*/ 487680 w 1363980"/>
                  <a:gd name="connsiteY21" fmla="*/ 24291 h 710091"/>
                  <a:gd name="connsiteX22" fmla="*/ 259080 w 1363980"/>
                  <a:gd name="connsiteY22" fmla="*/ 47151 h 710091"/>
                  <a:gd name="connsiteX23" fmla="*/ 403860 w 1363980"/>
                  <a:gd name="connsiteY23" fmla="*/ 85251 h 710091"/>
                  <a:gd name="connsiteX24" fmla="*/ 320040 w 1363980"/>
                  <a:gd name="connsiteY24" fmla="*/ 161451 h 710091"/>
                  <a:gd name="connsiteX25" fmla="*/ 236220 w 1363980"/>
                  <a:gd name="connsiteY25" fmla="*/ 199551 h 710091"/>
                  <a:gd name="connsiteX26" fmla="*/ 76200 w 1363980"/>
                  <a:gd name="connsiteY26" fmla="*/ 306231 h 710091"/>
                  <a:gd name="connsiteX27" fmla="*/ 213360 w 1363980"/>
                  <a:gd name="connsiteY27" fmla="*/ 298611 h 710091"/>
                  <a:gd name="connsiteX28" fmla="*/ 167640 w 1363980"/>
                  <a:gd name="connsiteY28" fmla="*/ 397671 h 710091"/>
                  <a:gd name="connsiteX29" fmla="*/ 99060 w 1363980"/>
                  <a:gd name="connsiteY29" fmla="*/ 458631 h 710091"/>
                  <a:gd name="connsiteX30" fmla="*/ 91440 w 1363980"/>
                  <a:gd name="connsiteY30" fmla="*/ 557691 h 710091"/>
                  <a:gd name="connsiteX31" fmla="*/ 76200 w 1363980"/>
                  <a:gd name="connsiteY31" fmla="*/ 649131 h 710091"/>
                  <a:gd name="connsiteX32" fmla="*/ 0 w 1363980"/>
                  <a:gd name="connsiteY32" fmla="*/ 710091 h 710091"/>
                  <a:gd name="connsiteX0" fmla="*/ 0 w 1363980"/>
                  <a:gd name="connsiteY0" fmla="*/ 710091 h 710091"/>
                  <a:gd name="connsiteX1" fmla="*/ 320040 w 1363980"/>
                  <a:gd name="connsiteY1" fmla="*/ 611031 h 710091"/>
                  <a:gd name="connsiteX2" fmla="*/ 480060 w 1363980"/>
                  <a:gd name="connsiteY2" fmla="*/ 451011 h 710091"/>
                  <a:gd name="connsiteX3" fmla="*/ 419100 w 1363980"/>
                  <a:gd name="connsiteY3" fmla="*/ 611031 h 710091"/>
                  <a:gd name="connsiteX4" fmla="*/ 320040 w 1363980"/>
                  <a:gd name="connsiteY4" fmla="*/ 679611 h 710091"/>
                  <a:gd name="connsiteX5" fmla="*/ 685800 w 1363980"/>
                  <a:gd name="connsiteY5" fmla="*/ 588171 h 710091"/>
                  <a:gd name="connsiteX6" fmla="*/ 891540 w 1363980"/>
                  <a:gd name="connsiteY6" fmla="*/ 420531 h 710091"/>
                  <a:gd name="connsiteX7" fmla="*/ 830580 w 1363980"/>
                  <a:gd name="connsiteY7" fmla="*/ 603411 h 710091"/>
                  <a:gd name="connsiteX8" fmla="*/ 975360 w 1363980"/>
                  <a:gd name="connsiteY8" fmla="*/ 550071 h 710091"/>
                  <a:gd name="connsiteX9" fmla="*/ 1089660 w 1363980"/>
                  <a:gd name="connsiteY9" fmla="*/ 458631 h 710091"/>
                  <a:gd name="connsiteX10" fmla="*/ 1165860 w 1363980"/>
                  <a:gd name="connsiteY10" fmla="*/ 405291 h 710091"/>
                  <a:gd name="connsiteX11" fmla="*/ 1173480 w 1363980"/>
                  <a:gd name="connsiteY11" fmla="*/ 496731 h 710091"/>
                  <a:gd name="connsiteX12" fmla="*/ 1325880 w 1363980"/>
                  <a:gd name="connsiteY12" fmla="*/ 527211 h 710091"/>
                  <a:gd name="connsiteX13" fmla="*/ 1356360 w 1363980"/>
                  <a:gd name="connsiteY13" fmla="*/ 367191 h 710091"/>
                  <a:gd name="connsiteX14" fmla="*/ 1287780 w 1363980"/>
                  <a:gd name="connsiteY14" fmla="*/ 336711 h 710091"/>
                  <a:gd name="connsiteX15" fmla="*/ 1363980 w 1363980"/>
                  <a:gd name="connsiteY15" fmla="*/ 237651 h 710091"/>
                  <a:gd name="connsiteX16" fmla="*/ 1257300 w 1363980"/>
                  <a:gd name="connsiteY16" fmla="*/ 260511 h 710091"/>
                  <a:gd name="connsiteX17" fmla="*/ 1143000 w 1363980"/>
                  <a:gd name="connsiteY17" fmla="*/ 130971 h 710091"/>
                  <a:gd name="connsiteX18" fmla="*/ 876300 w 1363980"/>
                  <a:gd name="connsiteY18" fmla="*/ 16671 h 710091"/>
                  <a:gd name="connsiteX19" fmla="*/ 640080 w 1363980"/>
                  <a:gd name="connsiteY19" fmla="*/ 1431 h 710091"/>
                  <a:gd name="connsiteX20" fmla="*/ 487680 w 1363980"/>
                  <a:gd name="connsiteY20" fmla="*/ 24291 h 710091"/>
                  <a:gd name="connsiteX21" fmla="*/ 259080 w 1363980"/>
                  <a:gd name="connsiteY21" fmla="*/ 47151 h 710091"/>
                  <a:gd name="connsiteX22" fmla="*/ 403860 w 1363980"/>
                  <a:gd name="connsiteY22" fmla="*/ 85251 h 710091"/>
                  <a:gd name="connsiteX23" fmla="*/ 320040 w 1363980"/>
                  <a:gd name="connsiteY23" fmla="*/ 161451 h 710091"/>
                  <a:gd name="connsiteX24" fmla="*/ 236220 w 1363980"/>
                  <a:gd name="connsiteY24" fmla="*/ 199551 h 710091"/>
                  <a:gd name="connsiteX25" fmla="*/ 76200 w 1363980"/>
                  <a:gd name="connsiteY25" fmla="*/ 306231 h 710091"/>
                  <a:gd name="connsiteX26" fmla="*/ 213360 w 1363980"/>
                  <a:gd name="connsiteY26" fmla="*/ 298611 h 710091"/>
                  <a:gd name="connsiteX27" fmla="*/ 167640 w 1363980"/>
                  <a:gd name="connsiteY27" fmla="*/ 397671 h 710091"/>
                  <a:gd name="connsiteX28" fmla="*/ 99060 w 1363980"/>
                  <a:gd name="connsiteY28" fmla="*/ 458631 h 710091"/>
                  <a:gd name="connsiteX29" fmla="*/ 91440 w 1363980"/>
                  <a:gd name="connsiteY29" fmla="*/ 557691 h 710091"/>
                  <a:gd name="connsiteX30" fmla="*/ 76200 w 1363980"/>
                  <a:gd name="connsiteY30" fmla="*/ 649131 h 710091"/>
                  <a:gd name="connsiteX31" fmla="*/ 0 w 1363980"/>
                  <a:gd name="connsiteY31" fmla="*/ 710091 h 710091"/>
                  <a:gd name="connsiteX0" fmla="*/ 0 w 1363980"/>
                  <a:gd name="connsiteY0" fmla="*/ 710091 h 710091"/>
                  <a:gd name="connsiteX1" fmla="*/ 320040 w 1363980"/>
                  <a:gd name="connsiteY1" fmla="*/ 611031 h 710091"/>
                  <a:gd name="connsiteX2" fmla="*/ 480060 w 1363980"/>
                  <a:gd name="connsiteY2" fmla="*/ 451011 h 710091"/>
                  <a:gd name="connsiteX3" fmla="*/ 419100 w 1363980"/>
                  <a:gd name="connsiteY3" fmla="*/ 611031 h 710091"/>
                  <a:gd name="connsiteX4" fmla="*/ 320040 w 1363980"/>
                  <a:gd name="connsiteY4" fmla="*/ 679611 h 710091"/>
                  <a:gd name="connsiteX5" fmla="*/ 685800 w 1363980"/>
                  <a:gd name="connsiteY5" fmla="*/ 588171 h 710091"/>
                  <a:gd name="connsiteX6" fmla="*/ 891540 w 1363980"/>
                  <a:gd name="connsiteY6" fmla="*/ 420531 h 710091"/>
                  <a:gd name="connsiteX7" fmla="*/ 830580 w 1363980"/>
                  <a:gd name="connsiteY7" fmla="*/ 603411 h 710091"/>
                  <a:gd name="connsiteX8" fmla="*/ 975360 w 1363980"/>
                  <a:gd name="connsiteY8" fmla="*/ 550071 h 710091"/>
                  <a:gd name="connsiteX9" fmla="*/ 1089660 w 1363980"/>
                  <a:gd name="connsiteY9" fmla="*/ 458631 h 710091"/>
                  <a:gd name="connsiteX10" fmla="*/ 1165860 w 1363980"/>
                  <a:gd name="connsiteY10" fmla="*/ 405291 h 710091"/>
                  <a:gd name="connsiteX11" fmla="*/ 1173480 w 1363980"/>
                  <a:gd name="connsiteY11" fmla="*/ 496731 h 710091"/>
                  <a:gd name="connsiteX12" fmla="*/ 1356360 w 1363980"/>
                  <a:gd name="connsiteY12" fmla="*/ 367191 h 710091"/>
                  <a:gd name="connsiteX13" fmla="*/ 1287780 w 1363980"/>
                  <a:gd name="connsiteY13" fmla="*/ 336711 h 710091"/>
                  <a:gd name="connsiteX14" fmla="*/ 1363980 w 1363980"/>
                  <a:gd name="connsiteY14" fmla="*/ 237651 h 710091"/>
                  <a:gd name="connsiteX15" fmla="*/ 1257300 w 1363980"/>
                  <a:gd name="connsiteY15" fmla="*/ 260511 h 710091"/>
                  <a:gd name="connsiteX16" fmla="*/ 1143000 w 1363980"/>
                  <a:gd name="connsiteY16" fmla="*/ 130971 h 710091"/>
                  <a:gd name="connsiteX17" fmla="*/ 876300 w 1363980"/>
                  <a:gd name="connsiteY17" fmla="*/ 16671 h 710091"/>
                  <a:gd name="connsiteX18" fmla="*/ 640080 w 1363980"/>
                  <a:gd name="connsiteY18" fmla="*/ 1431 h 710091"/>
                  <a:gd name="connsiteX19" fmla="*/ 487680 w 1363980"/>
                  <a:gd name="connsiteY19" fmla="*/ 24291 h 710091"/>
                  <a:gd name="connsiteX20" fmla="*/ 259080 w 1363980"/>
                  <a:gd name="connsiteY20" fmla="*/ 47151 h 710091"/>
                  <a:gd name="connsiteX21" fmla="*/ 403860 w 1363980"/>
                  <a:gd name="connsiteY21" fmla="*/ 85251 h 710091"/>
                  <a:gd name="connsiteX22" fmla="*/ 320040 w 1363980"/>
                  <a:gd name="connsiteY22" fmla="*/ 161451 h 710091"/>
                  <a:gd name="connsiteX23" fmla="*/ 236220 w 1363980"/>
                  <a:gd name="connsiteY23" fmla="*/ 199551 h 710091"/>
                  <a:gd name="connsiteX24" fmla="*/ 76200 w 1363980"/>
                  <a:gd name="connsiteY24" fmla="*/ 306231 h 710091"/>
                  <a:gd name="connsiteX25" fmla="*/ 213360 w 1363980"/>
                  <a:gd name="connsiteY25" fmla="*/ 298611 h 710091"/>
                  <a:gd name="connsiteX26" fmla="*/ 167640 w 1363980"/>
                  <a:gd name="connsiteY26" fmla="*/ 397671 h 710091"/>
                  <a:gd name="connsiteX27" fmla="*/ 99060 w 1363980"/>
                  <a:gd name="connsiteY27" fmla="*/ 458631 h 710091"/>
                  <a:gd name="connsiteX28" fmla="*/ 91440 w 1363980"/>
                  <a:gd name="connsiteY28" fmla="*/ 557691 h 710091"/>
                  <a:gd name="connsiteX29" fmla="*/ 76200 w 1363980"/>
                  <a:gd name="connsiteY29" fmla="*/ 649131 h 710091"/>
                  <a:gd name="connsiteX30" fmla="*/ 0 w 1363980"/>
                  <a:gd name="connsiteY30" fmla="*/ 710091 h 710091"/>
                  <a:gd name="connsiteX0" fmla="*/ 0 w 1363980"/>
                  <a:gd name="connsiteY0" fmla="*/ 710091 h 710091"/>
                  <a:gd name="connsiteX1" fmla="*/ 320040 w 1363980"/>
                  <a:gd name="connsiteY1" fmla="*/ 611031 h 710091"/>
                  <a:gd name="connsiteX2" fmla="*/ 480060 w 1363980"/>
                  <a:gd name="connsiteY2" fmla="*/ 451011 h 710091"/>
                  <a:gd name="connsiteX3" fmla="*/ 419100 w 1363980"/>
                  <a:gd name="connsiteY3" fmla="*/ 611031 h 710091"/>
                  <a:gd name="connsiteX4" fmla="*/ 320040 w 1363980"/>
                  <a:gd name="connsiteY4" fmla="*/ 679611 h 710091"/>
                  <a:gd name="connsiteX5" fmla="*/ 685800 w 1363980"/>
                  <a:gd name="connsiteY5" fmla="*/ 588171 h 710091"/>
                  <a:gd name="connsiteX6" fmla="*/ 891540 w 1363980"/>
                  <a:gd name="connsiteY6" fmla="*/ 420531 h 710091"/>
                  <a:gd name="connsiteX7" fmla="*/ 830580 w 1363980"/>
                  <a:gd name="connsiteY7" fmla="*/ 603411 h 710091"/>
                  <a:gd name="connsiteX8" fmla="*/ 975360 w 1363980"/>
                  <a:gd name="connsiteY8" fmla="*/ 550071 h 710091"/>
                  <a:gd name="connsiteX9" fmla="*/ 1089660 w 1363980"/>
                  <a:gd name="connsiteY9" fmla="*/ 458631 h 710091"/>
                  <a:gd name="connsiteX10" fmla="*/ 1165860 w 1363980"/>
                  <a:gd name="connsiteY10" fmla="*/ 405291 h 710091"/>
                  <a:gd name="connsiteX11" fmla="*/ 1356360 w 1363980"/>
                  <a:gd name="connsiteY11" fmla="*/ 367191 h 710091"/>
                  <a:gd name="connsiteX12" fmla="*/ 1287780 w 1363980"/>
                  <a:gd name="connsiteY12" fmla="*/ 336711 h 710091"/>
                  <a:gd name="connsiteX13" fmla="*/ 1363980 w 1363980"/>
                  <a:gd name="connsiteY13" fmla="*/ 237651 h 710091"/>
                  <a:gd name="connsiteX14" fmla="*/ 1257300 w 1363980"/>
                  <a:gd name="connsiteY14" fmla="*/ 260511 h 710091"/>
                  <a:gd name="connsiteX15" fmla="*/ 1143000 w 1363980"/>
                  <a:gd name="connsiteY15" fmla="*/ 130971 h 710091"/>
                  <a:gd name="connsiteX16" fmla="*/ 876300 w 1363980"/>
                  <a:gd name="connsiteY16" fmla="*/ 16671 h 710091"/>
                  <a:gd name="connsiteX17" fmla="*/ 640080 w 1363980"/>
                  <a:gd name="connsiteY17" fmla="*/ 1431 h 710091"/>
                  <a:gd name="connsiteX18" fmla="*/ 487680 w 1363980"/>
                  <a:gd name="connsiteY18" fmla="*/ 24291 h 710091"/>
                  <a:gd name="connsiteX19" fmla="*/ 259080 w 1363980"/>
                  <a:gd name="connsiteY19" fmla="*/ 47151 h 710091"/>
                  <a:gd name="connsiteX20" fmla="*/ 403860 w 1363980"/>
                  <a:gd name="connsiteY20" fmla="*/ 85251 h 710091"/>
                  <a:gd name="connsiteX21" fmla="*/ 320040 w 1363980"/>
                  <a:gd name="connsiteY21" fmla="*/ 161451 h 710091"/>
                  <a:gd name="connsiteX22" fmla="*/ 236220 w 1363980"/>
                  <a:gd name="connsiteY22" fmla="*/ 199551 h 710091"/>
                  <a:gd name="connsiteX23" fmla="*/ 76200 w 1363980"/>
                  <a:gd name="connsiteY23" fmla="*/ 306231 h 710091"/>
                  <a:gd name="connsiteX24" fmla="*/ 213360 w 1363980"/>
                  <a:gd name="connsiteY24" fmla="*/ 298611 h 710091"/>
                  <a:gd name="connsiteX25" fmla="*/ 167640 w 1363980"/>
                  <a:gd name="connsiteY25" fmla="*/ 397671 h 710091"/>
                  <a:gd name="connsiteX26" fmla="*/ 99060 w 1363980"/>
                  <a:gd name="connsiteY26" fmla="*/ 458631 h 710091"/>
                  <a:gd name="connsiteX27" fmla="*/ 91440 w 1363980"/>
                  <a:gd name="connsiteY27" fmla="*/ 557691 h 710091"/>
                  <a:gd name="connsiteX28" fmla="*/ 76200 w 1363980"/>
                  <a:gd name="connsiteY28" fmla="*/ 649131 h 710091"/>
                  <a:gd name="connsiteX29" fmla="*/ 0 w 1363980"/>
                  <a:gd name="connsiteY29" fmla="*/ 710091 h 710091"/>
                  <a:gd name="connsiteX0" fmla="*/ 0 w 1363980"/>
                  <a:gd name="connsiteY0" fmla="*/ 710091 h 710091"/>
                  <a:gd name="connsiteX1" fmla="*/ 320040 w 1363980"/>
                  <a:gd name="connsiteY1" fmla="*/ 611031 h 710091"/>
                  <a:gd name="connsiteX2" fmla="*/ 480060 w 1363980"/>
                  <a:gd name="connsiteY2" fmla="*/ 451011 h 710091"/>
                  <a:gd name="connsiteX3" fmla="*/ 419100 w 1363980"/>
                  <a:gd name="connsiteY3" fmla="*/ 611031 h 710091"/>
                  <a:gd name="connsiteX4" fmla="*/ 320040 w 1363980"/>
                  <a:gd name="connsiteY4" fmla="*/ 679611 h 710091"/>
                  <a:gd name="connsiteX5" fmla="*/ 685800 w 1363980"/>
                  <a:gd name="connsiteY5" fmla="*/ 588171 h 710091"/>
                  <a:gd name="connsiteX6" fmla="*/ 891540 w 1363980"/>
                  <a:gd name="connsiteY6" fmla="*/ 420531 h 710091"/>
                  <a:gd name="connsiteX7" fmla="*/ 830580 w 1363980"/>
                  <a:gd name="connsiteY7" fmla="*/ 603411 h 710091"/>
                  <a:gd name="connsiteX8" fmla="*/ 975360 w 1363980"/>
                  <a:gd name="connsiteY8" fmla="*/ 550071 h 710091"/>
                  <a:gd name="connsiteX9" fmla="*/ 1089660 w 1363980"/>
                  <a:gd name="connsiteY9" fmla="*/ 458631 h 710091"/>
                  <a:gd name="connsiteX10" fmla="*/ 1165860 w 1363980"/>
                  <a:gd name="connsiteY10" fmla="*/ 405291 h 710091"/>
                  <a:gd name="connsiteX11" fmla="*/ 1287780 w 1363980"/>
                  <a:gd name="connsiteY11" fmla="*/ 336711 h 710091"/>
                  <a:gd name="connsiteX12" fmla="*/ 1363980 w 1363980"/>
                  <a:gd name="connsiteY12" fmla="*/ 237651 h 710091"/>
                  <a:gd name="connsiteX13" fmla="*/ 1257300 w 1363980"/>
                  <a:gd name="connsiteY13" fmla="*/ 260511 h 710091"/>
                  <a:gd name="connsiteX14" fmla="*/ 1143000 w 1363980"/>
                  <a:gd name="connsiteY14" fmla="*/ 130971 h 710091"/>
                  <a:gd name="connsiteX15" fmla="*/ 876300 w 1363980"/>
                  <a:gd name="connsiteY15" fmla="*/ 16671 h 710091"/>
                  <a:gd name="connsiteX16" fmla="*/ 640080 w 1363980"/>
                  <a:gd name="connsiteY16" fmla="*/ 1431 h 710091"/>
                  <a:gd name="connsiteX17" fmla="*/ 487680 w 1363980"/>
                  <a:gd name="connsiteY17" fmla="*/ 24291 h 710091"/>
                  <a:gd name="connsiteX18" fmla="*/ 259080 w 1363980"/>
                  <a:gd name="connsiteY18" fmla="*/ 47151 h 710091"/>
                  <a:gd name="connsiteX19" fmla="*/ 403860 w 1363980"/>
                  <a:gd name="connsiteY19" fmla="*/ 85251 h 710091"/>
                  <a:gd name="connsiteX20" fmla="*/ 320040 w 1363980"/>
                  <a:gd name="connsiteY20" fmla="*/ 161451 h 710091"/>
                  <a:gd name="connsiteX21" fmla="*/ 236220 w 1363980"/>
                  <a:gd name="connsiteY21" fmla="*/ 199551 h 710091"/>
                  <a:gd name="connsiteX22" fmla="*/ 76200 w 1363980"/>
                  <a:gd name="connsiteY22" fmla="*/ 306231 h 710091"/>
                  <a:gd name="connsiteX23" fmla="*/ 213360 w 1363980"/>
                  <a:gd name="connsiteY23" fmla="*/ 298611 h 710091"/>
                  <a:gd name="connsiteX24" fmla="*/ 167640 w 1363980"/>
                  <a:gd name="connsiteY24" fmla="*/ 397671 h 710091"/>
                  <a:gd name="connsiteX25" fmla="*/ 99060 w 1363980"/>
                  <a:gd name="connsiteY25" fmla="*/ 458631 h 710091"/>
                  <a:gd name="connsiteX26" fmla="*/ 91440 w 1363980"/>
                  <a:gd name="connsiteY26" fmla="*/ 557691 h 710091"/>
                  <a:gd name="connsiteX27" fmla="*/ 76200 w 1363980"/>
                  <a:gd name="connsiteY27" fmla="*/ 649131 h 710091"/>
                  <a:gd name="connsiteX28" fmla="*/ 0 w 1363980"/>
                  <a:gd name="connsiteY28" fmla="*/ 710091 h 710091"/>
                  <a:gd name="connsiteX0" fmla="*/ 0 w 1287780"/>
                  <a:gd name="connsiteY0" fmla="*/ 710091 h 710091"/>
                  <a:gd name="connsiteX1" fmla="*/ 320040 w 1287780"/>
                  <a:gd name="connsiteY1" fmla="*/ 611031 h 710091"/>
                  <a:gd name="connsiteX2" fmla="*/ 480060 w 1287780"/>
                  <a:gd name="connsiteY2" fmla="*/ 451011 h 710091"/>
                  <a:gd name="connsiteX3" fmla="*/ 419100 w 1287780"/>
                  <a:gd name="connsiteY3" fmla="*/ 611031 h 710091"/>
                  <a:gd name="connsiteX4" fmla="*/ 320040 w 1287780"/>
                  <a:gd name="connsiteY4" fmla="*/ 679611 h 710091"/>
                  <a:gd name="connsiteX5" fmla="*/ 685800 w 1287780"/>
                  <a:gd name="connsiteY5" fmla="*/ 588171 h 710091"/>
                  <a:gd name="connsiteX6" fmla="*/ 891540 w 1287780"/>
                  <a:gd name="connsiteY6" fmla="*/ 420531 h 710091"/>
                  <a:gd name="connsiteX7" fmla="*/ 830580 w 1287780"/>
                  <a:gd name="connsiteY7" fmla="*/ 603411 h 710091"/>
                  <a:gd name="connsiteX8" fmla="*/ 975360 w 1287780"/>
                  <a:gd name="connsiteY8" fmla="*/ 550071 h 710091"/>
                  <a:gd name="connsiteX9" fmla="*/ 1089660 w 1287780"/>
                  <a:gd name="connsiteY9" fmla="*/ 458631 h 710091"/>
                  <a:gd name="connsiteX10" fmla="*/ 1165860 w 1287780"/>
                  <a:gd name="connsiteY10" fmla="*/ 405291 h 710091"/>
                  <a:gd name="connsiteX11" fmla="*/ 1287780 w 1287780"/>
                  <a:gd name="connsiteY11" fmla="*/ 336711 h 710091"/>
                  <a:gd name="connsiteX12" fmla="*/ 1257300 w 1287780"/>
                  <a:gd name="connsiteY12" fmla="*/ 260511 h 710091"/>
                  <a:gd name="connsiteX13" fmla="*/ 1143000 w 1287780"/>
                  <a:gd name="connsiteY13" fmla="*/ 130971 h 710091"/>
                  <a:gd name="connsiteX14" fmla="*/ 876300 w 1287780"/>
                  <a:gd name="connsiteY14" fmla="*/ 16671 h 710091"/>
                  <a:gd name="connsiteX15" fmla="*/ 640080 w 1287780"/>
                  <a:gd name="connsiteY15" fmla="*/ 1431 h 710091"/>
                  <a:gd name="connsiteX16" fmla="*/ 487680 w 1287780"/>
                  <a:gd name="connsiteY16" fmla="*/ 24291 h 710091"/>
                  <a:gd name="connsiteX17" fmla="*/ 259080 w 1287780"/>
                  <a:gd name="connsiteY17" fmla="*/ 47151 h 710091"/>
                  <a:gd name="connsiteX18" fmla="*/ 403860 w 1287780"/>
                  <a:gd name="connsiteY18" fmla="*/ 85251 h 710091"/>
                  <a:gd name="connsiteX19" fmla="*/ 320040 w 1287780"/>
                  <a:gd name="connsiteY19" fmla="*/ 161451 h 710091"/>
                  <a:gd name="connsiteX20" fmla="*/ 236220 w 1287780"/>
                  <a:gd name="connsiteY20" fmla="*/ 199551 h 710091"/>
                  <a:gd name="connsiteX21" fmla="*/ 76200 w 1287780"/>
                  <a:gd name="connsiteY21" fmla="*/ 306231 h 710091"/>
                  <a:gd name="connsiteX22" fmla="*/ 213360 w 1287780"/>
                  <a:gd name="connsiteY22" fmla="*/ 298611 h 710091"/>
                  <a:gd name="connsiteX23" fmla="*/ 167640 w 1287780"/>
                  <a:gd name="connsiteY23" fmla="*/ 397671 h 710091"/>
                  <a:gd name="connsiteX24" fmla="*/ 99060 w 1287780"/>
                  <a:gd name="connsiteY24" fmla="*/ 458631 h 710091"/>
                  <a:gd name="connsiteX25" fmla="*/ 91440 w 1287780"/>
                  <a:gd name="connsiteY25" fmla="*/ 557691 h 710091"/>
                  <a:gd name="connsiteX26" fmla="*/ 76200 w 1287780"/>
                  <a:gd name="connsiteY26" fmla="*/ 649131 h 710091"/>
                  <a:gd name="connsiteX27" fmla="*/ 0 w 1287780"/>
                  <a:gd name="connsiteY27" fmla="*/ 710091 h 710091"/>
                  <a:gd name="connsiteX0" fmla="*/ 0 w 1257300"/>
                  <a:gd name="connsiteY0" fmla="*/ 710091 h 710091"/>
                  <a:gd name="connsiteX1" fmla="*/ 320040 w 1257300"/>
                  <a:gd name="connsiteY1" fmla="*/ 611031 h 710091"/>
                  <a:gd name="connsiteX2" fmla="*/ 480060 w 1257300"/>
                  <a:gd name="connsiteY2" fmla="*/ 451011 h 710091"/>
                  <a:gd name="connsiteX3" fmla="*/ 419100 w 1257300"/>
                  <a:gd name="connsiteY3" fmla="*/ 611031 h 710091"/>
                  <a:gd name="connsiteX4" fmla="*/ 320040 w 1257300"/>
                  <a:gd name="connsiteY4" fmla="*/ 679611 h 710091"/>
                  <a:gd name="connsiteX5" fmla="*/ 685800 w 1257300"/>
                  <a:gd name="connsiteY5" fmla="*/ 588171 h 710091"/>
                  <a:gd name="connsiteX6" fmla="*/ 891540 w 1257300"/>
                  <a:gd name="connsiteY6" fmla="*/ 420531 h 710091"/>
                  <a:gd name="connsiteX7" fmla="*/ 830580 w 1257300"/>
                  <a:gd name="connsiteY7" fmla="*/ 603411 h 710091"/>
                  <a:gd name="connsiteX8" fmla="*/ 975360 w 1257300"/>
                  <a:gd name="connsiteY8" fmla="*/ 550071 h 710091"/>
                  <a:gd name="connsiteX9" fmla="*/ 1089660 w 1257300"/>
                  <a:gd name="connsiteY9" fmla="*/ 458631 h 710091"/>
                  <a:gd name="connsiteX10" fmla="*/ 1165860 w 1257300"/>
                  <a:gd name="connsiteY10" fmla="*/ 405291 h 710091"/>
                  <a:gd name="connsiteX11" fmla="*/ 1257300 w 1257300"/>
                  <a:gd name="connsiteY11" fmla="*/ 260511 h 710091"/>
                  <a:gd name="connsiteX12" fmla="*/ 1143000 w 1257300"/>
                  <a:gd name="connsiteY12" fmla="*/ 130971 h 710091"/>
                  <a:gd name="connsiteX13" fmla="*/ 876300 w 1257300"/>
                  <a:gd name="connsiteY13" fmla="*/ 16671 h 710091"/>
                  <a:gd name="connsiteX14" fmla="*/ 640080 w 1257300"/>
                  <a:gd name="connsiteY14" fmla="*/ 1431 h 710091"/>
                  <a:gd name="connsiteX15" fmla="*/ 487680 w 1257300"/>
                  <a:gd name="connsiteY15" fmla="*/ 24291 h 710091"/>
                  <a:gd name="connsiteX16" fmla="*/ 259080 w 1257300"/>
                  <a:gd name="connsiteY16" fmla="*/ 47151 h 710091"/>
                  <a:gd name="connsiteX17" fmla="*/ 403860 w 1257300"/>
                  <a:gd name="connsiteY17" fmla="*/ 85251 h 710091"/>
                  <a:gd name="connsiteX18" fmla="*/ 320040 w 1257300"/>
                  <a:gd name="connsiteY18" fmla="*/ 161451 h 710091"/>
                  <a:gd name="connsiteX19" fmla="*/ 236220 w 1257300"/>
                  <a:gd name="connsiteY19" fmla="*/ 199551 h 710091"/>
                  <a:gd name="connsiteX20" fmla="*/ 76200 w 1257300"/>
                  <a:gd name="connsiteY20" fmla="*/ 306231 h 710091"/>
                  <a:gd name="connsiteX21" fmla="*/ 213360 w 1257300"/>
                  <a:gd name="connsiteY21" fmla="*/ 298611 h 710091"/>
                  <a:gd name="connsiteX22" fmla="*/ 167640 w 1257300"/>
                  <a:gd name="connsiteY22" fmla="*/ 397671 h 710091"/>
                  <a:gd name="connsiteX23" fmla="*/ 99060 w 1257300"/>
                  <a:gd name="connsiteY23" fmla="*/ 458631 h 710091"/>
                  <a:gd name="connsiteX24" fmla="*/ 91440 w 1257300"/>
                  <a:gd name="connsiteY24" fmla="*/ 557691 h 710091"/>
                  <a:gd name="connsiteX25" fmla="*/ 76200 w 1257300"/>
                  <a:gd name="connsiteY25" fmla="*/ 649131 h 710091"/>
                  <a:gd name="connsiteX26" fmla="*/ 0 w 1257300"/>
                  <a:gd name="connsiteY26" fmla="*/ 710091 h 710091"/>
                  <a:gd name="connsiteX0" fmla="*/ 0 w 1257300"/>
                  <a:gd name="connsiteY0" fmla="*/ 710091 h 710091"/>
                  <a:gd name="connsiteX1" fmla="*/ 320040 w 1257300"/>
                  <a:gd name="connsiteY1" fmla="*/ 611031 h 710091"/>
                  <a:gd name="connsiteX2" fmla="*/ 480060 w 1257300"/>
                  <a:gd name="connsiteY2" fmla="*/ 451011 h 710091"/>
                  <a:gd name="connsiteX3" fmla="*/ 419100 w 1257300"/>
                  <a:gd name="connsiteY3" fmla="*/ 611031 h 710091"/>
                  <a:gd name="connsiteX4" fmla="*/ 320040 w 1257300"/>
                  <a:gd name="connsiteY4" fmla="*/ 679611 h 710091"/>
                  <a:gd name="connsiteX5" fmla="*/ 685800 w 1257300"/>
                  <a:gd name="connsiteY5" fmla="*/ 588171 h 710091"/>
                  <a:gd name="connsiteX6" fmla="*/ 891540 w 1257300"/>
                  <a:gd name="connsiteY6" fmla="*/ 420531 h 710091"/>
                  <a:gd name="connsiteX7" fmla="*/ 975360 w 1257300"/>
                  <a:gd name="connsiteY7" fmla="*/ 550071 h 710091"/>
                  <a:gd name="connsiteX8" fmla="*/ 1089660 w 1257300"/>
                  <a:gd name="connsiteY8" fmla="*/ 458631 h 710091"/>
                  <a:gd name="connsiteX9" fmla="*/ 1165860 w 1257300"/>
                  <a:gd name="connsiteY9" fmla="*/ 405291 h 710091"/>
                  <a:gd name="connsiteX10" fmla="*/ 1257300 w 1257300"/>
                  <a:gd name="connsiteY10" fmla="*/ 260511 h 710091"/>
                  <a:gd name="connsiteX11" fmla="*/ 1143000 w 1257300"/>
                  <a:gd name="connsiteY11" fmla="*/ 130971 h 710091"/>
                  <a:gd name="connsiteX12" fmla="*/ 876300 w 1257300"/>
                  <a:gd name="connsiteY12" fmla="*/ 16671 h 710091"/>
                  <a:gd name="connsiteX13" fmla="*/ 640080 w 1257300"/>
                  <a:gd name="connsiteY13" fmla="*/ 1431 h 710091"/>
                  <a:gd name="connsiteX14" fmla="*/ 487680 w 1257300"/>
                  <a:gd name="connsiteY14" fmla="*/ 24291 h 710091"/>
                  <a:gd name="connsiteX15" fmla="*/ 259080 w 1257300"/>
                  <a:gd name="connsiteY15" fmla="*/ 47151 h 710091"/>
                  <a:gd name="connsiteX16" fmla="*/ 403860 w 1257300"/>
                  <a:gd name="connsiteY16" fmla="*/ 85251 h 710091"/>
                  <a:gd name="connsiteX17" fmla="*/ 320040 w 1257300"/>
                  <a:gd name="connsiteY17" fmla="*/ 161451 h 710091"/>
                  <a:gd name="connsiteX18" fmla="*/ 236220 w 1257300"/>
                  <a:gd name="connsiteY18" fmla="*/ 199551 h 710091"/>
                  <a:gd name="connsiteX19" fmla="*/ 76200 w 1257300"/>
                  <a:gd name="connsiteY19" fmla="*/ 306231 h 710091"/>
                  <a:gd name="connsiteX20" fmla="*/ 213360 w 1257300"/>
                  <a:gd name="connsiteY20" fmla="*/ 298611 h 710091"/>
                  <a:gd name="connsiteX21" fmla="*/ 167640 w 1257300"/>
                  <a:gd name="connsiteY21" fmla="*/ 397671 h 710091"/>
                  <a:gd name="connsiteX22" fmla="*/ 99060 w 1257300"/>
                  <a:gd name="connsiteY22" fmla="*/ 458631 h 710091"/>
                  <a:gd name="connsiteX23" fmla="*/ 91440 w 1257300"/>
                  <a:gd name="connsiteY23" fmla="*/ 557691 h 710091"/>
                  <a:gd name="connsiteX24" fmla="*/ 76200 w 1257300"/>
                  <a:gd name="connsiteY24" fmla="*/ 649131 h 710091"/>
                  <a:gd name="connsiteX25" fmla="*/ 0 w 1257300"/>
                  <a:gd name="connsiteY25" fmla="*/ 710091 h 710091"/>
                  <a:gd name="connsiteX0" fmla="*/ 0 w 1257300"/>
                  <a:gd name="connsiteY0" fmla="*/ 710091 h 710091"/>
                  <a:gd name="connsiteX1" fmla="*/ 320040 w 1257300"/>
                  <a:gd name="connsiteY1" fmla="*/ 611031 h 710091"/>
                  <a:gd name="connsiteX2" fmla="*/ 480060 w 1257300"/>
                  <a:gd name="connsiteY2" fmla="*/ 451011 h 710091"/>
                  <a:gd name="connsiteX3" fmla="*/ 419100 w 1257300"/>
                  <a:gd name="connsiteY3" fmla="*/ 611031 h 710091"/>
                  <a:gd name="connsiteX4" fmla="*/ 320040 w 1257300"/>
                  <a:gd name="connsiteY4" fmla="*/ 679611 h 710091"/>
                  <a:gd name="connsiteX5" fmla="*/ 685800 w 1257300"/>
                  <a:gd name="connsiteY5" fmla="*/ 588171 h 710091"/>
                  <a:gd name="connsiteX6" fmla="*/ 891540 w 1257300"/>
                  <a:gd name="connsiteY6" fmla="*/ 420531 h 710091"/>
                  <a:gd name="connsiteX7" fmla="*/ 1089660 w 1257300"/>
                  <a:gd name="connsiteY7" fmla="*/ 458631 h 710091"/>
                  <a:gd name="connsiteX8" fmla="*/ 1165860 w 1257300"/>
                  <a:gd name="connsiteY8" fmla="*/ 405291 h 710091"/>
                  <a:gd name="connsiteX9" fmla="*/ 1257300 w 1257300"/>
                  <a:gd name="connsiteY9" fmla="*/ 260511 h 710091"/>
                  <a:gd name="connsiteX10" fmla="*/ 1143000 w 1257300"/>
                  <a:gd name="connsiteY10" fmla="*/ 130971 h 710091"/>
                  <a:gd name="connsiteX11" fmla="*/ 876300 w 1257300"/>
                  <a:gd name="connsiteY11" fmla="*/ 16671 h 710091"/>
                  <a:gd name="connsiteX12" fmla="*/ 640080 w 1257300"/>
                  <a:gd name="connsiteY12" fmla="*/ 1431 h 710091"/>
                  <a:gd name="connsiteX13" fmla="*/ 487680 w 1257300"/>
                  <a:gd name="connsiteY13" fmla="*/ 24291 h 710091"/>
                  <a:gd name="connsiteX14" fmla="*/ 259080 w 1257300"/>
                  <a:gd name="connsiteY14" fmla="*/ 47151 h 710091"/>
                  <a:gd name="connsiteX15" fmla="*/ 403860 w 1257300"/>
                  <a:gd name="connsiteY15" fmla="*/ 85251 h 710091"/>
                  <a:gd name="connsiteX16" fmla="*/ 320040 w 1257300"/>
                  <a:gd name="connsiteY16" fmla="*/ 161451 h 710091"/>
                  <a:gd name="connsiteX17" fmla="*/ 236220 w 1257300"/>
                  <a:gd name="connsiteY17" fmla="*/ 199551 h 710091"/>
                  <a:gd name="connsiteX18" fmla="*/ 76200 w 1257300"/>
                  <a:gd name="connsiteY18" fmla="*/ 306231 h 710091"/>
                  <a:gd name="connsiteX19" fmla="*/ 213360 w 1257300"/>
                  <a:gd name="connsiteY19" fmla="*/ 298611 h 710091"/>
                  <a:gd name="connsiteX20" fmla="*/ 167640 w 1257300"/>
                  <a:gd name="connsiteY20" fmla="*/ 397671 h 710091"/>
                  <a:gd name="connsiteX21" fmla="*/ 99060 w 1257300"/>
                  <a:gd name="connsiteY21" fmla="*/ 458631 h 710091"/>
                  <a:gd name="connsiteX22" fmla="*/ 91440 w 1257300"/>
                  <a:gd name="connsiteY22" fmla="*/ 557691 h 710091"/>
                  <a:gd name="connsiteX23" fmla="*/ 76200 w 1257300"/>
                  <a:gd name="connsiteY23" fmla="*/ 649131 h 710091"/>
                  <a:gd name="connsiteX24" fmla="*/ 0 w 1257300"/>
                  <a:gd name="connsiteY24" fmla="*/ 710091 h 710091"/>
                  <a:gd name="connsiteX0" fmla="*/ 0 w 1257300"/>
                  <a:gd name="connsiteY0" fmla="*/ 710091 h 710091"/>
                  <a:gd name="connsiteX1" fmla="*/ 320040 w 1257300"/>
                  <a:gd name="connsiteY1" fmla="*/ 611031 h 710091"/>
                  <a:gd name="connsiteX2" fmla="*/ 480060 w 1257300"/>
                  <a:gd name="connsiteY2" fmla="*/ 451011 h 710091"/>
                  <a:gd name="connsiteX3" fmla="*/ 419100 w 1257300"/>
                  <a:gd name="connsiteY3" fmla="*/ 611031 h 710091"/>
                  <a:gd name="connsiteX4" fmla="*/ 350510 w 1257300"/>
                  <a:gd name="connsiteY4" fmla="*/ 708723 h 710091"/>
                  <a:gd name="connsiteX5" fmla="*/ 685800 w 1257300"/>
                  <a:gd name="connsiteY5" fmla="*/ 588171 h 710091"/>
                  <a:gd name="connsiteX6" fmla="*/ 891540 w 1257300"/>
                  <a:gd name="connsiteY6" fmla="*/ 420531 h 710091"/>
                  <a:gd name="connsiteX7" fmla="*/ 1089660 w 1257300"/>
                  <a:gd name="connsiteY7" fmla="*/ 458631 h 710091"/>
                  <a:gd name="connsiteX8" fmla="*/ 1165860 w 1257300"/>
                  <a:gd name="connsiteY8" fmla="*/ 405291 h 710091"/>
                  <a:gd name="connsiteX9" fmla="*/ 1257300 w 1257300"/>
                  <a:gd name="connsiteY9" fmla="*/ 260511 h 710091"/>
                  <a:gd name="connsiteX10" fmla="*/ 1143000 w 1257300"/>
                  <a:gd name="connsiteY10" fmla="*/ 130971 h 710091"/>
                  <a:gd name="connsiteX11" fmla="*/ 876300 w 1257300"/>
                  <a:gd name="connsiteY11" fmla="*/ 16671 h 710091"/>
                  <a:gd name="connsiteX12" fmla="*/ 640080 w 1257300"/>
                  <a:gd name="connsiteY12" fmla="*/ 1431 h 710091"/>
                  <a:gd name="connsiteX13" fmla="*/ 487680 w 1257300"/>
                  <a:gd name="connsiteY13" fmla="*/ 24291 h 710091"/>
                  <a:gd name="connsiteX14" fmla="*/ 259080 w 1257300"/>
                  <a:gd name="connsiteY14" fmla="*/ 47151 h 710091"/>
                  <a:gd name="connsiteX15" fmla="*/ 403860 w 1257300"/>
                  <a:gd name="connsiteY15" fmla="*/ 85251 h 710091"/>
                  <a:gd name="connsiteX16" fmla="*/ 320040 w 1257300"/>
                  <a:gd name="connsiteY16" fmla="*/ 161451 h 710091"/>
                  <a:gd name="connsiteX17" fmla="*/ 236220 w 1257300"/>
                  <a:gd name="connsiteY17" fmla="*/ 199551 h 710091"/>
                  <a:gd name="connsiteX18" fmla="*/ 76200 w 1257300"/>
                  <a:gd name="connsiteY18" fmla="*/ 306231 h 710091"/>
                  <a:gd name="connsiteX19" fmla="*/ 213360 w 1257300"/>
                  <a:gd name="connsiteY19" fmla="*/ 298611 h 710091"/>
                  <a:gd name="connsiteX20" fmla="*/ 167640 w 1257300"/>
                  <a:gd name="connsiteY20" fmla="*/ 397671 h 710091"/>
                  <a:gd name="connsiteX21" fmla="*/ 99060 w 1257300"/>
                  <a:gd name="connsiteY21" fmla="*/ 458631 h 710091"/>
                  <a:gd name="connsiteX22" fmla="*/ 91440 w 1257300"/>
                  <a:gd name="connsiteY22" fmla="*/ 557691 h 710091"/>
                  <a:gd name="connsiteX23" fmla="*/ 76200 w 1257300"/>
                  <a:gd name="connsiteY23" fmla="*/ 649131 h 710091"/>
                  <a:gd name="connsiteX24" fmla="*/ 0 w 1257300"/>
                  <a:gd name="connsiteY24" fmla="*/ 710091 h 710091"/>
                  <a:gd name="connsiteX0" fmla="*/ 0 w 1257300"/>
                  <a:gd name="connsiteY0" fmla="*/ 710091 h 710091"/>
                  <a:gd name="connsiteX1" fmla="*/ 320040 w 1257300"/>
                  <a:gd name="connsiteY1" fmla="*/ 611031 h 710091"/>
                  <a:gd name="connsiteX2" fmla="*/ 480060 w 1257300"/>
                  <a:gd name="connsiteY2" fmla="*/ 451011 h 710091"/>
                  <a:gd name="connsiteX3" fmla="*/ 419100 w 1257300"/>
                  <a:gd name="connsiteY3" fmla="*/ 611031 h 710091"/>
                  <a:gd name="connsiteX4" fmla="*/ 350510 w 1257300"/>
                  <a:gd name="connsiteY4" fmla="*/ 708723 h 710091"/>
                  <a:gd name="connsiteX5" fmla="*/ 685800 w 1257300"/>
                  <a:gd name="connsiteY5" fmla="*/ 588171 h 710091"/>
                  <a:gd name="connsiteX6" fmla="*/ 891540 w 1257300"/>
                  <a:gd name="connsiteY6" fmla="*/ 420531 h 710091"/>
                  <a:gd name="connsiteX7" fmla="*/ 1089660 w 1257300"/>
                  <a:gd name="connsiteY7" fmla="*/ 458631 h 710091"/>
                  <a:gd name="connsiteX8" fmla="*/ 1165860 w 1257300"/>
                  <a:gd name="connsiteY8" fmla="*/ 405291 h 710091"/>
                  <a:gd name="connsiteX9" fmla="*/ 1257300 w 1257300"/>
                  <a:gd name="connsiteY9" fmla="*/ 260511 h 710091"/>
                  <a:gd name="connsiteX10" fmla="*/ 1143000 w 1257300"/>
                  <a:gd name="connsiteY10" fmla="*/ 130971 h 710091"/>
                  <a:gd name="connsiteX11" fmla="*/ 876300 w 1257300"/>
                  <a:gd name="connsiteY11" fmla="*/ 16671 h 710091"/>
                  <a:gd name="connsiteX12" fmla="*/ 640080 w 1257300"/>
                  <a:gd name="connsiteY12" fmla="*/ 1431 h 710091"/>
                  <a:gd name="connsiteX13" fmla="*/ 487680 w 1257300"/>
                  <a:gd name="connsiteY13" fmla="*/ 24291 h 710091"/>
                  <a:gd name="connsiteX14" fmla="*/ 259080 w 1257300"/>
                  <a:gd name="connsiteY14" fmla="*/ 47151 h 710091"/>
                  <a:gd name="connsiteX15" fmla="*/ 403860 w 1257300"/>
                  <a:gd name="connsiteY15" fmla="*/ 85251 h 710091"/>
                  <a:gd name="connsiteX16" fmla="*/ 320040 w 1257300"/>
                  <a:gd name="connsiteY16" fmla="*/ 161451 h 710091"/>
                  <a:gd name="connsiteX17" fmla="*/ 236220 w 1257300"/>
                  <a:gd name="connsiteY17" fmla="*/ 199551 h 710091"/>
                  <a:gd name="connsiteX18" fmla="*/ 76200 w 1257300"/>
                  <a:gd name="connsiteY18" fmla="*/ 306231 h 710091"/>
                  <a:gd name="connsiteX19" fmla="*/ 213360 w 1257300"/>
                  <a:gd name="connsiteY19" fmla="*/ 298611 h 710091"/>
                  <a:gd name="connsiteX20" fmla="*/ 167640 w 1257300"/>
                  <a:gd name="connsiteY20" fmla="*/ 397671 h 710091"/>
                  <a:gd name="connsiteX21" fmla="*/ 99060 w 1257300"/>
                  <a:gd name="connsiteY21" fmla="*/ 458631 h 710091"/>
                  <a:gd name="connsiteX22" fmla="*/ 91440 w 1257300"/>
                  <a:gd name="connsiteY22" fmla="*/ 557691 h 710091"/>
                  <a:gd name="connsiteX23" fmla="*/ 76200 w 1257300"/>
                  <a:gd name="connsiteY23" fmla="*/ 649131 h 710091"/>
                  <a:gd name="connsiteX24" fmla="*/ 0 w 1257300"/>
                  <a:gd name="connsiteY24" fmla="*/ 710091 h 710091"/>
                  <a:gd name="connsiteX0" fmla="*/ 0 w 1257300"/>
                  <a:gd name="connsiteY0" fmla="*/ 710091 h 710091"/>
                  <a:gd name="connsiteX1" fmla="*/ 305189 w 1257300"/>
                  <a:gd name="connsiteY1" fmla="*/ 565083 h 710091"/>
                  <a:gd name="connsiteX2" fmla="*/ 480060 w 1257300"/>
                  <a:gd name="connsiteY2" fmla="*/ 451011 h 710091"/>
                  <a:gd name="connsiteX3" fmla="*/ 419100 w 1257300"/>
                  <a:gd name="connsiteY3" fmla="*/ 611031 h 710091"/>
                  <a:gd name="connsiteX4" fmla="*/ 350510 w 1257300"/>
                  <a:gd name="connsiteY4" fmla="*/ 708723 h 710091"/>
                  <a:gd name="connsiteX5" fmla="*/ 685800 w 1257300"/>
                  <a:gd name="connsiteY5" fmla="*/ 588171 h 710091"/>
                  <a:gd name="connsiteX6" fmla="*/ 891540 w 1257300"/>
                  <a:gd name="connsiteY6" fmla="*/ 420531 h 710091"/>
                  <a:gd name="connsiteX7" fmla="*/ 1089660 w 1257300"/>
                  <a:gd name="connsiteY7" fmla="*/ 458631 h 710091"/>
                  <a:gd name="connsiteX8" fmla="*/ 1165860 w 1257300"/>
                  <a:gd name="connsiteY8" fmla="*/ 405291 h 710091"/>
                  <a:gd name="connsiteX9" fmla="*/ 1257300 w 1257300"/>
                  <a:gd name="connsiteY9" fmla="*/ 260511 h 710091"/>
                  <a:gd name="connsiteX10" fmla="*/ 1143000 w 1257300"/>
                  <a:gd name="connsiteY10" fmla="*/ 130971 h 710091"/>
                  <a:gd name="connsiteX11" fmla="*/ 876300 w 1257300"/>
                  <a:gd name="connsiteY11" fmla="*/ 16671 h 710091"/>
                  <a:gd name="connsiteX12" fmla="*/ 640080 w 1257300"/>
                  <a:gd name="connsiteY12" fmla="*/ 1431 h 710091"/>
                  <a:gd name="connsiteX13" fmla="*/ 487680 w 1257300"/>
                  <a:gd name="connsiteY13" fmla="*/ 24291 h 710091"/>
                  <a:gd name="connsiteX14" fmla="*/ 259080 w 1257300"/>
                  <a:gd name="connsiteY14" fmla="*/ 47151 h 710091"/>
                  <a:gd name="connsiteX15" fmla="*/ 403860 w 1257300"/>
                  <a:gd name="connsiteY15" fmla="*/ 85251 h 710091"/>
                  <a:gd name="connsiteX16" fmla="*/ 320040 w 1257300"/>
                  <a:gd name="connsiteY16" fmla="*/ 161451 h 710091"/>
                  <a:gd name="connsiteX17" fmla="*/ 236220 w 1257300"/>
                  <a:gd name="connsiteY17" fmla="*/ 199551 h 710091"/>
                  <a:gd name="connsiteX18" fmla="*/ 76200 w 1257300"/>
                  <a:gd name="connsiteY18" fmla="*/ 306231 h 710091"/>
                  <a:gd name="connsiteX19" fmla="*/ 213360 w 1257300"/>
                  <a:gd name="connsiteY19" fmla="*/ 298611 h 710091"/>
                  <a:gd name="connsiteX20" fmla="*/ 167640 w 1257300"/>
                  <a:gd name="connsiteY20" fmla="*/ 397671 h 710091"/>
                  <a:gd name="connsiteX21" fmla="*/ 99060 w 1257300"/>
                  <a:gd name="connsiteY21" fmla="*/ 458631 h 710091"/>
                  <a:gd name="connsiteX22" fmla="*/ 91440 w 1257300"/>
                  <a:gd name="connsiteY22" fmla="*/ 557691 h 710091"/>
                  <a:gd name="connsiteX23" fmla="*/ 76200 w 1257300"/>
                  <a:gd name="connsiteY23" fmla="*/ 649131 h 710091"/>
                  <a:gd name="connsiteX24" fmla="*/ 0 w 1257300"/>
                  <a:gd name="connsiteY24" fmla="*/ 710091 h 710091"/>
                  <a:gd name="connsiteX0" fmla="*/ 0 w 1257300"/>
                  <a:gd name="connsiteY0" fmla="*/ 710091 h 710091"/>
                  <a:gd name="connsiteX1" fmla="*/ 313838 w 1257300"/>
                  <a:gd name="connsiteY1" fmla="*/ 597511 h 710091"/>
                  <a:gd name="connsiteX2" fmla="*/ 480060 w 1257300"/>
                  <a:gd name="connsiteY2" fmla="*/ 451011 h 710091"/>
                  <a:gd name="connsiteX3" fmla="*/ 419100 w 1257300"/>
                  <a:gd name="connsiteY3" fmla="*/ 611031 h 710091"/>
                  <a:gd name="connsiteX4" fmla="*/ 350510 w 1257300"/>
                  <a:gd name="connsiteY4" fmla="*/ 708723 h 710091"/>
                  <a:gd name="connsiteX5" fmla="*/ 685800 w 1257300"/>
                  <a:gd name="connsiteY5" fmla="*/ 588171 h 710091"/>
                  <a:gd name="connsiteX6" fmla="*/ 891540 w 1257300"/>
                  <a:gd name="connsiteY6" fmla="*/ 420531 h 710091"/>
                  <a:gd name="connsiteX7" fmla="*/ 1089660 w 1257300"/>
                  <a:gd name="connsiteY7" fmla="*/ 458631 h 710091"/>
                  <a:gd name="connsiteX8" fmla="*/ 1165860 w 1257300"/>
                  <a:gd name="connsiteY8" fmla="*/ 405291 h 710091"/>
                  <a:gd name="connsiteX9" fmla="*/ 1257300 w 1257300"/>
                  <a:gd name="connsiteY9" fmla="*/ 260511 h 710091"/>
                  <a:gd name="connsiteX10" fmla="*/ 1143000 w 1257300"/>
                  <a:gd name="connsiteY10" fmla="*/ 130971 h 710091"/>
                  <a:gd name="connsiteX11" fmla="*/ 876300 w 1257300"/>
                  <a:gd name="connsiteY11" fmla="*/ 16671 h 710091"/>
                  <a:gd name="connsiteX12" fmla="*/ 640080 w 1257300"/>
                  <a:gd name="connsiteY12" fmla="*/ 1431 h 710091"/>
                  <a:gd name="connsiteX13" fmla="*/ 487680 w 1257300"/>
                  <a:gd name="connsiteY13" fmla="*/ 24291 h 710091"/>
                  <a:gd name="connsiteX14" fmla="*/ 259080 w 1257300"/>
                  <a:gd name="connsiteY14" fmla="*/ 47151 h 710091"/>
                  <a:gd name="connsiteX15" fmla="*/ 403860 w 1257300"/>
                  <a:gd name="connsiteY15" fmla="*/ 85251 h 710091"/>
                  <a:gd name="connsiteX16" fmla="*/ 320040 w 1257300"/>
                  <a:gd name="connsiteY16" fmla="*/ 161451 h 710091"/>
                  <a:gd name="connsiteX17" fmla="*/ 236220 w 1257300"/>
                  <a:gd name="connsiteY17" fmla="*/ 199551 h 710091"/>
                  <a:gd name="connsiteX18" fmla="*/ 76200 w 1257300"/>
                  <a:gd name="connsiteY18" fmla="*/ 306231 h 710091"/>
                  <a:gd name="connsiteX19" fmla="*/ 213360 w 1257300"/>
                  <a:gd name="connsiteY19" fmla="*/ 298611 h 710091"/>
                  <a:gd name="connsiteX20" fmla="*/ 167640 w 1257300"/>
                  <a:gd name="connsiteY20" fmla="*/ 397671 h 710091"/>
                  <a:gd name="connsiteX21" fmla="*/ 99060 w 1257300"/>
                  <a:gd name="connsiteY21" fmla="*/ 458631 h 710091"/>
                  <a:gd name="connsiteX22" fmla="*/ 91440 w 1257300"/>
                  <a:gd name="connsiteY22" fmla="*/ 557691 h 710091"/>
                  <a:gd name="connsiteX23" fmla="*/ 76200 w 1257300"/>
                  <a:gd name="connsiteY23" fmla="*/ 649131 h 710091"/>
                  <a:gd name="connsiteX24" fmla="*/ 0 w 1257300"/>
                  <a:gd name="connsiteY24" fmla="*/ 710091 h 710091"/>
                  <a:gd name="connsiteX0" fmla="*/ 0 w 1257300"/>
                  <a:gd name="connsiteY0" fmla="*/ 710091 h 710091"/>
                  <a:gd name="connsiteX1" fmla="*/ 313838 w 1257300"/>
                  <a:gd name="connsiteY1" fmla="*/ 597511 h 710091"/>
                  <a:gd name="connsiteX2" fmla="*/ 480060 w 1257300"/>
                  <a:gd name="connsiteY2" fmla="*/ 451011 h 710091"/>
                  <a:gd name="connsiteX3" fmla="*/ 419100 w 1257300"/>
                  <a:gd name="connsiteY3" fmla="*/ 611031 h 710091"/>
                  <a:gd name="connsiteX4" fmla="*/ 350510 w 1257300"/>
                  <a:gd name="connsiteY4" fmla="*/ 708723 h 710091"/>
                  <a:gd name="connsiteX5" fmla="*/ 685800 w 1257300"/>
                  <a:gd name="connsiteY5" fmla="*/ 588171 h 710091"/>
                  <a:gd name="connsiteX6" fmla="*/ 891540 w 1257300"/>
                  <a:gd name="connsiteY6" fmla="*/ 420531 h 710091"/>
                  <a:gd name="connsiteX7" fmla="*/ 1089660 w 1257300"/>
                  <a:gd name="connsiteY7" fmla="*/ 458631 h 710091"/>
                  <a:gd name="connsiteX8" fmla="*/ 1165860 w 1257300"/>
                  <a:gd name="connsiteY8" fmla="*/ 405291 h 710091"/>
                  <a:gd name="connsiteX9" fmla="*/ 1257300 w 1257300"/>
                  <a:gd name="connsiteY9" fmla="*/ 260511 h 710091"/>
                  <a:gd name="connsiteX10" fmla="*/ 1143000 w 1257300"/>
                  <a:gd name="connsiteY10" fmla="*/ 130971 h 710091"/>
                  <a:gd name="connsiteX11" fmla="*/ 876300 w 1257300"/>
                  <a:gd name="connsiteY11" fmla="*/ 16671 h 710091"/>
                  <a:gd name="connsiteX12" fmla="*/ 640080 w 1257300"/>
                  <a:gd name="connsiteY12" fmla="*/ 1431 h 710091"/>
                  <a:gd name="connsiteX13" fmla="*/ 487680 w 1257300"/>
                  <a:gd name="connsiteY13" fmla="*/ 24291 h 710091"/>
                  <a:gd name="connsiteX14" fmla="*/ 259080 w 1257300"/>
                  <a:gd name="connsiteY14" fmla="*/ 47151 h 710091"/>
                  <a:gd name="connsiteX15" fmla="*/ 403860 w 1257300"/>
                  <a:gd name="connsiteY15" fmla="*/ 85251 h 710091"/>
                  <a:gd name="connsiteX16" fmla="*/ 320040 w 1257300"/>
                  <a:gd name="connsiteY16" fmla="*/ 161451 h 710091"/>
                  <a:gd name="connsiteX17" fmla="*/ 236220 w 1257300"/>
                  <a:gd name="connsiteY17" fmla="*/ 199551 h 710091"/>
                  <a:gd name="connsiteX18" fmla="*/ 76200 w 1257300"/>
                  <a:gd name="connsiteY18" fmla="*/ 306231 h 710091"/>
                  <a:gd name="connsiteX19" fmla="*/ 213360 w 1257300"/>
                  <a:gd name="connsiteY19" fmla="*/ 298611 h 710091"/>
                  <a:gd name="connsiteX20" fmla="*/ 167640 w 1257300"/>
                  <a:gd name="connsiteY20" fmla="*/ 397671 h 710091"/>
                  <a:gd name="connsiteX21" fmla="*/ 99060 w 1257300"/>
                  <a:gd name="connsiteY21" fmla="*/ 458631 h 710091"/>
                  <a:gd name="connsiteX22" fmla="*/ 91440 w 1257300"/>
                  <a:gd name="connsiteY22" fmla="*/ 557691 h 710091"/>
                  <a:gd name="connsiteX23" fmla="*/ 76200 w 1257300"/>
                  <a:gd name="connsiteY23" fmla="*/ 649131 h 710091"/>
                  <a:gd name="connsiteX24" fmla="*/ 0 w 1257300"/>
                  <a:gd name="connsiteY24" fmla="*/ 710091 h 710091"/>
                  <a:gd name="connsiteX0" fmla="*/ 0 w 1257300"/>
                  <a:gd name="connsiteY0" fmla="*/ 710091 h 710091"/>
                  <a:gd name="connsiteX1" fmla="*/ 313838 w 1257300"/>
                  <a:gd name="connsiteY1" fmla="*/ 597511 h 710091"/>
                  <a:gd name="connsiteX2" fmla="*/ 480060 w 1257300"/>
                  <a:gd name="connsiteY2" fmla="*/ 451011 h 710091"/>
                  <a:gd name="connsiteX3" fmla="*/ 419100 w 1257300"/>
                  <a:gd name="connsiteY3" fmla="*/ 611031 h 710091"/>
                  <a:gd name="connsiteX4" fmla="*/ 350510 w 1257300"/>
                  <a:gd name="connsiteY4" fmla="*/ 708723 h 710091"/>
                  <a:gd name="connsiteX5" fmla="*/ 685800 w 1257300"/>
                  <a:gd name="connsiteY5" fmla="*/ 588171 h 710091"/>
                  <a:gd name="connsiteX6" fmla="*/ 891540 w 1257300"/>
                  <a:gd name="connsiteY6" fmla="*/ 420531 h 710091"/>
                  <a:gd name="connsiteX7" fmla="*/ 1089660 w 1257300"/>
                  <a:gd name="connsiteY7" fmla="*/ 458631 h 710091"/>
                  <a:gd name="connsiteX8" fmla="*/ 1165860 w 1257300"/>
                  <a:gd name="connsiteY8" fmla="*/ 405291 h 710091"/>
                  <a:gd name="connsiteX9" fmla="*/ 1257300 w 1257300"/>
                  <a:gd name="connsiteY9" fmla="*/ 260511 h 710091"/>
                  <a:gd name="connsiteX10" fmla="*/ 1143000 w 1257300"/>
                  <a:gd name="connsiteY10" fmla="*/ 130971 h 710091"/>
                  <a:gd name="connsiteX11" fmla="*/ 876300 w 1257300"/>
                  <a:gd name="connsiteY11" fmla="*/ 16671 h 710091"/>
                  <a:gd name="connsiteX12" fmla="*/ 640080 w 1257300"/>
                  <a:gd name="connsiteY12" fmla="*/ 1431 h 710091"/>
                  <a:gd name="connsiteX13" fmla="*/ 487680 w 1257300"/>
                  <a:gd name="connsiteY13" fmla="*/ 24291 h 710091"/>
                  <a:gd name="connsiteX14" fmla="*/ 259080 w 1257300"/>
                  <a:gd name="connsiteY14" fmla="*/ 47151 h 710091"/>
                  <a:gd name="connsiteX15" fmla="*/ 403860 w 1257300"/>
                  <a:gd name="connsiteY15" fmla="*/ 85251 h 710091"/>
                  <a:gd name="connsiteX16" fmla="*/ 320040 w 1257300"/>
                  <a:gd name="connsiteY16" fmla="*/ 161451 h 710091"/>
                  <a:gd name="connsiteX17" fmla="*/ 236220 w 1257300"/>
                  <a:gd name="connsiteY17" fmla="*/ 199551 h 710091"/>
                  <a:gd name="connsiteX18" fmla="*/ 76200 w 1257300"/>
                  <a:gd name="connsiteY18" fmla="*/ 306231 h 710091"/>
                  <a:gd name="connsiteX19" fmla="*/ 213360 w 1257300"/>
                  <a:gd name="connsiteY19" fmla="*/ 298611 h 710091"/>
                  <a:gd name="connsiteX20" fmla="*/ 167640 w 1257300"/>
                  <a:gd name="connsiteY20" fmla="*/ 397671 h 710091"/>
                  <a:gd name="connsiteX21" fmla="*/ 99060 w 1257300"/>
                  <a:gd name="connsiteY21" fmla="*/ 458631 h 710091"/>
                  <a:gd name="connsiteX22" fmla="*/ 91440 w 1257300"/>
                  <a:gd name="connsiteY22" fmla="*/ 557691 h 710091"/>
                  <a:gd name="connsiteX23" fmla="*/ 76200 w 1257300"/>
                  <a:gd name="connsiteY23" fmla="*/ 649131 h 710091"/>
                  <a:gd name="connsiteX24" fmla="*/ 0 w 1257300"/>
                  <a:gd name="connsiteY24" fmla="*/ 710091 h 710091"/>
                  <a:gd name="connsiteX0" fmla="*/ 0 w 1257300"/>
                  <a:gd name="connsiteY0" fmla="*/ 710091 h 710091"/>
                  <a:gd name="connsiteX1" fmla="*/ 313838 w 1257300"/>
                  <a:gd name="connsiteY1" fmla="*/ 597511 h 710091"/>
                  <a:gd name="connsiteX2" fmla="*/ 480060 w 1257300"/>
                  <a:gd name="connsiteY2" fmla="*/ 451011 h 710091"/>
                  <a:gd name="connsiteX3" fmla="*/ 419100 w 1257300"/>
                  <a:gd name="connsiteY3" fmla="*/ 611031 h 710091"/>
                  <a:gd name="connsiteX4" fmla="*/ 350510 w 1257300"/>
                  <a:gd name="connsiteY4" fmla="*/ 708723 h 710091"/>
                  <a:gd name="connsiteX5" fmla="*/ 685800 w 1257300"/>
                  <a:gd name="connsiteY5" fmla="*/ 588171 h 710091"/>
                  <a:gd name="connsiteX6" fmla="*/ 891540 w 1257300"/>
                  <a:gd name="connsiteY6" fmla="*/ 420531 h 710091"/>
                  <a:gd name="connsiteX7" fmla="*/ 1089660 w 1257300"/>
                  <a:gd name="connsiteY7" fmla="*/ 458631 h 710091"/>
                  <a:gd name="connsiteX8" fmla="*/ 1165860 w 1257300"/>
                  <a:gd name="connsiteY8" fmla="*/ 405291 h 710091"/>
                  <a:gd name="connsiteX9" fmla="*/ 1257300 w 1257300"/>
                  <a:gd name="connsiteY9" fmla="*/ 260511 h 710091"/>
                  <a:gd name="connsiteX10" fmla="*/ 1143000 w 1257300"/>
                  <a:gd name="connsiteY10" fmla="*/ 130971 h 710091"/>
                  <a:gd name="connsiteX11" fmla="*/ 876300 w 1257300"/>
                  <a:gd name="connsiteY11" fmla="*/ 16671 h 710091"/>
                  <a:gd name="connsiteX12" fmla="*/ 640080 w 1257300"/>
                  <a:gd name="connsiteY12" fmla="*/ 1431 h 710091"/>
                  <a:gd name="connsiteX13" fmla="*/ 487680 w 1257300"/>
                  <a:gd name="connsiteY13" fmla="*/ 24291 h 710091"/>
                  <a:gd name="connsiteX14" fmla="*/ 259080 w 1257300"/>
                  <a:gd name="connsiteY14" fmla="*/ 47151 h 710091"/>
                  <a:gd name="connsiteX15" fmla="*/ 403860 w 1257300"/>
                  <a:gd name="connsiteY15" fmla="*/ 85251 h 710091"/>
                  <a:gd name="connsiteX16" fmla="*/ 320040 w 1257300"/>
                  <a:gd name="connsiteY16" fmla="*/ 161451 h 710091"/>
                  <a:gd name="connsiteX17" fmla="*/ 236220 w 1257300"/>
                  <a:gd name="connsiteY17" fmla="*/ 199551 h 710091"/>
                  <a:gd name="connsiteX18" fmla="*/ 76200 w 1257300"/>
                  <a:gd name="connsiteY18" fmla="*/ 306231 h 710091"/>
                  <a:gd name="connsiteX19" fmla="*/ 213360 w 1257300"/>
                  <a:gd name="connsiteY19" fmla="*/ 298611 h 710091"/>
                  <a:gd name="connsiteX20" fmla="*/ 167640 w 1257300"/>
                  <a:gd name="connsiteY20" fmla="*/ 397671 h 710091"/>
                  <a:gd name="connsiteX21" fmla="*/ 99060 w 1257300"/>
                  <a:gd name="connsiteY21" fmla="*/ 458631 h 710091"/>
                  <a:gd name="connsiteX22" fmla="*/ 91440 w 1257300"/>
                  <a:gd name="connsiteY22" fmla="*/ 557691 h 710091"/>
                  <a:gd name="connsiteX23" fmla="*/ 76200 w 1257300"/>
                  <a:gd name="connsiteY23" fmla="*/ 649131 h 710091"/>
                  <a:gd name="connsiteX24" fmla="*/ 0 w 1257300"/>
                  <a:gd name="connsiteY24" fmla="*/ 710091 h 710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57300" h="710091">
                    <a:moveTo>
                      <a:pt x="0" y="710091"/>
                    </a:moveTo>
                    <a:cubicBezTo>
                      <a:pt x="40640" y="703741"/>
                      <a:pt x="233828" y="640691"/>
                      <a:pt x="313838" y="597511"/>
                    </a:cubicBezTo>
                    <a:cubicBezTo>
                      <a:pt x="393848" y="554331"/>
                      <a:pt x="463550" y="451011"/>
                      <a:pt x="480060" y="451011"/>
                    </a:cubicBezTo>
                    <a:lnTo>
                      <a:pt x="419100" y="611031"/>
                    </a:lnTo>
                    <a:cubicBezTo>
                      <a:pt x="398780" y="664371"/>
                      <a:pt x="306060" y="712533"/>
                      <a:pt x="350510" y="708723"/>
                    </a:cubicBezTo>
                    <a:cubicBezTo>
                      <a:pt x="394960" y="704913"/>
                      <a:pt x="595628" y="636203"/>
                      <a:pt x="685800" y="588171"/>
                    </a:cubicBezTo>
                    <a:cubicBezTo>
                      <a:pt x="775972" y="540139"/>
                      <a:pt x="867410" y="417991"/>
                      <a:pt x="891540" y="420531"/>
                    </a:cubicBezTo>
                    <a:lnTo>
                      <a:pt x="1089660" y="458631"/>
                    </a:lnTo>
                    <a:lnTo>
                      <a:pt x="1165860" y="405291"/>
                    </a:lnTo>
                    <a:lnTo>
                      <a:pt x="1257300" y="260511"/>
                    </a:lnTo>
                    <a:cubicBezTo>
                      <a:pt x="1220470" y="242731"/>
                      <a:pt x="1206500" y="171611"/>
                      <a:pt x="1143000" y="130971"/>
                    </a:cubicBezTo>
                    <a:cubicBezTo>
                      <a:pt x="1079500" y="90331"/>
                      <a:pt x="960120" y="38261"/>
                      <a:pt x="876300" y="16671"/>
                    </a:cubicBezTo>
                    <a:cubicBezTo>
                      <a:pt x="792480" y="-4919"/>
                      <a:pt x="704850" y="161"/>
                      <a:pt x="640080" y="1431"/>
                    </a:cubicBezTo>
                    <a:lnTo>
                      <a:pt x="487680" y="24291"/>
                    </a:lnTo>
                    <a:lnTo>
                      <a:pt x="259080" y="47151"/>
                    </a:lnTo>
                    <a:lnTo>
                      <a:pt x="403860" y="85251"/>
                    </a:lnTo>
                    <a:cubicBezTo>
                      <a:pt x="414020" y="104301"/>
                      <a:pt x="347980" y="142401"/>
                      <a:pt x="320040" y="161451"/>
                    </a:cubicBezTo>
                    <a:cubicBezTo>
                      <a:pt x="292100" y="180501"/>
                      <a:pt x="289560" y="163991"/>
                      <a:pt x="236220" y="199551"/>
                    </a:cubicBezTo>
                    <a:lnTo>
                      <a:pt x="76200" y="306231"/>
                    </a:lnTo>
                    <a:lnTo>
                      <a:pt x="213360" y="298611"/>
                    </a:lnTo>
                    <a:lnTo>
                      <a:pt x="167640" y="397671"/>
                    </a:lnTo>
                    <a:cubicBezTo>
                      <a:pt x="148590" y="424341"/>
                      <a:pt x="111760" y="431961"/>
                      <a:pt x="99060" y="458631"/>
                    </a:cubicBezTo>
                    <a:cubicBezTo>
                      <a:pt x="86360" y="485301"/>
                      <a:pt x="95250" y="525941"/>
                      <a:pt x="91440" y="557691"/>
                    </a:cubicBezTo>
                    <a:cubicBezTo>
                      <a:pt x="87630" y="589441"/>
                      <a:pt x="101600" y="628811"/>
                      <a:pt x="76200" y="649131"/>
                    </a:cubicBezTo>
                    <a:lnTo>
                      <a:pt x="0" y="71009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13080958" y="1849309"/>
                <a:ext cx="566471" cy="1642879"/>
              </a:xfrm>
              <a:custGeom>
                <a:avLst/>
                <a:gdLst>
                  <a:gd name="connsiteX0" fmla="*/ 44450 w 149225"/>
                  <a:gd name="connsiteY0" fmla="*/ 0 h 425450"/>
                  <a:gd name="connsiteX1" fmla="*/ 34925 w 149225"/>
                  <a:gd name="connsiteY1" fmla="*/ 76200 h 425450"/>
                  <a:gd name="connsiteX2" fmla="*/ 25400 w 149225"/>
                  <a:gd name="connsiteY2" fmla="*/ 155575 h 425450"/>
                  <a:gd name="connsiteX3" fmla="*/ 0 w 149225"/>
                  <a:gd name="connsiteY3" fmla="*/ 238125 h 425450"/>
                  <a:gd name="connsiteX4" fmla="*/ 15875 w 149225"/>
                  <a:gd name="connsiteY4" fmla="*/ 320675 h 425450"/>
                  <a:gd name="connsiteX5" fmla="*/ 50800 w 149225"/>
                  <a:gd name="connsiteY5" fmla="*/ 406400 h 425450"/>
                  <a:gd name="connsiteX6" fmla="*/ 76200 w 149225"/>
                  <a:gd name="connsiteY6" fmla="*/ 425450 h 425450"/>
                  <a:gd name="connsiteX7" fmla="*/ 101600 w 149225"/>
                  <a:gd name="connsiteY7" fmla="*/ 412750 h 425450"/>
                  <a:gd name="connsiteX8" fmla="*/ 123825 w 149225"/>
                  <a:gd name="connsiteY8" fmla="*/ 327025 h 425450"/>
                  <a:gd name="connsiteX9" fmla="*/ 127000 w 149225"/>
                  <a:gd name="connsiteY9" fmla="*/ 241300 h 425450"/>
                  <a:gd name="connsiteX10" fmla="*/ 127000 w 149225"/>
                  <a:gd name="connsiteY10" fmla="*/ 123825 h 425450"/>
                  <a:gd name="connsiteX11" fmla="*/ 127000 w 149225"/>
                  <a:gd name="connsiteY11" fmla="*/ 44450 h 425450"/>
                  <a:gd name="connsiteX12" fmla="*/ 149225 w 149225"/>
                  <a:gd name="connsiteY12" fmla="*/ 25400 h 425450"/>
                  <a:gd name="connsiteX13" fmla="*/ 104775 w 149225"/>
                  <a:gd name="connsiteY13" fmla="*/ 9525 h 425450"/>
                  <a:gd name="connsiteX14" fmla="*/ 44450 w 149225"/>
                  <a:gd name="connsiteY14" fmla="*/ 0 h 425450"/>
                  <a:gd name="connsiteX0" fmla="*/ 44450 w 149225"/>
                  <a:gd name="connsiteY0" fmla="*/ 3796 h 429246"/>
                  <a:gd name="connsiteX1" fmla="*/ 34925 w 149225"/>
                  <a:gd name="connsiteY1" fmla="*/ 79996 h 429246"/>
                  <a:gd name="connsiteX2" fmla="*/ 25400 w 149225"/>
                  <a:gd name="connsiteY2" fmla="*/ 159371 h 429246"/>
                  <a:gd name="connsiteX3" fmla="*/ 0 w 149225"/>
                  <a:gd name="connsiteY3" fmla="*/ 241921 h 429246"/>
                  <a:gd name="connsiteX4" fmla="*/ 15875 w 149225"/>
                  <a:gd name="connsiteY4" fmla="*/ 324471 h 429246"/>
                  <a:gd name="connsiteX5" fmla="*/ 50800 w 149225"/>
                  <a:gd name="connsiteY5" fmla="*/ 410196 h 429246"/>
                  <a:gd name="connsiteX6" fmla="*/ 76200 w 149225"/>
                  <a:gd name="connsiteY6" fmla="*/ 429246 h 429246"/>
                  <a:gd name="connsiteX7" fmla="*/ 101600 w 149225"/>
                  <a:gd name="connsiteY7" fmla="*/ 416546 h 429246"/>
                  <a:gd name="connsiteX8" fmla="*/ 123825 w 149225"/>
                  <a:gd name="connsiteY8" fmla="*/ 330821 h 429246"/>
                  <a:gd name="connsiteX9" fmla="*/ 127000 w 149225"/>
                  <a:gd name="connsiteY9" fmla="*/ 245096 h 429246"/>
                  <a:gd name="connsiteX10" fmla="*/ 127000 w 149225"/>
                  <a:gd name="connsiteY10" fmla="*/ 127621 h 429246"/>
                  <a:gd name="connsiteX11" fmla="*/ 127000 w 149225"/>
                  <a:gd name="connsiteY11" fmla="*/ 48246 h 429246"/>
                  <a:gd name="connsiteX12" fmla="*/ 149225 w 149225"/>
                  <a:gd name="connsiteY12" fmla="*/ 29196 h 429246"/>
                  <a:gd name="connsiteX13" fmla="*/ 104775 w 149225"/>
                  <a:gd name="connsiteY13" fmla="*/ 13321 h 429246"/>
                  <a:gd name="connsiteX14" fmla="*/ 44450 w 149225"/>
                  <a:gd name="connsiteY14" fmla="*/ 3796 h 429246"/>
                  <a:gd name="connsiteX0" fmla="*/ 44450 w 149225"/>
                  <a:gd name="connsiteY0" fmla="*/ 9673 h 435123"/>
                  <a:gd name="connsiteX1" fmla="*/ 34925 w 149225"/>
                  <a:gd name="connsiteY1" fmla="*/ 85873 h 435123"/>
                  <a:gd name="connsiteX2" fmla="*/ 25400 w 149225"/>
                  <a:gd name="connsiteY2" fmla="*/ 165248 h 435123"/>
                  <a:gd name="connsiteX3" fmla="*/ 0 w 149225"/>
                  <a:gd name="connsiteY3" fmla="*/ 247798 h 435123"/>
                  <a:gd name="connsiteX4" fmla="*/ 15875 w 149225"/>
                  <a:gd name="connsiteY4" fmla="*/ 330348 h 435123"/>
                  <a:gd name="connsiteX5" fmla="*/ 50800 w 149225"/>
                  <a:gd name="connsiteY5" fmla="*/ 416073 h 435123"/>
                  <a:gd name="connsiteX6" fmla="*/ 76200 w 149225"/>
                  <a:gd name="connsiteY6" fmla="*/ 435123 h 435123"/>
                  <a:gd name="connsiteX7" fmla="*/ 101600 w 149225"/>
                  <a:gd name="connsiteY7" fmla="*/ 422423 h 435123"/>
                  <a:gd name="connsiteX8" fmla="*/ 123825 w 149225"/>
                  <a:gd name="connsiteY8" fmla="*/ 336698 h 435123"/>
                  <a:gd name="connsiteX9" fmla="*/ 127000 w 149225"/>
                  <a:gd name="connsiteY9" fmla="*/ 250973 h 435123"/>
                  <a:gd name="connsiteX10" fmla="*/ 127000 w 149225"/>
                  <a:gd name="connsiteY10" fmla="*/ 133498 h 435123"/>
                  <a:gd name="connsiteX11" fmla="*/ 127000 w 149225"/>
                  <a:gd name="connsiteY11" fmla="*/ 54123 h 435123"/>
                  <a:gd name="connsiteX12" fmla="*/ 149225 w 149225"/>
                  <a:gd name="connsiteY12" fmla="*/ 35073 h 435123"/>
                  <a:gd name="connsiteX13" fmla="*/ 95250 w 149225"/>
                  <a:gd name="connsiteY13" fmla="*/ 2530 h 435123"/>
                  <a:gd name="connsiteX14" fmla="*/ 44450 w 149225"/>
                  <a:gd name="connsiteY14" fmla="*/ 9673 h 435123"/>
                  <a:gd name="connsiteX0" fmla="*/ 37306 w 149225"/>
                  <a:gd name="connsiteY0" fmla="*/ 21620 h 432782"/>
                  <a:gd name="connsiteX1" fmla="*/ 34925 w 149225"/>
                  <a:gd name="connsiteY1" fmla="*/ 83532 h 432782"/>
                  <a:gd name="connsiteX2" fmla="*/ 25400 w 149225"/>
                  <a:gd name="connsiteY2" fmla="*/ 162907 h 432782"/>
                  <a:gd name="connsiteX3" fmla="*/ 0 w 149225"/>
                  <a:gd name="connsiteY3" fmla="*/ 245457 h 432782"/>
                  <a:gd name="connsiteX4" fmla="*/ 15875 w 149225"/>
                  <a:gd name="connsiteY4" fmla="*/ 328007 h 432782"/>
                  <a:gd name="connsiteX5" fmla="*/ 50800 w 149225"/>
                  <a:gd name="connsiteY5" fmla="*/ 413732 h 432782"/>
                  <a:gd name="connsiteX6" fmla="*/ 76200 w 149225"/>
                  <a:gd name="connsiteY6" fmla="*/ 432782 h 432782"/>
                  <a:gd name="connsiteX7" fmla="*/ 101600 w 149225"/>
                  <a:gd name="connsiteY7" fmla="*/ 420082 h 432782"/>
                  <a:gd name="connsiteX8" fmla="*/ 123825 w 149225"/>
                  <a:gd name="connsiteY8" fmla="*/ 334357 h 432782"/>
                  <a:gd name="connsiteX9" fmla="*/ 127000 w 149225"/>
                  <a:gd name="connsiteY9" fmla="*/ 248632 h 432782"/>
                  <a:gd name="connsiteX10" fmla="*/ 127000 w 149225"/>
                  <a:gd name="connsiteY10" fmla="*/ 131157 h 432782"/>
                  <a:gd name="connsiteX11" fmla="*/ 127000 w 149225"/>
                  <a:gd name="connsiteY11" fmla="*/ 51782 h 432782"/>
                  <a:gd name="connsiteX12" fmla="*/ 149225 w 149225"/>
                  <a:gd name="connsiteY12" fmla="*/ 32732 h 432782"/>
                  <a:gd name="connsiteX13" fmla="*/ 95250 w 149225"/>
                  <a:gd name="connsiteY13" fmla="*/ 189 h 432782"/>
                  <a:gd name="connsiteX14" fmla="*/ 37306 w 149225"/>
                  <a:gd name="connsiteY14" fmla="*/ 21620 h 432782"/>
                  <a:gd name="connsiteX0" fmla="*/ 37306 w 149225"/>
                  <a:gd name="connsiteY0" fmla="*/ 21620 h 432782"/>
                  <a:gd name="connsiteX1" fmla="*/ 34925 w 149225"/>
                  <a:gd name="connsiteY1" fmla="*/ 83532 h 432782"/>
                  <a:gd name="connsiteX2" fmla="*/ 25400 w 149225"/>
                  <a:gd name="connsiteY2" fmla="*/ 162907 h 432782"/>
                  <a:gd name="connsiteX3" fmla="*/ 0 w 149225"/>
                  <a:gd name="connsiteY3" fmla="*/ 245457 h 432782"/>
                  <a:gd name="connsiteX4" fmla="*/ 15875 w 149225"/>
                  <a:gd name="connsiteY4" fmla="*/ 328007 h 432782"/>
                  <a:gd name="connsiteX5" fmla="*/ 50800 w 149225"/>
                  <a:gd name="connsiteY5" fmla="*/ 413732 h 432782"/>
                  <a:gd name="connsiteX6" fmla="*/ 76200 w 149225"/>
                  <a:gd name="connsiteY6" fmla="*/ 432782 h 432782"/>
                  <a:gd name="connsiteX7" fmla="*/ 101600 w 149225"/>
                  <a:gd name="connsiteY7" fmla="*/ 420082 h 432782"/>
                  <a:gd name="connsiteX8" fmla="*/ 123825 w 149225"/>
                  <a:gd name="connsiteY8" fmla="*/ 334357 h 432782"/>
                  <a:gd name="connsiteX9" fmla="*/ 127000 w 149225"/>
                  <a:gd name="connsiteY9" fmla="*/ 248632 h 432782"/>
                  <a:gd name="connsiteX10" fmla="*/ 127000 w 149225"/>
                  <a:gd name="connsiteY10" fmla="*/ 131157 h 432782"/>
                  <a:gd name="connsiteX11" fmla="*/ 127000 w 149225"/>
                  <a:gd name="connsiteY11" fmla="*/ 51782 h 432782"/>
                  <a:gd name="connsiteX12" fmla="*/ 149225 w 149225"/>
                  <a:gd name="connsiteY12" fmla="*/ 32732 h 432782"/>
                  <a:gd name="connsiteX13" fmla="*/ 95250 w 149225"/>
                  <a:gd name="connsiteY13" fmla="*/ 189 h 432782"/>
                  <a:gd name="connsiteX14" fmla="*/ 37306 w 149225"/>
                  <a:gd name="connsiteY14" fmla="*/ 21620 h 432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9225" h="432782">
                    <a:moveTo>
                      <a:pt x="37306" y="21620"/>
                    </a:moveTo>
                    <a:cubicBezTo>
                      <a:pt x="25664" y="32733"/>
                      <a:pt x="36909" y="59984"/>
                      <a:pt x="34925" y="83532"/>
                    </a:cubicBezTo>
                    <a:lnTo>
                      <a:pt x="25400" y="162907"/>
                    </a:lnTo>
                    <a:lnTo>
                      <a:pt x="0" y="245457"/>
                    </a:lnTo>
                    <a:lnTo>
                      <a:pt x="15875" y="328007"/>
                    </a:lnTo>
                    <a:lnTo>
                      <a:pt x="50800" y="413732"/>
                    </a:lnTo>
                    <a:lnTo>
                      <a:pt x="76200" y="432782"/>
                    </a:lnTo>
                    <a:lnTo>
                      <a:pt x="101600" y="420082"/>
                    </a:lnTo>
                    <a:lnTo>
                      <a:pt x="123825" y="334357"/>
                    </a:lnTo>
                    <a:lnTo>
                      <a:pt x="127000" y="248632"/>
                    </a:lnTo>
                    <a:lnTo>
                      <a:pt x="127000" y="131157"/>
                    </a:lnTo>
                    <a:lnTo>
                      <a:pt x="127000" y="51782"/>
                    </a:lnTo>
                    <a:lnTo>
                      <a:pt x="149225" y="32732"/>
                    </a:lnTo>
                    <a:cubicBezTo>
                      <a:pt x="145521" y="26911"/>
                      <a:pt x="113903" y="2041"/>
                      <a:pt x="95250" y="189"/>
                    </a:cubicBezTo>
                    <a:cubicBezTo>
                      <a:pt x="76597" y="-1663"/>
                      <a:pt x="48948" y="10507"/>
                      <a:pt x="37306" y="2162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-262877" y="-475786"/>
            <a:ext cx="9614225" cy="10803048"/>
            <a:chOff x="-262877" y="-475786"/>
            <a:chExt cx="9614225" cy="10803048"/>
          </a:xfrm>
        </p:grpSpPr>
        <p:grpSp>
          <p:nvGrpSpPr>
            <p:cNvPr id="46" name="组合 45"/>
            <p:cNvGrpSpPr/>
            <p:nvPr/>
          </p:nvGrpSpPr>
          <p:grpSpPr>
            <a:xfrm>
              <a:off x="2314526" y="1517504"/>
              <a:ext cx="6863138" cy="5721496"/>
              <a:chOff x="2314526" y="1746104"/>
              <a:chExt cx="6863138" cy="5721496"/>
            </a:xfrm>
          </p:grpSpPr>
          <p:sp>
            <p:nvSpPr>
              <p:cNvPr id="26" name="任意多边形 25"/>
              <p:cNvSpPr/>
              <p:nvPr/>
            </p:nvSpPr>
            <p:spPr>
              <a:xfrm>
                <a:off x="2314526" y="1746104"/>
                <a:ext cx="6863137" cy="5721496"/>
              </a:xfrm>
              <a:custGeom>
                <a:avLst/>
                <a:gdLst>
                  <a:gd name="connsiteX0" fmla="*/ 660400 w 7061200"/>
                  <a:gd name="connsiteY0" fmla="*/ 5486400 h 5723467"/>
                  <a:gd name="connsiteX1" fmla="*/ 660400 w 7061200"/>
                  <a:gd name="connsiteY1" fmla="*/ 5486400 h 5723467"/>
                  <a:gd name="connsiteX2" fmla="*/ 0 w 7061200"/>
                  <a:gd name="connsiteY2" fmla="*/ 3200400 h 5723467"/>
                  <a:gd name="connsiteX3" fmla="*/ 795867 w 7061200"/>
                  <a:gd name="connsiteY3" fmla="*/ 931334 h 5723467"/>
                  <a:gd name="connsiteX4" fmla="*/ 3149600 w 7061200"/>
                  <a:gd name="connsiteY4" fmla="*/ 0 h 5723467"/>
                  <a:gd name="connsiteX5" fmla="*/ 5334000 w 7061200"/>
                  <a:gd name="connsiteY5" fmla="*/ 152400 h 5723467"/>
                  <a:gd name="connsiteX6" fmla="*/ 7061200 w 7061200"/>
                  <a:gd name="connsiteY6" fmla="*/ 2709334 h 5723467"/>
                  <a:gd name="connsiteX7" fmla="*/ 6942667 w 7061200"/>
                  <a:gd name="connsiteY7" fmla="*/ 4131734 h 5723467"/>
                  <a:gd name="connsiteX8" fmla="*/ 4944534 w 7061200"/>
                  <a:gd name="connsiteY8" fmla="*/ 4131734 h 5723467"/>
                  <a:gd name="connsiteX9" fmla="*/ 3200400 w 7061200"/>
                  <a:gd name="connsiteY9" fmla="*/ 3014134 h 5723467"/>
                  <a:gd name="connsiteX10" fmla="*/ 3014134 w 7061200"/>
                  <a:gd name="connsiteY10" fmla="*/ 4250267 h 5723467"/>
                  <a:gd name="connsiteX11" fmla="*/ 2523067 w 7061200"/>
                  <a:gd name="connsiteY11" fmla="*/ 5537200 h 5723467"/>
                  <a:gd name="connsiteX12" fmla="*/ 1236134 w 7061200"/>
                  <a:gd name="connsiteY12" fmla="*/ 5723467 h 5723467"/>
                  <a:gd name="connsiteX13" fmla="*/ 660400 w 7061200"/>
                  <a:gd name="connsiteY13" fmla="*/ 5486400 h 5723467"/>
                  <a:gd name="connsiteX0" fmla="*/ 660400 w 7061200"/>
                  <a:gd name="connsiteY0" fmla="*/ 5486400 h 5723467"/>
                  <a:gd name="connsiteX1" fmla="*/ 660400 w 7061200"/>
                  <a:gd name="connsiteY1" fmla="*/ 5486400 h 5723467"/>
                  <a:gd name="connsiteX2" fmla="*/ 0 w 7061200"/>
                  <a:gd name="connsiteY2" fmla="*/ 3200400 h 5723467"/>
                  <a:gd name="connsiteX3" fmla="*/ 795867 w 7061200"/>
                  <a:gd name="connsiteY3" fmla="*/ 931334 h 5723467"/>
                  <a:gd name="connsiteX4" fmla="*/ 3149600 w 7061200"/>
                  <a:gd name="connsiteY4" fmla="*/ 0 h 5723467"/>
                  <a:gd name="connsiteX5" fmla="*/ 5334000 w 7061200"/>
                  <a:gd name="connsiteY5" fmla="*/ 152400 h 5723467"/>
                  <a:gd name="connsiteX6" fmla="*/ 7061200 w 7061200"/>
                  <a:gd name="connsiteY6" fmla="*/ 2709334 h 5723467"/>
                  <a:gd name="connsiteX7" fmla="*/ 6942667 w 7061200"/>
                  <a:gd name="connsiteY7" fmla="*/ 4131734 h 5723467"/>
                  <a:gd name="connsiteX8" fmla="*/ 4944534 w 7061200"/>
                  <a:gd name="connsiteY8" fmla="*/ 4131734 h 5723467"/>
                  <a:gd name="connsiteX9" fmla="*/ 3200400 w 7061200"/>
                  <a:gd name="connsiteY9" fmla="*/ 3014134 h 5723467"/>
                  <a:gd name="connsiteX10" fmla="*/ 3014134 w 7061200"/>
                  <a:gd name="connsiteY10" fmla="*/ 4250267 h 5723467"/>
                  <a:gd name="connsiteX11" fmla="*/ 2523067 w 7061200"/>
                  <a:gd name="connsiteY11" fmla="*/ 5537200 h 5723467"/>
                  <a:gd name="connsiteX12" fmla="*/ 1236134 w 7061200"/>
                  <a:gd name="connsiteY12" fmla="*/ 5723467 h 5723467"/>
                  <a:gd name="connsiteX13" fmla="*/ 660400 w 7061200"/>
                  <a:gd name="connsiteY13" fmla="*/ 5486400 h 5723467"/>
                  <a:gd name="connsiteX0" fmla="*/ 660400 w 7061200"/>
                  <a:gd name="connsiteY0" fmla="*/ 5490330 h 5727397"/>
                  <a:gd name="connsiteX1" fmla="*/ 660400 w 7061200"/>
                  <a:gd name="connsiteY1" fmla="*/ 5490330 h 5727397"/>
                  <a:gd name="connsiteX2" fmla="*/ 0 w 7061200"/>
                  <a:gd name="connsiteY2" fmla="*/ 3204330 h 5727397"/>
                  <a:gd name="connsiteX3" fmla="*/ 795867 w 7061200"/>
                  <a:gd name="connsiteY3" fmla="*/ 935264 h 5727397"/>
                  <a:gd name="connsiteX4" fmla="*/ 3149600 w 7061200"/>
                  <a:gd name="connsiteY4" fmla="*/ 3930 h 5727397"/>
                  <a:gd name="connsiteX5" fmla="*/ 5334000 w 7061200"/>
                  <a:gd name="connsiteY5" fmla="*/ 156330 h 5727397"/>
                  <a:gd name="connsiteX6" fmla="*/ 7061200 w 7061200"/>
                  <a:gd name="connsiteY6" fmla="*/ 2713264 h 5727397"/>
                  <a:gd name="connsiteX7" fmla="*/ 6942667 w 7061200"/>
                  <a:gd name="connsiteY7" fmla="*/ 4135664 h 5727397"/>
                  <a:gd name="connsiteX8" fmla="*/ 4944534 w 7061200"/>
                  <a:gd name="connsiteY8" fmla="*/ 4135664 h 5727397"/>
                  <a:gd name="connsiteX9" fmla="*/ 3200400 w 7061200"/>
                  <a:gd name="connsiteY9" fmla="*/ 3018064 h 5727397"/>
                  <a:gd name="connsiteX10" fmla="*/ 3014134 w 7061200"/>
                  <a:gd name="connsiteY10" fmla="*/ 4254197 h 5727397"/>
                  <a:gd name="connsiteX11" fmla="*/ 2523067 w 7061200"/>
                  <a:gd name="connsiteY11" fmla="*/ 5541130 h 5727397"/>
                  <a:gd name="connsiteX12" fmla="*/ 1236134 w 7061200"/>
                  <a:gd name="connsiteY12" fmla="*/ 5727397 h 5727397"/>
                  <a:gd name="connsiteX13" fmla="*/ 660400 w 7061200"/>
                  <a:gd name="connsiteY13" fmla="*/ 5490330 h 5727397"/>
                  <a:gd name="connsiteX0" fmla="*/ 660400 w 7061200"/>
                  <a:gd name="connsiteY0" fmla="*/ 5490330 h 5727397"/>
                  <a:gd name="connsiteX1" fmla="*/ 660400 w 7061200"/>
                  <a:gd name="connsiteY1" fmla="*/ 5490330 h 5727397"/>
                  <a:gd name="connsiteX2" fmla="*/ 0 w 7061200"/>
                  <a:gd name="connsiteY2" fmla="*/ 3204330 h 5727397"/>
                  <a:gd name="connsiteX3" fmla="*/ 795867 w 7061200"/>
                  <a:gd name="connsiteY3" fmla="*/ 935264 h 5727397"/>
                  <a:gd name="connsiteX4" fmla="*/ 3149600 w 7061200"/>
                  <a:gd name="connsiteY4" fmla="*/ 3930 h 5727397"/>
                  <a:gd name="connsiteX5" fmla="*/ 5334000 w 7061200"/>
                  <a:gd name="connsiteY5" fmla="*/ 156330 h 5727397"/>
                  <a:gd name="connsiteX6" fmla="*/ 7061200 w 7061200"/>
                  <a:gd name="connsiteY6" fmla="*/ 2713264 h 5727397"/>
                  <a:gd name="connsiteX7" fmla="*/ 6942667 w 7061200"/>
                  <a:gd name="connsiteY7" fmla="*/ 4135664 h 5727397"/>
                  <a:gd name="connsiteX8" fmla="*/ 4944534 w 7061200"/>
                  <a:gd name="connsiteY8" fmla="*/ 4135664 h 5727397"/>
                  <a:gd name="connsiteX9" fmla="*/ 3200400 w 7061200"/>
                  <a:gd name="connsiteY9" fmla="*/ 3018064 h 5727397"/>
                  <a:gd name="connsiteX10" fmla="*/ 3014134 w 7061200"/>
                  <a:gd name="connsiteY10" fmla="*/ 4254197 h 5727397"/>
                  <a:gd name="connsiteX11" fmla="*/ 2523067 w 7061200"/>
                  <a:gd name="connsiteY11" fmla="*/ 5541130 h 5727397"/>
                  <a:gd name="connsiteX12" fmla="*/ 1236134 w 7061200"/>
                  <a:gd name="connsiteY12" fmla="*/ 5727397 h 5727397"/>
                  <a:gd name="connsiteX13" fmla="*/ 660400 w 7061200"/>
                  <a:gd name="connsiteY13" fmla="*/ 5490330 h 5727397"/>
                  <a:gd name="connsiteX0" fmla="*/ 660400 w 7061200"/>
                  <a:gd name="connsiteY0" fmla="*/ 5490330 h 5727397"/>
                  <a:gd name="connsiteX1" fmla="*/ 660400 w 7061200"/>
                  <a:gd name="connsiteY1" fmla="*/ 5490330 h 5727397"/>
                  <a:gd name="connsiteX2" fmla="*/ 0 w 7061200"/>
                  <a:gd name="connsiteY2" fmla="*/ 3204330 h 5727397"/>
                  <a:gd name="connsiteX3" fmla="*/ 795867 w 7061200"/>
                  <a:gd name="connsiteY3" fmla="*/ 935264 h 5727397"/>
                  <a:gd name="connsiteX4" fmla="*/ 3149600 w 7061200"/>
                  <a:gd name="connsiteY4" fmla="*/ 3930 h 5727397"/>
                  <a:gd name="connsiteX5" fmla="*/ 5334000 w 7061200"/>
                  <a:gd name="connsiteY5" fmla="*/ 156330 h 5727397"/>
                  <a:gd name="connsiteX6" fmla="*/ 7061200 w 7061200"/>
                  <a:gd name="connsiteY6" fmla="*/ 2713264 h 5727397"/>
                  <a:gd name="connsiteX7" fmla="*/ 6942667 w 7061200"/>
                  <a:gd name="connsiteY7" fmla="*/ 4135664 h 5727397"/>
                  <a:gd name="connsiteX8" fmla="*/ 4944534 w 7061200"/>
                  <a:gd name="connsiteY8" fmla="*/ 4135664 h 5727397"/>
                  <a:gd name="connsiteX9" fmla="*/ 3200400 w 7061200"/>
                  <a:gd name="connsiteY9" fmla="*/ 3018064 h 5727397"/>
                  <a:gd name="connsiteX10" fmla="*/ 3014134 w 7061200"/>
                  <a:gd name="connsiteY10" fmla="*/ 4254197 h 5727397"/>
                  <a:gd name="connsiteX11" fmla="*/ 2523067 w 7061200"/>
                  <a:gd name="connsiteY11" fmla="*/ 5541130 h 5727397"/>
                  <a:gd name="connsiteX12" fmla="*/ 1236134 w 7061200"/>
                  <a:gd name="connsiteY12" fmla="*/ 5727397 h 5727397"/>
                  <a:gd name="connsiteX13" fmla="*/ 660400 w 7061200"/>
                  <a:gd name="connsiteY13" fmla="*/ 5490330 h 5727397"/>
                  <a:gd name="connsiteX0" fmla="*/ 660400 w 7061200"/>
                  <a:gd name="connsiteY0" fmla="*/ 5503243 h 5740310"/>
                  <a:gd name="connsiteX1" fmla="*/ 660400 w 7061200"/>
                  <a:gd name="connsiteY1" fmla="*/ 5503243 h 5740310"/>
                  <a:gd name="connsiteX2" fmla="*/ 0 w 7061200"/>
                  <a:gd name="connsiteY2" fmla="*/ 3217243 h 5740310"/>
                  <a:gd name="connsiteX3" fmla="*/ 795867 w 7061200"/>
                  <a:gd name="connsiteY3" fmla="*/ 948177 h 5740310"/>
                  <a:gd name="connsiteX4" fmla="*/ 3149600 w 7061200"/>
                  <a:gd name="connsiteY4" fmla="*/ 16843 h 5740310"/>
                  <a:gd name="connsiteX5" fmla="*/ 5350933 w 7061200"/>
                  <a:gd name="connsiteY5" fmla="*/ 406310 h 5740310"/>
                  <a:gd name="connsiteX6" fmla="*/ 7061200 w 7061200"/>
                  <a:gd name="connsiteY6" fmla="*/ 2726177 h 5740310"/>
                  <a:gd name="connsiteX7" fmla="*/ 6942667 w 7061200"/>
                  <a:gd name="connsiteY7" fmla="*/ 4148577 h 5740310"/>
                  <a:gd name="connsiteX8" fmla="*/ 4944534 w 7061200"/>
                  <a:gd name="connsiteY8" fmla="*/ 4148577 h 5740310"/>
                  <a:gd name="connsiteX9" fmla="*/ 3200400 w 7061200"/>
                  <a:gd name="connsiteY9" fmla="*/ 3030977 h 5740310"/>
                  <a:gd name="connsiteX10" fmla="*/ 3014134 w 7061200"/>
                  <a:gd name="connsiteY10" fmla="*/ 4267110 h 5740310"/>
                  <a:gd name="connsiteX11" fmla="*/ 2523067 w 7061200"/>
                  <a:gd name="connsiteY11" fmla="*/ 5554043 h 5740310"/>
                  <a:gd name="connsiteX12" fmla="*/ 1236134 w 7061200"/>
                  <a:gd name="connsiteY12" fmla="*/ 5740310 h 5740310"/>
                  <a:gd name="connsiteX13" fmla="*/ 660400 w 7061200"/>
                  <a:gd name="connsiteY13" fmla="*/ 5503243 h 5740310"/>
                  <a:gd name="connsiteX0" fmla="*/ 660400 w 7061200"/>
                  <a:gd name="connsiteY0" fmla="*/ 5503243 h 5740310"/>
                  <a:gd name="connsiteX1" fmla="*/ 660400 w 7061200"/>
                  <a:gd name="connsiteY1" fmla="*/ 5503243 h 5740310"/>
                  <a:gd name="connsiteX2" fmla="*/ 0 w 7061200"/>
                  <a:gd name="connsiteY2" fmla="*/ 3217243 h 5740310"/>
                  <a:gd name="connsiteX3" fmla="*/ 795867 w 7061200"/>
                  <a:gd name="connsiteY3" fmla="*/ 948177 h 5740310"/>
                  <a:gd name="connsiteX4" fmla="*/ 3149600 w 7061200"/>
                  <a:gd name="connsiteY4" fmla="*/ 16843 h 5740310"/>
                  <a:gd name="connsiteX5" fmla="*/ 5350933 w 7061200"/>
                  <a:gd name="connsiteY5" fmla="*/ 406310 h 5740310"/>
                  <a:gd name="connsiteX6" fmla="*/ 7061200 w 7061200"/>
                  <a:gd name="connsiteY6" fmla="*/ 2726177 h 5740310"/>
                  <a:gd name="connsiteX7" fmla="*/ 6942667 w 7061200"/>
                  <a:gd name="connsiteY7" fmla="*/ 4148577 h 5740310"/>
                  <a:gd name="connsiteX8" fmla="*/ 4944534 w 7061200"/>
                  <a:gd name="connsiteY8" fmla="*/ 4148577 h 5740310"/>
                  <a:gd name="connsiteX9" fmla="*/ 3200400 w 7061200"/>
                  <a:gd name="connsiteY9" fmla="*/ 3030977 h 5740310"/>
                  <a:gd name="connsiteX10" fmla="*/ 3014134 w 7061200"/>
                  <a:gd name="connsiteY10" fmla="*/ 4267110 h 5740310"/>
                  <a:gd name="connsiteX11" fmla="*/ 2523067 w 7061200"/>
                  <a:gd name="connsiteY11" fmla="*/ 5554043 h 5740310"/>
                  <a:gd name="connsiteX12" fmla="*/ 1236134 w 7061200"/>
                  <a:gd name="connsiteY12" fmla="*/ 5740310 h 5740310"/>
                  <a:gd name="connsiteX13" fmla="*/ 660400 w 7061200"/>
                  <a:gd name="connsiteY13" fmla="*/ 5503243 h 5740310"/>
                  <a:gd name="connsiteX0" fmla="*/ 661049 w 7061849"/>
                  <a:gd name="connsiteY0" fmla="*/ 5503243 h 5740310"/>
                  <a:gd name="connsiteX1" fmla="*/ 661049 w 7061849"/>
                  <a:gd name="connsiteY1" fmla="*/ 5503243 h 5740310"/>
                  <a:gd name="connsiteX2" fmla="*/ 649 w 7061849"/>
                  <a:gd name="connsiteY2" fmla="*/ 3217243 h 5740310"/>
                  <a:gd name="connsiteX3" fmla="*/ 796516 w 7061849"/>
                  <a:gd name="connsiteY3" fmla="*/ 948177 h 5740310"/>
                  <a:gd name="connsiteX4" fmla="*/ 3150249 w 7061849"/>
                  <a:gd name="connsiteY4" fmla="*/ 16843 h 5740310"/>
                  <a:gd name="connsiteX5" fmla="*/ 5351582 w 7061849"/>
                  <a:gd name="connsiteY5" fmla="*/ 406310 h 5740310"/>
                  <a:gd name="connsiteX6" fmla="*/ 7061849 w 7061849"/>
                  <a:gd name="connsiteY6" fmla="*/ 2726177 h 5740310"/>
                  <a:gd name="connsiteX7" fmla="*/ 6943316 w 7061849"/>
                  <a:gd name="connsiteY7" fmla="*/ 4148577 h 5740310"/>
                  <a:gd name="connsiteX8" fmla="*/ 4945183 w 7061849"/>
                  <a:gd name="connsiteY8" fmla="*/ 4148577 h 5740310"/>
                  <a:gd name="connsiteX9" fmla="*/ 3201049 w 7061849"/>
                  <a:gd name="connsiteY9" fmla="*/ 3030977 h 5740310"/>
                  <a:gd name="connsiteX10" fmla="*/ 3014783 w 7061849"/>
                  <a:gd name="connsiteY10" fmla="*/ 4267110 h 5740310"/>
                  <a:gd name="connsiteX11" fmla="*/ 2523716 w 7061849"/>
                  <a:gd name="connsiteY11" fmla="*/ 5554043 h 5740310"/>
                  <a:gd name="connsiteX12" fmla="*/ 1236783 w 7061849"/>
                  <a:gd name="connsiteY12" fmla="*/ 5740310 h 5740310"/>
                  <a:gd name="connsiteX13" fmla="*/ 661049 w 7061849"/>
                  <a:gd name="connsiteY13" fmla="*/ 5503243 h 5740310"/>
                  <a:gd name="connsiteX0" fmla="*/ 542648 w 6943448"/>
                  <a:gd name="connsiteY0" fmla="*/ 5503243 h 5740310"/>
                  <a:gd name="connsiteX1" fmla="*/ 542648 w 6943448"/>
                  <a:gd name="connsiteY1" fmla="*/ 5503243 h 5740310"/>
                  <a:gd name="connsiteX2" fmla="*/ 781 w 6943448"/>
                  <a:gd name="connsiteY2" fmla="*/ 3064843 h 5740310"/>
                  <a:gd name="connsiteX3" fmla="*/ 678115 w 6943448"/>
                  <a:gd name="connsiteY3" fmla="*/ 948177 h 5740310"/>
                  <a:gd name="connsiteX4" fmla="*/ 3031848 w 6943448"/>
                  <a:gd name="connsiteY4" fmla="*/ 16843 h 5740310"/>
                  <a:gd name="connsiteX5" fmla="*/ 5233181 w 6943448"/>
                  <a:gd name="connsiteY5" fmla="*/ 406310 h 5740310"/>
                  <a:gd name="connsiteX6" fmla="*/ 6943448 w 6943448"/>
                  <a:gd name="connsiteY6" fmla="*/ 2726177 h 5740310"/>
                  <a:gd name="connsiteX7" fmla="*/ 6824915 w 6943448"/>
                  <a:gd name="connsiteY7" fmla="*/ 4148577 h 5740310"/>
                  <a:gd name="connsiteX8" fmla="*/ 4826782 w 6943448"/>
                  <a:gd name="connsiteY8" fmla="*/ 4148577 h 5740310"/>
                  <a:gd name="connsiteX9" fmla="*/ 3082648 w 6943448"/>
                  <a:gd name="connsiteY9" fmla="*/ 3030977 h 5740310"/>
                  <a:gd name="connsiteX10" fmla="*/ 2896382 w 6943448"/>
                  <a:gd name="connsiteY10" fmla="*/ 4267110 h 5740310"/>
                  <a:gd name="connsiteX11" fmla="*/ 2405315 w 6943448"/>
                  <a:gd name="connsiteY11" fmla="*/ 5554043 h 5740310"/>
                  <a:gd name="connsiteX12" fmla="*/ 1118382 w 6943448"/>
                  <a:gd name="connsiteY12" fmla="*/ 5740310 h 5740310"/>
                  <a:gd name="connsiteX13" fmla="*/ 542648 w 6943448"/>
                  <a:gd name="connsiteY13" fmla="*/ 5503243 h 5740310"/>
                  <a:gd name="connsiteX0" fmla="*/ 547677 w 6948477"/>
                  <a:gd name="connsiteY0" fmla="*/ 5503243 h 5740310"/>
                  <a:gd name="connsiteX1" fmla="*/ 547677 w 6948477"/>
                  <a:gd name="connsiteY1" fmla="*/ 5503243 h 5740310"/>
                  <a:gd name="connsiteX2" fmla="*/ 5810 w 6948477"/>
                  <a:gd name="connsiteY2" fmla="*/ 3064843 h 5740310"/>
                  <a:gd name="connsiteX3" fmla="*/ 683144 w 6948477"/>
                  <a:gd name="connsiteY3" fmla="*/ 948177 h 5740310"/>
                  <a:gd name="connsiteX4" fmla="*/ 3036877 w 6948477"/>
                  <a:gd name="connsiteY4" fmla="*/ 16843 h 5740310"/>
                  <a:gd name="connsiteX5" fmla="*/ 5238210 w 6948477"/>
                  <a:gd name="connsiteY5" fmla="*/ 406310 h 5740310"/>
                  <a:gd name="connsiteX6" fmla="*/ 6948477 w 6948477"/>
                  <a:gd name="connsiteY6" fmla="*/ 2726177 h 5740310"/>
                  <a:gd name="connsiteX7" fmla="*/ 6829944 w 6948477"/>
                  <a:gd name="connsiteY7" fmla="*/ 4148577 h 5740310"/>
                  <a:gd name="connsiteX8" fmla="*/ 4831811 w 6948477"/>
                  <a:gd name="connsiteY8" fmla="*/ 4148577 h 5740310"/>
                  <a:gd name="connsiteX9" fmla="*/ 3087677 w 6948477"/>
                  <a:gd name="connsiteY9" fmla="*/ 3030977 h 5740310"/>
                  <a:gd name="connsiteX10" fmla="*/ 2901411 w 6948477"/>
                  <a:gd name="connsiteY10" fmla="*/ 4267110 h 5740310"/>
                  <a:gd name="connsiteX11" fmla="*/ 2410344 w 6948477"/>
                  <a:gd name="connsiteY11" fmla="*/ 5554043 h 5740310"/>
                  <a:gd name="connsiteX12" fmla="*/ 1123411 w 6948477"/>
                  <a:gd name="connsiteY12" fmla="*/ 5740310 h 5740310"/>
                  <a:gd name="connsiteX13" fmla="*/ 547677 w 6948477"/>
                  <a:gd name="connsiteY13" fmla="*/ 5503243 h 5740310"/>
                  <a:gd name="connsiteX0" fmla="*/ 547205 w 6948005"/>
                  <a:gd name="connsiteY0" fmla="*/ 5513653 h 5750720"/>
                  <a:gd name="connsiteX1" fmla="*/ 547205 w 6948005"/>
                  <a:gd name="connsiteY1" fmla="*/ 5513653 h 5750720"/>
                  <a:gd name="connsiteX2" fmla="*/ 5338 w 6948005"/>
                  <a:gd name="connsiteY2" fmla="*/ 3075253 h 5750720"/>
                  <a:gd name="connsiteX3" fmla="*/ 682672 w 6948005"/>
                  <a:gd name="connsiteY3" fmla="*/ 958587 h 5750720"/>
                  <a:gd name="connsiteX4" fmla="*/ 2884005 w 6948005"/>
                  <a:gd name="connsiteY4" fmla="*/ 44186 h 5750720"/>
                  <a:gd name="connsiteX5" fmla="*/ 5237738 w 6948005"/>
                  <a:gd name="connsiteY5" fmla="*/ 416720 h 5750720"/>
                  <a:gd name="connsiteX6" fmla="*/ 6948005 w 6948005"/>
                  <a:gd name="connsiteY6" fmla="*/ 2736587 h 5750720"/>
                  <a:gd name="connsiteX7" fmla="*/ 6829472 w 6948005"/>
                  <a:gd name="connsiteY7" fmla="*/ 4158987 h 5750720"/>
                  <a:gd name="connsiteX8" fmla="*/ 4831339 w 6948005"/>
                  <a:gd name="connsiteY8" fmla="*/ 4158987 h 5750720"/>
                  <a:gd name="connsiteX9" fmla="*/ 3087205 w 6948005"/>
                  <a:gd name="connsiteY9" fmla="*/ 3041387 h 5750720"/>
                  <a:gd name="connsiteX10" fmla="*/ 2900939 w 6948005"/>
                  <a:gd name="connsiteY10" fmla="*/ 4277520 h 5750720"/>
                  <a:gd name="connsiteX11" fmla="*/ 2409872 w 6948005"/>
                  <a:gd name="connsiteY11" fmla="*/ 5564453 h 5750720"/>
                  <a:gd name="connsiteX12" fmla="*/ 1122939 w 6948005"/>
                  <a:gd name="connsiteY12" fmla="*/ 5750720 h 5750720"/>
                  <a:gd name="connsiteX13" fmla="*/ 547205 w 6948005"/>
                  <a:gd name="connsiteY13" fmla="*/ 5513653 h 5750720"/>
                  <a:gd name="connsiteX0" fmla="*/ 547205 w 6948005"/>
                  <a:gd name="connsiteY0" fmla="*/ 5491437 h 5728504"/>
                  <a:gd name="connsiteX1" fmla="*/ 547205 w 6948005"/>
                  <a:gd name="connsiteY1" fmla="*/ 5491437 h 5728504"/>
                  <a:gd name="connsiteX2" fmla="*/ 5338 w 6948005"/>
                  <a:gd name="connsiteY2" fmla="*/ 3053037 h 5728504"/>
                  <a:gd name="connsiteX3" fmla="*/ 682672 w 6948005"/>
                  <a:gd name="connsiteY3" fmla="*/ 936371 h 5728504"/>
                  <a:gd name="connsiteX4" fmla="*/ 2884005 w 6948005"/>
                  <a:gd name="connsiteY4" fmla="*/ 21970 h 5728504"/>
                  <a:gd name="connsiteX5" fmla="*/ 5237738 w 6948005"/>
                  <a:gd name="connsiteY5" fmla="*/ 496104 h 5728504"/>
                  <a:gd name="connsiteX6" fmla="*/ 6948005 w 6948005"/>
                  <a:gd name="connsiteY6" fmla="*/ 2714371 h 5728504"/>
                  <a:gd name="connsiteX7" fmla="*/ 6829472 w 6948005"/>
                  <a:gd name="connsiteY7" fmla="*/ 4136771 h 5728504"/>
                  <a:gd name="connsiteX8" fmla="*/ 4831339 w 6948005"/>
                  <a:gd name="connsiteY8" fmla="*/ 4136771 h 5728504"/>
                  <a:gd name="connsiteX9" fmla="*/ 3087205 w 6948005"/>
                  <a:gd name="connsiteY9" fmla="*/ 3019171 h 5728504"/>
                  <a:gd name="connsiteX10" fmla="*/ 2900939 w 6948005"/>
                  <a:gd name="connsiteY10" fmla="*/ 4255304 h 5728504"/>
                  <a:gd name="connsiteX11" fmla="*/ 2409872 w 6948005"/>
                  <a:gd name="connsiteY11" fmla="*/ 5542237 h 5728504"/>
                  <a:gd name="connsiteX12" fmla="*/ 1122939 w 6948005"/>
                  <a:gd name="connsiteY12" fmla="*/ 5728504 h 5728504"/>
                  <a:gd name="connsiteX13" fmla="*/ 547205 w 6948005"/>
                  <a:gd name="connsiteY13" fmla="*/ 5491437 h 5728504"/>
                  <a:gd name="connsiteX0" fmla="*/ 547205 w 6948005"/>
                  <a:gd name="connsiteY0" fmla="*/ 5489976 h 5727043"/>
                  <a:gd name="connsiteX1" fmla="*/ 547205 w 6948005"/>
                  <a:gd name="connsiteY1" fmla="*/ 5489976 h 5727043"/>
                  <a:gd name="connsiteX2" fmla="*/ 5338 w 6948005"/>
                  <a:gd name="connsiteY2" fmla="*/ 3051576 h 5727043"/>
                  <a:gd name="connsiteX3" fmla="*/ 682672 w 6948005"/>
                  <a:gd name="connsiteY3" fmla="*/ 934910 h 5727043"/>
                  <a:gd name="connsiteX4" fmla="*/ 2884005 w 6948005"/>
                  <a:gd name="connsiteY4" fmla="*/ 20509 h 5727043"/>
                  <a:gd name="connsiteX5" fmla="*/ 5237738 w 6948005"/>
                  <a:gd name="connsiteY5" fmla="*/ 494643 h 5727043"/>
                  <a:gd name="connsiteX6" fmla="*/ 6948005 w 6948005"/>
                  <a:gd name="connsiteY6" fmla="*/ 2712910 h 5727043"/>
                  <a:gd name="connsiteX7" fmla="*/ 6829472 w 6948005"/>
                  <a:gd name="connsiteY7" fmla="*/ 4135310 h 5727043"/>
                  <a:gd name="connsiteX8" fmla="*/ 4831339 w 6948005"/>
                  <a:gd name="connsiteY8" fmla="*/ 4135310 h 5727043"/>
                  <a:gd name="connsiteX9" fmla="*/ 3087205 w 6948005"/>
                  <a:gd name="connsiteY9" fmla="*/ 3017710 h 5727043"/>
                  <a:gd name="connsiteX10" fmla="*/ 2900939 w 6948005"/>
                  <a:gd name="connsiteY10" fmla="*/ 4253843 h 5727043"/>
                  <a:gd name="connsiteX11" fmla="*/ 2409872 w 6948005"/>
                  <a:gd name="connsiteY11" fmla="*/ 5540776 h 5727043"/>
                  <a:gd name="connsiteX12" fmla="*/ 1122939 w 6948005"/>
                  <a:gd name="connsiteY12" fmla="*/ 5727043 h 5727043"/>
                  <a:gd name="connsiteX13" fmla="*/ 547205 w 6948005"/>
                  <a:gd name="connsiteY13" fmla="*/ 5489976 h 5727043"/>
                  <a:gd name="connsiteX0" fmla="*/ 547205 w 6948005"/>
                  <a:gd name="connsiteY0" fmla="*/ 5483488 h 5720555"/>
                  <a:gd name="connsiteX1" fmla="*/ 547205 w 6948005"/>
                  <a:gd name="connsiteY1" fmla="*/ 5483488 h 5720555"/>
                  <a:gd name="connsiteX2" fmla="*/ 5338 w 6948005"/>
                  <a:gd name="connsiteY2" fmla="*/ 3045088 h 5720555"/>
                  <a:gd name="connsiteX3" fmla="*/ 682672 w 6948005"/>
                  <a:gd name="connsiteY3" fmla="*/ 928422 h 5720555"/>
                  <a:gd name="connsiteX4" fmla="*/ 2884005 w 6948005"/>
                  <a:gd name="connsiteY4" fmla="*/ 14021 h 5720555"/>
                  <a:gd name="connsiteX5" fmla="*/ 5237738 w 6948005"/>
                  <a:gd name="connsiteY5" fmla="*/ 538955 h 5720555"/>
                  <a:gd name="connsiteX6" fmla="*/ 6948005 w 6948005"/>
                  <a:gd name="connsiteY6" fmla="*/ 2706422 h 5720555"/>
                  <a:gd name="connsiteX7" fmla="*/ 6829472 w 6948005"/>
                  <a:gd name="connsiteY7" fmla="*/ 4128822 h 5720555"/>
                  <a:gd name="connsiteX8" fmla="*/ 4831339 w 6948005"/>
                  <a:gd name="connsiteY8" fmla="*/ 4128822 h 5720555"/>
                  <a:gd name="connsiteX9" fmla="*/ 3087205 w 6948005"/>
                  <a:gd name="connsiteY9" fmla="*/ 3011222 h 5720555"/>
                  <a:gd name="connsiteX10" fmla="*/ 2900939 w 6948005"/>
                  <a:gd name="connsiteY10" fmla="*/ 4247355 h 5720555"/>
                  <a:gd name="connsiteX11" fmla="*/ 2409872 w 6948005"/>
                  <a:gd name="connsiteY11" fmla="*/ 5534288 h 5720555"/>
                  <a:gd name="connsiteX12" fmla="*/ 1122939 w 6948005"/>
                  <a:gd name="connsiteY12" fmla="*/ 5720555 h 5720555"/>
                  <a:gd name="connsiteX13" fmla="*/ 547205 w 6948005"/>
                  <a:gd name="connsiteY13" fmla="*/ 5483488 h 5720555"/>
                  <a:gd name="connsiteX0" fmla="*/ 547205 w 6949153"/>
                  <a:gd name="connsiteY0" fmla="*/ 5483488 h 5720555"/>
                  <a:gd name="connsiteX1" fmla="*/ 547205 w 6949153"/>
                  <a:gd name="connsiteY1" fmla="*/ 5483488 h 5720555"/>
                  <a:gd name="connsiteX2" fmla="*/ 5338 w 6949153"/>
                  <a:gd name="connsiteY2" fmla="*/ 3045088 h 5720555"/>
                  <a:gd name="connsiteX3" fmla="*/ 682672 w 6949153"/>
                  <a:gd name="connsiteY3" fmla="*/ 928422 h 5720555"/>
                  <a:gd name="connsiteX4" fmla="*/ 2884005 w 6949153"/>
                  <a:gd name="connsiteY4" fmla="*/ 14021 h 5720555"/>
                  <a:gd name="connsiteX5" fmla="*/ 5237738 w 6949153"/>
                  <a:gd name="connsiteY5" fmla="*/ 538955 h 5720555"/>
                  <a:gd name="connsiteX6" fmla="*/ 6948005 w 6949153"/>
                  <a:gd name="connsiteY6" fmla="*/ 2706422 h 5720555"/>
                  <a:gd name="connsiteX7" fmla="*/ 6829472 w 6949153"/>
                  <a:gd name="connsiteY7" fmla="*/ 4128822 h 5720555"/>
                  <a:gd name="connsiteX8" fmla="*/ 4831339 w 6949153"/>
                  <a:gd name="connsiteY8" fmla="*/ 4128822 h 5720555"/>
                  <a:gd name="connsiteX9" fmla="*/ 3087205 w 6949153"/>
                  <a:gd name="connsiteY9" fmla="*/ 3011222 h 5720555"/>
                  <a:gd name="connsiteX10" fmla="*/ 2900939 w 6949153"/>
                  <a:gd name="connsiteY10" fmla="*/ 4247355 h 5720555"/>
                  <a:gd name="connsiteX11" fmla="*/ 2409872 w 6949153"/>
                  <a:gd name="connsiteY11" fmla="*/ 5534288 h 5720555"/>
                  <a:gd name="connsiteX12" fmla="*/ 1122939 w 6949153"/>
                  <a:gd name="connsiteY12" fmla="*/ 5720555 h 5720555"/>
                  <a:gd name="connsiteX13" fmla="*/ 547205 w 6949153"/>
                  <a:gd name="connsiteY13" fmla="*/ 5483488 h 5720555"/>
                  <a:gd name="connsiteX0" fmla="*/ 547205 w 6829472"/>
                  <a:gd name="connsiteY0" fmla="*/ 5484429 h 5721496"/>
                  <a:gd name="connsiteX1" fmla="*/ 547205 w 6829472"/>
                  <a:gd name="connsiteY1" fmla="*/ 5484429 h 5721496"/>
                  <a:gd name="connsiteX2" fmla="*/ 5338 w 6829472"/>
                  <a:gd name="connsiteY2" fmla="*/ 3046029 h 5721496"/>
                  <a:gd name="connsiteX3" fmla="*/ 682672 w 6829472"/>
                  <a:gd name="connsiteY3" fmla="*/ 929363 h 5721496"/>
                  <a:gd name="connsiteX4" fmla="*/ 2884005 w 6829472"/>
                  <a:gd name="connsiteY4" fmla="*/ 14962 h 5721496"/>
                  <a:gd name="connsiteX5" fmla="*/ 5237738 w 6829472"/>
                  <a:gd name="connsiteY5" fmla="*/ 539896 h 5721496"/>
                  <a:gd name="connsiteX6" fmla="*/ 6643205 w 6829472"/>
                  <a:gd name="connsiteY6" fmla="*/ 2707363 h 5721496"/>
                  <a:gd name="connsiteX7" fmla="*/ 6829472 w 6829472"/>
                  <a:gd name="connsiteY7" fmla="*/ 4129763 h 5721496"/>
                  <a:gd name="connsiteX8" fmla="*/ 4831339 w 6829472"/>
                  <a:gd name="connsiteY8" fmla="*/ 4129763 h 5721496"/>
                  <a:gd name="connsiteX9" fmla="*/ 3087205 w 6829472"/>
                  <a:gd name="connsiteY9" fmla="*/ 3012163 h 5721496"/>
                  <a:gd name="connsiteX10" fmla="*/ 2900939 w 6829472"/>
                  <a:gd name="connsiteY10" fmla="*/ 4248296 h 5721496"/>
                  <a:gd name="connsiteX11" fmla="*/ 2409872 w 6829472"/>
                  <a:gd name="connsiteY11" fmla="*/ 5535229 h 5721496"/>
                  <a:gd name="connsiteX12" fmla="*/ 1122939 w 6829472"/>
                  <a:gd name="connsiteY12" fmla="*/ 5721496 h 5721496"/>
                  <a:gd name="connsiteX13" fmla="*/ 547205 w 6829472"/>
                  <a:gd name="connsiteY13" fmla="*/ 5484429 h 5721496"/>
                  <a:gd name="connsiteX0" fmla="*/ 547205 w 6680477"/>
                  <a:gd name="connsiteY0" fmla="*/ 5484429 h 5721496"/>
                  <a:gd name="connsiteX1" fmla="*/ 547205 w 6680477"/>
                  <a:gd name="connsiteY1" fmla="*/ 5484429 h 5721496"/>
                  <a:gd name="connsiteX2" fmla="*/ 5338 w 6680477"/>
                  <a:gd name="connsiteY2" fmla="*/ 3046029 h 5721496"/>
                  <a:gd name="connsiteX3" fmla="*/ 682672 w 6680477"/>
                  <a:gd name="connsiteY3" fmla="*/ 929363 h 5721496"/>
                  <a:gd name="connsiteX4" fmla="*/ 2884005 w 6680477"/>
                  <a:gd name="connsiteY4" fmla="*/ 14962 h 5721496"/>
                  <a:gd name="connsiteX5" fmla="*/ 5237738 w 6680477"/>
                  <a:gd name="connsiteY5" fmla="*/ 539896 h 5721496"/>
                  <a:gd name="connsiteX6" fmla="*/ 6643205 w 6680477"/>
                  <a:gd name="connsiteY6" fmla="*/ 2707363 h 5721496"/>
                  <a:gd name="connsiteX7" fmla="*/ 6236805 w 6680477"/>
                  <a:gd name="connsiteY7" fmla="*/ 3757229 h 5721496"/>
                  <a:gd name="connsiteX8" fmla="*/ 4831339 w 6680477"/>
                  <a:gd name="connsiteY8" fmla="*/ 4129763 h 5721496"/>
                  <a:gd name="connsiteX9" fmla="*/ 3087205 w 6680477"/>
                  <a:gd name="connsiteY9" fmla="*/ 3012163 h 5721496"/>
                  <a:gd name="connsiteX10" fmla="*/ 2900939 w 6680477"/>
                  <a:gd name="connsiteY10" fmla="*/ 4248296 h 5721496"/>
                  <a:gd name="connsiteX11" fmla="*/ 2409872 w 6680477"/>
                  <a:gd name="connsiteY11" fmla="*/ 5535229 h 5721496"/>
                  <a:gd name="connsiteX12" fmla="*/ 1122939 w 6680477"/>
                  <a:gd name="connsiteY12" fmla="*/ 5721496 h 5721496"/>
                  <a:gd name="connsiteX13" fmla="*/ 547205 w 6680477"/>
                  <a:gd name="connsiteY13" fmla="*/ 5484429 h 5721496"/>
                  <a:gd name="connsiteX0" fmla="*/ 547205 w 6717447"/>
                  <a:gd name="connsiteY0" fmla="*/ 5484429 h 5721496"/>
                  <a:gd name="connsiteX1" fmla="*/ 547205 w 6717447"/>
                  <a:gd name="connsiteY1" fmla="*/ 5484429 h 5721496"/>
                  <a:gd name="connsiteX2" fmla="*/ 5338 w 6717447"/>
                  <a:gd name="connsiteY2" fmla="*/ 3046029 h 5721496"/>
                  <a:gd name="connsiteX3" fmla="*/ 682672 w 6717447"/>
                  <a:gd name="connsiteY3" fmla="*/ 929363 h 5721496"/>
                  <a:gd name="connsiteX4" fmla="*/ 2884005 w 6717447"/>
                  <a:gd name="connsiteY4" fmla="*/ 14962 h 5721496"/>
                  <a:gd name="connsiteX5" fmla="*/ 5237738 w 6717447"/>
                  <a:gd name="connsiteY5" fmla="*/ 539896 h 5721496"/>
                  <a:gd name="connsiteX6" fmla="*/ 6643205 w 6717447"/>
                  <a:gd name="connsiteY6" fmla="*/ 2707363 h 5721496"/>
                  <a:gd name="connsiteX7" fmla="*/ 6236805 w 6717447"/>
                  <a:gd name="connsiteY7" fmla="*/ 3757229 h 5721496"/>
                  <a:gd name="connsiteX8" fmla="*/ 4831339 w 6717447"/>
                  <a:gd name="connsiteY8" fmla="*/ 4129763 h 5721496"/>
                  <a:gd name="connsiteX9" fmla="*/ 3087205 w 6717447"/>
                  <a:gd name="connsiteY9" fmla="*/ 3012163 h 5721496"/>
                  <a:gd name="connsiteX10" fmla="*/ 2900939 w 6717447"/>
                  <a:gd name="connsiteY10" fmla="*/ 4248296 h 5721496"/>
                  <a:gd name="connsiteX11" fmla="*/ 2409872 w 6717447"/>
                  <a:gd name="connsiteY11" fmla="*/ 5535229 h 5721496"/>
                  <a:gd name="connsiteX12" fmla="*/ 1122939 w 6717447"/>
                  <a:gd name="connsiteY12" fmla="*/ 5721496 h 5721496"/>
                  <a:gd name="connsiteX13" fmla="*/ 547205 w 6717447"/>
                  <a:gd name="connsiteY13" fmla="*/ 5484429 h 5721496"/>
                  <a:gd name="connsiteX0" fmla="*/ 547205 w 6849891"/>
                  <a:gd name="connsiteY0" fmla="*/ 5484429 h 5721496"/>
                  <a:gd name="connsiteX1" fmla="*/ 547205 w 6849891"/>
                  <a:gd name="connsiteY1" fmla="*/ 5484429 h 5721496"/>
                  <a:gd name="connsiteX2" fmla="*/ 5338 w 6849891"/>
                  <a:gd name="connsiteY2" fmla="*/ 3046029 h 5721496"/>
                  <a:gd name="connsiteX3" fmla="*/ 682672 w 6849891"/>
                  <a:gd name="connsiteY3" fmla="*/ 929363 h 5721496"/>
                  <a:gd name="connsiteX4" fmla="*/ 2884005 w 6849891"/>
                  <a:gd name="connsiteY4" fmla="*/ 14962 h 5721496"/>
                  <a:gd name="connsiteX5" fmla="*/ 5237738 w 6849891"/>
                  <a:gd name="connsiteY5" fmla="*/ 539896 h 5721496"/>
                  <a:gd name="connsiteX6" fmla="*/ 6643205 w 6849891"/>
                  <a:gd name="connsiteY6" fmla="*/ 2707363 h 5721496"/>
                  <a:gd name="connsiteX7" fmla="*/ 6541605 w 6849891"/>
                  <a:gd name="connsiteY7" fmla="*/ 4282163 h 5721496"/>
                  <a:gd name="connsiteX8" fmla="*/ 4831339 w 6849891"/>
                  <a:gd name="connsiteY8" fmla="*/ 4129763 h 5721496"/>
                  <a:gd name="connsiteX9" fmla="*/ 3087205 w 6849891"/>
                  <a:gd name="connsiteY9" fmla="*/ 3012163 h 5721496"/>
                  <a:gd name="connsiteX10" fmla="*/ 2900939 w 6849891"/>
                  <a:gd name="connsiteY10" fmla="*/ 4248296 h 5721496"/>
                  <a:gd name="connsiteX11" fmla="*/ 2409872 w 6849891"/>
                  <a:gd name="connsiteY11" fmla="*/ 5535229 h 5721496"/>
                  <a:gd name="connsiteX12" fmla="*/ 1122939 w 6849891"/>
                  <a:gd name="connsiteY12" fmla="*/ 5721496 h 5721496"/>
                  <a:gd name="connsiteX13" fmla="*/ 547205 w 6849891"/>
                  <a:gd name="connsiteY13" fmla="*/ 5484429 h 5721496"/>
                  <a:gd name="connsiteX0" fmla="*/ 547205 w 6849891"/>
                  <a:gd name="connsiteY0" fmla="*/ 5484429 h 5721496"/>
                  <a:gd name="connsiteX1" fmla="*/ 547205 w 6849891"/>
                  <a:gd name="connsiteY1" fmla="*/ 5484429 h 5721496"/>
                  <a:gd name="connsiteX2" fmla="*/ 5338 w 6849891"/>
                  <a:gd name="connsiteY2" fmla="*/ 3046029 h 5721496"/>
                  <a:gd name="connsiteX3" fmla="*/ 682672 w 6849891"/>
                  <a:gd name="connsiteY3" fmla="*/ 929363 h 5721496"/>
                  <a:gd name="connsiteX4" fmla="*/ 2884005 w 6849891"/>
                  <a:gd name="connsiteY4" fmla="*/ 14962 h 5721496"/>
                  <a:gd name="connsiteX5" fmla="*/ 5237738 w 6849891"/>
                  <a:gd name="connsiteY5" fmla="*/ 539896 h 5721496"/>
                  <a:gd name="connsiteX6" fmla="*/ 6643205 w 6849891"/>
                  <a:gd name="connsiteY6" fmla="*/ 2707363 h 5721496"/>
                  <a:gd name="connsiteX7" fmla="*/ 6541605 w 6849891"/>
                  <a:gd name="connsiteY7" fmla="*/ 4282163 h 5721496"/>
                  <a:gd name="connsiteX8" fmla="*/ 4831339 w 6849891"/>
                  <a:gd name="connsiteY8" fmla="*/ 4129763 h 5721496"/>
                  <a:gd name="connsiteX9" fmla="*/ 3087205 w 6849891"/>
                  <a:gd name="connsiteY9" fmla="*/ 3012163 h 5721496"/>
                  <a:gd name="connsiteX10" fmla="*/ 2900939 w 6849891"/>
                  <a:gd name="connsiteY10" fmla="*/ 4248296 h 5721496"/>
                  <a:gd name="connsiteX11" fmla="*/ 2409872 w 6849891"/>
                  <a:gd name="connsiteY11" fmla="*/ 5535229 h 5721496"/>
                  <a:gd name="connsiteX12" fmla="*/ 1122939 w 6849891"/>
                  <a:gd name="connsiteY12" fmla="*/ 5721496 h 5721496"/>
                  <a:gd name="connsiteX13" fmla="*/ 547205 w 6849891"/>
                  <a:gd name="connsiteY13" fmla="*/ 5484429 h 5721496"/>
                  <a:gd name="connsiteX0" fmla="*/ 547205 w 6849891"/>
                  <a:gd name="connsiteY0" fmla="*/ 5484429 h 5721496"/>
                  <a:gd name="connsiteX1" fmla="*/ 547205 w 6849891"/>
                  <a:gd name="connsiteY1" fmla="*/ 5484429 h 5721496"/>
                  <a:gd name="connsiteX2" fmla="*/ 5338 w 6849891"/>
                  <a:gd name="connsiteY2" fmla="*/ 3046029 h 5721496"/>
                  <a:gd name="connsiteX3" fmla="*/ 682672 w 6849891"/>
                  <a:gd name="connsiteY3" fmla="*/ 929363 h 5721496"/>
                  <a:gd name="connsiteX4" fmla="*/ 2884005 w 6849891"/>
                  <a:gd name="connsiteY4" fmla="*/ 14962 h 5721496"/>
                  <a:gd name="connsiteX5" fmla="*/ 5237738 w 6849891"/>
                  <a:gd name="connsiteY5" fmla="*/ 539896 h 5721496"/>
                  <a:gd name="connsiteX6" fmla="*/ 6643205 w 6849891"/>
                  <a:gd name="connsiteY6" fmla="*/ 2707363 h 5721496"/>
                  <a:gd name="connsiteX7" fmla="*/ 6541605 w 6849891"/>
                  <a:gd name="connsiteY7" fmla="*/ 4282163 h 5721496"/>
                  <a:gd name="connsiteX8" fmla="*/ 4831339 w 6849891"/>
                  <a:gd name="connsiteY8" fmla="*/ 4129763 h 5721496"/>
                  <a:gd name="connsiteX9" fmla="*/ 3036405 w 6849891"/>
                  <a:gd name="connsiteY9" fmla="*/ 3012163 h 5721496"/>
                  <a:gd name="connsiteX10" fmla="*/ 2900939 w 6849891"/>
                  <a:gd name="connsiteY10" fmla="*/ 4248296 h 5721496"/>
                  <a:gd name="connsiteX11" fmla="*/ 2409872 w 6849891"/>
                  <a:gd name="connsiteY11" fmla="*/ 5535229 h 5721496"/>
                  <a:gd name="connsiteX12" fmla="*/ 1122939 w 6849891"/>
                  <a:gd name="connsiteY12" fmla="*/ 5721496 h 5721496"/>
                  <a:gd name="connsiteX13" fmla="*/ 547205 w 6849891"/>
                  <a:gd name="connsiteY13" fmla="*/ 5484429 h 5721496"/>
                  <a:gd name="connsiteX0" fmla="*/ 547205 w 6849891"/>
                  <a:gd name="connsiteY0" fmla="*/ 5484429 h 5721496"/>
                  <a:gd name="connsiteX1" fmla="*/ 547205 w 6849891"/>
                  <a:gd name="connsiteY1" fmla="*/ 5484429 h 5721496"/>
                  <a:gd name="connsiteX2" fmla="*/ 5338 w 6849891"/>
                  <a:gd name="connsiteY2" fmla="*/ 3046029 h 5721496"/>
                  <a:gd name="connsiteX3" fmla="*/ 682672 w 6849891"/>
                  <a:gd name="connsiteY3" fmla="*/ 929363 h 5721496"/>
                  <a:gd name="connsiteX4" fmla="*/ 2884005 w 6849891"/>
                  <a:gd name="connsiteY4" fmla="*/ 14962 h 5721496"/>
                  <a:gd name="connsiteX5" fmla="*/ 5237738 w 6849891"/>
                  <a:gd name="connsiteY5" fmla="*/ 539896 h 5721496"/>
                  <a:gd name="connsiteX6" fmla="*/ 6643205 w 6849891"/>
                  <a:gd name="connsiteY6" fmla="*/ 2707363 h 5721496"/>
                  <a:gd name="connsiteX7" fmla="*/ 6541605 w 6849891"/>
                  <a:gd name="connsiteY7" fmla="*/ 4282163 h 5721496"/>
                  <a:gd name="connsiteX8" fmla="*/ 4831339 w 6849891"/>
                  <a:gd name="connsiteY8" fmla="*/ 4129763 h 5721496"/>
                  <a:gd name="connsiteX9" fmla="*/ 3036405 w 6849891"/>
                  <a:gd name="connsiteY9" fmla="*/ 3012163 h 5721496"/>
                  <a:gd name="connsiteX10" fmla="*/ 2900939 w 6849891"/>
                  <a:gd name="connsiteY10" fmla="*/ 4248296 h 5721496"/>
                  <a:gd name="connsiteX11" fmla="*/ 2409872 w 6849891"/>
                  <a:gd name="connsiteY11" fmla="*/ 5535229 h 5721496"/>
                  <a:gd name="connsiteX12" fmla="*/ 1122939 w 6849891"/>
                  <a:gd name="connsiteY12" fmla="*/ 5721496 h 5721496"/>
                  <a:gd name="connsiteX13" fmla="*/ 547205 w 6849891"/>
                  <a:gd name="connsiteY13" fmla="*/ 5484429 h 5721496"/>
                  <a:gd name="connsiteX0" fmla="*/ 547205 w 6849891"/>
                  <a:gd name="connsiteY0" fmla="*/ 5484429 h 5721496"/>
                  <a:gd name="connsiteX1" fmla="*/ 547205 w 6849891"/>
                  <a:gd name="connsiteY1" fmla="*/ 5484429 h 5721496"/>
                  <a:gd name="connsiteX2" fmla="*/ 5338 w 6849891"/>
                  <a:gd name="connsiteY2" fmla="*/ 3046029 h 5721496"/>
                  <a:gd name="connsiteX3" fmla="*/ 682672 w 6849891"/>
                  <a:gd name="connsiteY3" fmla="*/ 929363 h 5721496"/>
                  <a:gd name="connsiteX4" fmla="*/ 2884005 w 6849891"/>
                  <a:gd name="connsiteY4" fmla="*/ 14962 h 5721496"/>
                  <a:gd name="connsiteX5" fmla="*/ 5237738 w 6849891"/>
                  <a:gd name="connsiteY5" fmla="*/ 539896 h 5721496"/>
                  <a:gd name="connsiteX6" fmla="*/ 6643205 w 6849891"/>
                  <a:gd name="connsiteY6" fmla="*/ 2707363 h 5721496"/>
                  <a:gd name="connsiteX7" fmla="*/ 6541605 w 6849891"/>
                  <a:gd name="connsiteY7" fmla="*/ 4282163 h 5721496"/>
                  <a:gd name="connsiteX8" fmla="*/ 4831339 w 6849891"/>
                  <a:gd name="connsiteY8" fmla="*/ 4129763 h 5721496"/>
                  <a:gd name="connsiteX9" fmla="*/ 3036405 w 6849891"/>
                  <a:gd name="connsiteY9" fmla="*/ 3012163 h 5721496"/>
                  <a:gd name="connsiteX10" fmla="*/ 2900939 w 6849891"/>
                  <a:gd name="connsiteY10" fmla="*/ 4248296 h 5721496"/>
                  <a:gd name="connsiteX11" fmla="*/ 2308272 w 6849891"/>
                  <a:gd name="connsiteY11" fmla="*/ 5670696 h 5721496"/>
                  <a:gd name="connsiteX12" fmla="*/ 1122939 w 6849891"/>
                  <a:gd name="connsiteY12" fmla="*/ 5721496 h 5721496"/>
                  <a:gd name="connsiteX13" fmla="*/ 547205 w 6849891"/>
                  <a:gd name="connsiteY13" fmla="*/ 5484429 h 5721496"/>
                  <a:gd name="connsiteX0" fmla="*/ 547205 w 6863137"/>
                  <a:gd name="connsiteY0" fmla="*/ 5484429 h 5721496"/>
                  <a:gd name="connsiteX1" fmla="*/ 547205 w 6863137"/>
                  <a:gd name="connsiteY1" fmla="*/ 5484429 h 5721496"/>
                  <a:gd name="connsiteX2" fmla="*/ 5338 w 6863137"/>
                  <a:gd name="connsiteY2" fmla="*/ 3046029 h 5721496"/>
                  <a:gd name="connsiteX3" fmla="*/ 682672 w 6863137"/>
                  <a:gd name="connsiteY3" fmla="*/ 929363 h 5721496"/>
                  <a:gd name="connsiteX4" fmla="*/ 2884005 w 6863137"/>
                  <a:gd name="connsiteY4" fmla="*/ 14962 h 5721496"/>
                  <a:gd name="connsiteX5" fmla="*/ 5237738 w 6863137"/>
                  <a:gd name="connsiteY5" fmla="*/ 539896 h 5721496"/>
                  <a:gd name="connsiteX6" fmla="*/ 6643205 w 6863137"/>
                  <a:gd name="connsiteY6" fmla="*/ 2707363 h 5721496"/>
                  <a:gd name="connsiteX7" fmla="*/ 6541605 w 6863137"/>
                  <a:gd name="connsiteY7" fmla="*/ 4282163 h 5721496"/>
                  <a:gd name="connsiteX8" fmla="*/ 4831339 w 6863137"/>
                  <a:gd name="connsiteY8" fmla="*/ 4129763 h 5721496"/>
                  <a:gd name="connsiteX9" fmla="*/ 3036405 w 6863137"/>
                  <a:gd name="connsiteY9" fmla="*/ 3012163 h 5721496"/>
                  <a:gd name="connsiteX10" fmla="*/ 2900939 w 6863137"/>
                  <a:gd name="connsiteY10" fmla="*/ 4248296 h 5721496"/>
                  <a:gd name="connsiteX11" fmla="*/ 2308272 w 6863137"/>
                  <a:gd name="connsiteY11" fmla="*/ 5670696 h 5721496"/>
                  <a:gd name="connsiteX12" fmla="*/ 1122939 w 6863137"/>
                  <a:gd name="connsiteY12" fmla="*/ 5721496 h 5721496"/>
                  <a:gd name="connsiteX13" fmla="*/ 547205 w 6863137"/>
                  <a:gd name="connsiteY13" fmla="*/ 5484429 h 572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63137" h="5721496">
                    <a:moveTo>
                      <a:pt x="547205" y="5484429"/>
                    </a:moveTo>
                    <a:lnTo>
                      <a:pt x="547205" y="5484429"/>
                    </a:lnTo>
                    <a:cubicBezTo>
                      <a:pt x="456894" y="5078029"/>
                      <a:pt x="50493" y="3822140"/>
                      <a:pt x="5338" y="3046029"/>
                    </a:cubicBezTo>
                    <a:cubicBezTo>
                      <a:pt x="-39817" y="2269918"/>
                      <a:pt x="202894" y="1434541"/>
                      <a:pt x="682672" y="929363"/>
                    </a:cubicBezTo>
                    <a:cubicBezTo>
                      <a:pt x="1162450" y="424185"/>
                      <a:pt x="2124827" y="79873"/>
                      <a:pt x="2884005" y="14962"/>
                    </a:cubicBezTo>
                    <a:cubicBezTo>
                      <a:pt x="3643183" y="-49949"/>
                      <a:pt x="4611205" y="91163"/>
                      <a:pt x="5237738" y="539896"/>
                    </a:cubicBezTo>
                    <a:cubicBezTo>
                      <a:pt x="5864271" y="988629"/>
                      <a:pt x="6425894" y="2083652"/>
                      <a:pt x="6643205" y="2707363"/>
                    </a:cubicBezTo>
                    <a:cubicBezTo>
                      <a:pt x="6860516" y="3331074"/>
                      <a:pt x="7043960" y="4197496"/>
                      <a:pt x="6541605" y="4282163"/>
                    </a:cubicBezTo>
                    <a:cubicBezTo>
                      <a:pt x="6039250" y="4366830"/>
                      <a:pt x="5415539" y="4341430"/>
                      <a:pt x="4831339" y="4129763"/>
                    </a:cubicBezTo>
                    <a:cubicBezTo>
                      <a:pt x="4247139" y="3918096"/>
                      <a:pt x="3358138" y="2992408"/>
                      <a:pt x="3036405" y="3012163"/>
                    </a:cubicBezTo>
                    <a:cubicBezTo>
                      <a:pt x="2991250" y="3424207"/>
                      <a:pt x="3022295" y="3805207"/>
                      <a:pt x="2900939" y="4248296"/>
                    </a:cubicBezTo>
                    <a:cubicBezTo>
                      <a:pt x="2779583" y="4691385"/>
                      <a:pt x="2604605" y="5425163"/>
                      <a:pt x="2308272" y="5670696"/>
                    </a:cubicBezTo>
                    <a:lnTo>
                      <a:pt x="1122939" y="5721496"/>
                    </a:lnTo>
                    <a:lnTo>
                      <a:pt x="547205" y="5484429"/>
                    </a:lnTo>
                    <a:close/>
                  </a:path>
                </a:pathLst>
              </a:custGeom>
              <a:solidFill>
                <a:srgbClr val="1393B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4925155" y="1746581"/>
                <a:ext cx="3670287" cy="4326887"/>
              </a:xfrm>
              <a:custGeom>
                <a:avLst/>
                <a:gdLst>
                  <a:gd name="connsiteX0" fmla="*/ 566783 w 3670287"/>
                  <a:gd name="connsiteY0" fmla="*/ 0 h 4326887"/>
                  <a:gd name="connsiteX1" fmla="*/ 602498 w 3670287"/>
                  <a:gd name="connsiteY1" fmla="*/ 548 h 4326887"/>
                  <a:gd name="connsiteX2" fmla="*/ 831288 w 3670287"/>
                  <a:gd name="connsiteY2" fmla="*/ 94082 h 4326887"/>
                  <a:gd name="connsiteX3" fmla="*/ 2598844 w 3670287"/>
                  <a:gd name="connsiteY3" fmla="*/ 1523574 h 4326887"/>
                  <a:gd name="connsiteX4" fmla="*/ 3670287 w 3670287"/>
                  <a:gd name="connsiteY4" fmla="*/ 4114420 h 4326887"/>
                  <a:gd name="connsiteX5" fmla="*/ 3667620 w 3670287"/>
                  <a:gd name="connsiteY5" fmla="*/ 4313466 h 4326887"/>
                  <a:gd name="connsiteX6" fmla="*/ 3636663 w 3670287"/>
                  <a:gd name="connsiteY6" fmla="*/ 4317201 h 4326887"/>
                  <a:gd name="connsiteX7" fmla="*/ 3323113 w 3670287"/>
                  <a:gd name="connsiteY7" fmla="*/ 4326485 h 4326887"/>
                  <a:gd name="connsiteX8" fmla="*/ 3147509 w 3670287"/>
                  <a:gd name="connsiteY8" fmla="*/ 4318480 h 4326887"/>
                  <a:gd name="connsiteX9" fmla="*/ 3149207 w 3670287"/>
                  <a:gd name="connsiteY9" fmla="*/ 4191800 h 4326887"/>
                  <a:gd name="connsiteX10" fmla="*/ 2077763 w 3670287"/>
                  <a:gd name="connsiteY10" fmla="*/ 1600954 h 4326887"/>
                  <a:gd name="connsiteX11" fmla="*/ 47515 w 3670287"/>
                  <a:gd name="connsiteY11" fmla="*/ 64068 h 4326887"/>
                  <a:gd name="connsiteX12" fmla="*/ 0 w 3670287"/>
                  <a:gd name="connsiteY12" fmla="*/ 49216 h 4326887"/>
                  <a:gd name="connsiteX13" fmla="*/ 273376 w 3670287"/>
                  <a:gd name="connsiteY13" fmla="*/ 14486 h 4326887"/>
                  <a:gd name="connsiteX14" fmla="*/ 566783 w 3670287"/>
                  <a:gd name="connsiteY14" fmla="*/ 0 h 432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70287" h="4326887">
                    <a:moveTo>
                      <a:pt x="566783" y="0"/>
                    </a:moveTo>
                    <a:lnTo>
                      <a:pt x="602498" y="548"/>
                    </a:lnTo>
                    <a:lnTo>
                      <a:pt x="831288" y="94082"/>
                    </a:lnTo>
                    <a:cubicBezTo>
                      <a:pt x="1446535" y="374808"/>
                      <a:pt x="2072614" y="864624"/>
                      <a:pt x="2598844" y="1523574"/>
                    </a:cubicBezTo>
                    <a:cubicBezTo>
                      <a:pt x="3275425" y="2370795"/>
                      <a:pt x="3642834" y="3317141"/>
                      <a:pt x="3670287" y="4114420"/>
                    </a:cubicBezTo>
                    <a:lnTo>
                      <a:pt x="3667620" y="4313466"/>
                    </a:lnTo>
                    <a:lnTo>
                      <a:pt x="3636663" y="4317201"/>
                    </a:lnTo>
                    <a:cubicBezTo>
                      <a:pt x="3534999" y="4324835"/>
                      <a:pt x="3430129" y="4328097"/>
                      <a:pt x="3323113" y="4326485"/>
                    </a:cubicBezTo>
                    <a:lnTo>
                      <a:pt x="3147509" y="4318480"/>
                    </a:lnTo>
                    <a:lnTo>
                      <a:pt x="3149207" y="4191800"/>
                    </a:lnTo>
                    <a:cubicBezTo>
                      <a:pt x="3121754" y="3394521"/>
                      <a:pt x="2754345" y="2448175"/>
                      <a:pt x="2077763" y="1600954"/>
                    </a:cubicBezTo>
                    <a:cubicBezTo>
                      <a:pt x="1476357" y="847869"/>
                      <a:pt x="744537" y="315693"/>
                      <a:pt x="47515" y="64068"/>
                    </a:cubicBezTo>
                    <a:lnTo>
                      <a:pt x="0" y="49216"/>
                    </a:lnTo>
                    <a:lnTo>
                      <a:pt x="273376" y="14486"/>
                    </a:lnTo>
                    <a:cubicBezTo>
                      <a:pt x="368274" y="6372"/>
                      <a:pt x="466434" y="1478"/>
                      <a:pt x="566783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5803770" y="4974674"/>
                <a:ext cx="3373894" cy="1098792"/>
              </a:xfrm>
              <a:custGeom>
                <a:avLst/>
                <a:gdLst>
                  <a:gd name="connsiteX0" fmla="*/ 0 w 3373894"/>
                  <a:gd name="connsiteY0" fmla="*/ 0 h 1098792"/>
                  <a:gd name="connsiteX1" fmla="*/ 177284 w 3373894"/>
                  <a:gd name="connsiteY1" fmla="*/ 100380 h 1098792"/>
                  <a:gd name="connsiteX2" fmla="*/ 488247 w 3373894"/>
                  <a:gd name="connsiteY2" fmla="*/ 242044 h 1098792"/>
                  <a:gd name="connsiteX3" fmla="*/ 3271411 w 3373894"/>
                  <a:gd name="connsiteY3" fmla="*/ 230681 h 1098792"/>
                  <a:gd name="connsiteX4" fmla="*/ 3342946 w 3373894"/>
                  <a:gd name="connsiteY4" fmla="*/ 193900 h 1098792"/>
                  <a:gd name="connsiteX5" fmla="*/ 3349769 w 3373894"/>
                  <a:gd name="connsiteY5" fmla="*/ 228837 h 1098792"/>
                  <a:gd name="connsiteX6" fmla="*/ 3052361 w 3373894"/>
                  <a:gd name="connsiteY6" fmla="*/ 1053593 h 1098792"/>
                  <a:gd name="connsiteX7" fmla="*/ 1342095 w 3373894"/>
                  <a:gd name="connsiteY7" fmla="*/ 901193 h 1098792"/>
                  <a:gd name="connsiteX8" fmla="*/ 66126 w 3373894"/>
                  <a:gd name="connsiteY8" fmla="*/ 46382 h 1098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3894" h="1098792">
                    <a:moveTo>
                      <a:pt x="0" y="0"/>
                    </a:moveTo>
                    <a:lnTo>
                      <a:pt x="177284" y="100380"/>
                    </a:lnTo>
                    <a:cubicBezTo>
                      <a:pt x="277667" y="151561"/>
                      <a:pt x="381378" y="198893"/>
                      <a:pt x="488247" y="242044"/>
                    </a:cubicBezTo>
                    <a:cubicBezTo>
                      <a:pt x="1450072" y="630404"/>
                      <a:pt x="2462868" y="597466"/>
                      <a:pt x="3271411" y="230681"/>
                    </a:cubicBezTo>
                    <a:lnTo>
                      <a:pt x="3342946" y="193900"/>
                    </a:lnTo>
                    <a:lnTo>
                      <a:pt x="3349769" y="228837"/>
                    </a:lnTo>
                    <a:cubicBezTo>
                      <a:pt x="3412415" y="642386"/>
                      <a:pt x="3366333" y="1000676"/>
                      <a:pt x="3052361" y="1053593"/>
                    </a:cubicBezTo>
                    <a:cubicBezTo>
                      <a:pt x="2550006" y="1138260"/>
                      <a:pt x="1926295" y="1112860"/>
                      <a:pt x="1342095" y="901193"/>
                    </a:cubicBezTo>
                    <a:cubicBezTo>
                      <a:pt x="965561" y="764767"/>
                      <a:pt x="462405" y="331722"/>
                      <a:pt x="66126" y="46382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62877" y="-475786"/>
              <a:ext cx="9614225" cy="10803048"/>
            </a:xfrm>
            <a:prstGeom prst="rect">
              <a:avLst/>
            </a:prstGeom>
          </p:spPr>
        </p:pic>
      </p:grpSp>
      <p:grpSp>
        <p:nvGrpSpPr>
          <p:cNvPr id="48" name="组合 47"/>
          <p:cNvGrpSpPr/>
          <p:nvPr/>
        </p:nvGrpSpPr>
        <p:grpSpPr>
          <a:xfrm>
            <a:off x="-7346658" y="3052375"/>
            <a:ext cx="13985854" cy="5730482"/>
            <a:chOff x="-7346658" y="3052375"/>
            <a:chExt cx="13985854" cy="5730482"/>
          </a:xfrm>
        </p:grpSpPr>
        <p:grpSp>
          <p:nvGrpSpPr>
            <p:cNvPr id="44" name="组合 43"/>
            <p:cNvGrpSpPr/>
            <p:nvPr/>
          </p:nvGrpSpPr>
          <p:grpSpPr>
            <a:xfrm rot="21276686">
              <a:off x="-590550" y="3052375"/>
              <a:ext cx="6077227" cy="4491425"/>
              <a:chOff x="-590550" y="3052375"/>
              <a:chExt cx="6077227" cy="4491425"/>
            </a:xfrm>
          </p:grpSpPr>
          <p:sp>
            <p:nvSpPr>
              <p:cNvPr id="43" name="任意多边形 42"/>
              <p:cNvSpPr/>
              <p:nvPr/>
            </p:nvSpPr>
            <p:spPr>
              <a:xfrm>
                <a:off x="4013201" y="3052375"/>
                <a:ext cx="1473476" cy="1138624"/>
              </a:xfrm>
              <a:custGeom>
                <a:avLst/>
                <a:gdLst>
                  <a:gd name="connsiteX0" fmla="*/ 0 w 1447800"/>
                  <a:gd name="connsiteY0" fmla="*/ 469900 h 1117600"/>
                  <a:gd name="connsiteX1" fmla="*/ 266700 w 1447800"/>
                  <a:gd name="connsiteY1" fmla="*/ 63500 h 1117600"/>
                  <a:gd name="connsiteX2" fmla="*/ 381000 w 1447800"/>
                  <a:gd name="connsiteY2" fmla="*/ 38100 h 1117600"/>
                  <a:gd name="connsiteX3" fmla="*/ 393700 w 1447800"/>
                  <a:gd name="connsiteY3" fmla="*/ 254000 h 1117600"/>
                  <a:gd name="connsiteX4" fmla="*/ 1016000 w 1447800"/>
                  <a:gd name="connsiteY4" fmla="*/ 0 h 1117600"/>
                  <a:gd name="connsiteX5" fmla="*/ 1104900 w 1447800"/>
                  <a:gd name="connsiteY5" fmla="*/ 25400 h 1117600"/>
                  <a:gd name="connsiteX6" fmla="*/ 635000 w 1447800"/>
                  <a:gd name="connsiteY6" fmla="*/ 393700 h 1117600"/>
                  <a:gd name="connsiteX7" fmla="*/ 1016000 w 1447800"/>
                  <a:gd name="connsiteY7" fmla="*/ 368300 h 1117600"/>
                  <a:gd name="connsiteX8" fmla="*/ 1308100 w 1447800"/>
                  <a:gd name="connsiteY8" fmla="*/ 266700 h 1117600"/>
                  <a:gd name="connsiteX9" fmla="*/ 1257300 w 1447800"/>
                  <a:gd name="connsiteY9" fmla="*/ 393700 h 1117600"/>
                  <a:gd name="connsiteX10" fmla="*/ 889000 w 1447800"/>
                  <a:gd name="connsiteY10" fmla="*/ 596900 h 1117600"/>
                  <a:gd name="connsiteX11" fmla="*/ 1117600 w 1447800"/>
                  <a:gd name="connsiteY11" fmla="*/ 635000 h 1117600"/>
                  <a:gd name="connsiteX12" fmla="*/ 1371600 w 1447800"/>
                  <a:gd name="connsiteY12" fmla="*/ 609600 h 1117600"/>
                  <a:gd name="connsiteX13" fmla="*/ 1447800 w 1447800"/>
                  <a:gd name="connsiteY13" fmla="*/ 698500 h 1117600"/>
                  <a:gd name="connsiteX14" fmla="*/ 952500 w 1447800"/>
                  <a:gd name="connsiteY14" fmla="*/ 863600 h 1117600"/>
                  <a:gd name="connsiteX15" fmla="*/ 1104900 w 1447800"/>
                  <a:gd name="connsiteY15" fmla="*/ 977900 h 1117600"/>
                  <a:gd name="connsiteX16" fmla="*/ 1308100 w 1447800"/>
                  <a:gd name="connsiteY16" fmla="*/ 1016000 h 1117600"/>
                  <a:gd name="connsiteX17" fmla="*/ 977900 w 1447800"/>
                  <a:gd name="connsiteY17" fmla="*/ 1117600 h 1117600"/>
                  <a:gd name="connsiteX18" fmla="*/ 774700 w 1447800"/>
                  <a:gd name="connsiteY18" fmla="*/ 1066800 h 1117600"/>
                  <a:gd name="connsiteX19" fmla="*/ 558800 w 1447800"/>
                  <a:gd name="connsiteY19" fmla="*/ 1054100 h 1117600"/>
                  <a:gd name="connsiteX20" fmla="*/ 177800 w 1447800"/>
                  <a:gd name="connsiteY20" fmla="*/ 787400 h 1117600"/>
                  <a:gd name="connsiteX21" fmla="*/ 0 w 1447800"/>
                  <a:gd name="connsiteY21" fmla="*/ 469900 h 1117600"/>
                  <a:gd name="connsiteX0" fmla="*/ 0 w 1447800"/>
                  <a:gd name="connsiteY0" fmla="*/ 469900 h 1117600"/>
                  <a:gd name="connsiteX1" fmla="*/ 266700 w 1447800"/>
                  <a:gd name="connsiteY1" fmla="*/ 63500 h 1117600"/>
                  <a:gd name="connsiteX2" fmla="*/ 381000 w 1447800"/>
                  <a:gd name="connsiteY2" fmla="*/ 38100 h 1117600"/>
                  <a:gd name="connsiteX3" fmla="*/ 393700 w 1447800"/>
                  <a:gd name="connsiteY3" fmla="*/ 254000 h 1117600"/>
                  <a:gd name="connsiteX4" fmla="*/ 1016000 w 1447800"/>
                  <a:gd name="connsiteY4" fmla="*/ 0 h 1117600"/>
                  <a:gd name="connsiteX5" fmla="*/ 1104900 w 1447800"/>
                  <a:gd name="connsiteY5" fmla="*/ 25400 h 1117600"/>
                  <a:gd name="connsiteX6" fmla="*/ 635000 w 1447800"/>
                  <a:gd name="connsiteY6" fmla="*/ 393700 h 1117600"/>
                  <a:gd name="connsiteX7" fmla="*/ 1016000 w 1447800"/>
                  <a:gd name="connsiteY7" fmla="*/ 368300 h 1117600"/>
                  <a:gd name="connsiteX8" fmla="*/ 1308100 w 1447800"/>
                  <a:gd name="connsiteY8" fmla="*/ 266700 h 1117600"/>
                  <a:gd name="connsiteX9" fmla="*/ 1257300 w 1447800"/>
                  <a:gd name="connsiteY9" fmla="*/ 393700 h 1117600"/>
                  <a:gd name="connsiteX10" fmla="*/ 889000 w 1447800"/>
                  <a:gd name="connsiteY10" fmla="*/ 596900 h 1117600"/>
                  <a:gd name="connsiteX11" fmla="*/ 1117600 w 1447800"/>
                  <a:gd name="connsiteY11" fmla="*/ 635000 h 1117600"/>
                  <a:gd name="connsiteX12" fmla="*/ 1371600 w 1447800"/>
                  <a:gd name="connsiteY12" fmla="*/ 609600 h 1117600"/>
                  <a:gd name="connsiteX13" fmla="*/ 1447800 w 1447800"/>
                  <a:gd name="connsiteY13" fmla="*/ 698500 h 1117600"/>
                  <a:gd name="connsiteX14" fmla="*/ 952500 w 1447800"/>
                  <a:gd name="connsiteY14" fmla="*/ 863600 h 1117600"/>
                  <a:gd name="connsiteX15" fmla="*/ 1104900 w 1447800"/>
                  <a:gd name="connsiteY15" fmla="*/ 977900 h 1117600"/>
                  <a:gd name="connsiteX16" fmla="*/ 1308100 w 1447800"/>
                  <a:gd name="connsiteY16" fmla="*/ 1016000 h 1117600"/>
                  <a:gd name="connsiteX17" fmla="*/ 977900 w 1447800"/>
                  <a:gd name="connsiteY17" fmla="*/ 1117600 h 1117600"/>
                  <a:gd name="connsiteX18" fmla="*/ 774700 w 1447800"/>
                  <a:gd name="connsiteY18" fmla="*/ 1066800 h 1117600"/>
                  <a:gd name="connsiteX19" fmla="*/ 558800 w 1447800"/>
                  <a:gd name="connsiteY19" fmla="*/ 1054100 h 1117600"/>
                  <a:gd name="connsiteX20" fmla="*/ 177800 w 1447800"/>
                  <a:gd name="connsiteY20" fmla="*/ 787400 h 1117600"/>
                  <a:gd name="connsiteX21" fmla="*/ 0 w 1447800"/>
                  <a:gd name="connsiteY21" fmla="*/ 469900 h 1117600"/>
                  <a:gd name="connsiteX0" fmla="*/ 0 w 1447800"/>
                  <a:gd name="connsiteY0" fmla="*/ 516449 h 1164149"/>
                  <a:gd name="connsiteX1" fmla="*/ 266700 w 1447800"/>
                  <a:gd name="connsiteY1" fmla="*/ 110049 h 1164149"/>
                  <a:gd name="connsiteX2" fmla="*/ 381000 w 1447800"/>
                  <a:gd name="connsiteY2" fmla="*/ 84649 h 1164149"/>
                  <a:gd name="connsiteX3" fmla="*/ 393700 w 1447800"/>
                  <a:gd name="connsiteY3" fmla="*/ 300549 h 1164149"/>
                  <a:gd name="connsiteX4" fmla="*/ 1016000 w 1447800"/>
                  <a:gd name="connsiteY4" fmla="*/ 46549 h 1164149"/>
                  <a:gd name="connsiteX5" fmla="*/ 1104900 w 1447800"/>
                  <a:gd name="connsiteY5" fmla="*/ 71949 h 1164149"/>
                  <a:gd name="connsiteX6" fmla="*/ 635000 w 1447800"/>
                  <a:gd name="connsiteY6" fmla="*/ 440249 h 1164149"/>
                  <a:gd name="connsiteX7" fmla="*/ 1016000 w 1447800"/>
                  <a:gd name="connsiteY7" fmla="*/ 414849 h 1164149"/>
                  <a:gd name="connsiteX8" fmla="*/ 1308100 w 1447800"/>
                  <a:gd name="connsiteY8" fmla="*/ 313249 h 1164149"/>
                  <a:gd name="connsiteX9" fmla="*/ 1257300 w 1447800"/>
                  <a:gd name="connsiteY9" fmla="*/ 440249 h 1164149"/>
                  <a:gd name="connsiteX10" fmla="*/ 889000 w 1447800"/>
                  <a:gd name="connsiteY10" fmla="*/ 643449 h 1164149"/>
                  <a:gd name="connsiteX11" fmla="*/ 1117600 w 1447800"/>
                  <a:gd name="connsiteY11" fmla="*/ 681549 h 1164149"/>
                  <a:gd name="connsiteX12" fmla="*/ 1371600 w 1447800"/>
                  <a:gd name="connsiteY12" fmla="*/ 656149 h 1164149"/>
                  <a:gd name="connsiteX13" fmla="*/ 1447800 w 1447800"/>
                  <a:gd name="connsiteY13" fmla="*/ 745049 h 1164149"/>
                  <a:gd name="connsiteX14" fmla="*/ 952500 w 1447800"/>
                  <a:gd name="connsiteY14" fmla="*/ 910149 h 1164149"/>
                  <a:gd name="connsiteX15" fmla="*/ 1104900 w 1447800"/>
                  <a:gd name="connsiteY15" fmla="*/ 1024449 h 1164149"/>
                  <a:gd name="connsiteX16" fmla="*/ 1308100 w 1447800"/>
                  <a:gd name="connsiteY16" fmla="*/ 1062549 h 1164149"/>
                  <a:gd name="connsiteX17" fmla="*/ 977900 w 1447800"/>
                  <a:gd name="connsiteY17" fmla="*/ 1164149 h 1164149"/>
                  <a:gd name="connsiteX18" fmla="*/ 774700 w 1447800"/>
                  <a:gd name="connsiteY18" fmla="*/ 1113349 h 1164149"/>
                  <a:gd name="connsiteX19" fmla="*/ 558800 w 1447800"/>
                  <a:gd name="connsiteY19" fmla="*/ 1100649 h 1164149"/>
                  <a:gd name="connsiteX20" fmla="*/ 177800 w 1447800"/>
                  <a:gd name="connsiteY20" fmla="*/ 833949 h 1164149"/>
                  <a:gd name="connsiteX21" fmla="*/ 0 w 1447800"/>
                  <a:gd name="connsiteY21" fmla="*/ 516449 h 1164149"/>
                  <a:gd name="connsiteX0" fmla="*/ 0 w 1447800"/>
                  <a:gd name="connsiteY0" fmla="*/ 518166 h 1165866"/>
                  <a:gd name="connsiteX1" fmla="*/ 266700 w 1447800"/>
                  <a:gd name="connsiteY1" fmla="*/ 111766 h 1165866"/>
                  <a:gd name="connsiteX2" fmla="*/ 381000 w 1447800"/>
                  <a:gd name="connsiteY2" fmla="*/ 86366 h 1165866"/>
                  <a:gd name="connsiteX3" fmla="*/ 393700 w 1447800"/>
                  <a:gd name="connsiteY3" fmla="*/ 302266 h 1165866"/>
                  <a:gd name="connsiteX4" fmla="*/ 1016000 w 1447800"/>
                  <a:gd name="connsiteY4" fmla="*/ 48266 h 1165866"/>
                  <a:gd name="connsiteX5" fmla="*/ 1104900 w 1447800"/>
                  <a:gd name="connsiteY5" fmla="*/ 73666 h 1165866"/>
                  <a:gd name="connsiteX6" fmla="*/ 635000 w 1447800"/>
                  <a:gd name="connsiteY6" fmla="*/ 441966 h 1165866"/>
                  <a:gd name="connsiteX7" fmla="*/ 1016000 w 1447800"/>
                  <a:gd name="connsiteY7" fmla="*/ 416566 h 1165866"/>
                  <a:gd name="connsiteX8" fmla="*/ 1308100 w 1447800"/>
                  <a:gd name="connsiteY8" fmla="*/ 314966 h 1165866"/>
                  <a:gd name="connsiteX9" fmla="*/ 1257300 w 1447800"/>
                  <a:gd name="connsiteY9" fmla="*/ 441966 h 1165866"/>
                  <a:gd name="connsiteX10" fmla="*/ 889000 w 1447800"/>
                  <a:gd name="connsiteY10" fmla="*/ 645166 h 1165866"/>
                  <a:gd name="connsiteX11" fmla="*/ 1117600 w 1447800"/>
                  <a:gd name="connsiteY11" fmla="*/ 683266 h 1165866"/>
                  <a:gd name="connsiteX12" fmla="*/ 1371600 w 1447800"/>
                  <a:gd name="connsiteY12" fmla="*/ 657866 h 1165866"/>
                  <a:gd name="connsiteX13" fmla="*/ 1447800 w 1447800"/>
                  <a:gd name="connsiteY13" fmla="*/ 746766 h 1165866"/>
                  <a:gd name="connsiteX14" fmla="*/ 952500 w 1447800"/>
                  <a:gd name="connsiteY14" fmla="*/ 911866 h 1165866"/>
                  <a:gd name="connsiteX15" fmla="*/ 1104900 w 1447800"/>
                  <a:gd name="connsiteY15" fmla="*/ 1026166 h 1165866"/>
                  <a:gd name="connsiteX16" fmla="*/ 1308100 w 1447800"/>
                  <a:gd name="connsiteY16" fmla="*/ 1064266 h 1165866"/>
                  <a:gd name="connsiteX17" fmla="*/ 977900 w 1447800"/>
                  <a:gd name="connsiteY17" fmla="*/ 1165866 h 1165866"/>
                  <a:gd name="connsiteX18" fmla="*/ 774700 w 1447800"/>
                  <a:gd name="connsiteY18" fmla="*/ 1115066 h 1165866"/>
                  <a:gd name="connsiteX19" fmla="*/ 558800 w 1447800"/>
                  <a:gd name="connsiteY19" fmla="*/ 1102366 h 1165866"/>
                  <a:gd name="connsiteX20" fmla="*/ 177800 w 1447800"/>
                  <a:gd name="connsiteY20" fmla="*/ 835666 h 1165866"/>
                  <a:gd name="connsiteX21" fmla="*/ 0 w 1447800"/>
                  <a:gd name="connsiteY21" fmla="*/ 518166 h 1165866"/>
                  <a:gd name="connsiteX0" fmla="*/ 0 w 1447800"/>
                  <a:gd name="connsiteY0" fmla="*/ 489652 h 1137352"/>
                  <a:gd name="connsiteX1" fmla="*/ 266700 w 1447800"/>
                  <a:gd name="connsiteY1" fmla="*/ 83252 h 1137352"/>
                  <a:gd name="connsiteX2" fmla="*/ 381000 w 1447800"/>
                  <a:gd name="connsiteY2" fmla="*/ 57852 h 1137352"/>
                  <a:gd name="connsiteX3" fmla="*/ 393700 w 1447800"/>
                  <a:gd name="connsiteY3" fmla="*/ 273752 h 1137352"/>
                  <a:gd name="connsiteX4" fmla="*/ 1016000 w 1447800"/>
                  <a:gd name="connsiteY4" fmla="*/ 19752 h 1137352"/>
                  <a:gd name="connsiteX5" fmla="*/ 1104900 w 1447800"/>
                  <a:gd name="connsiteY5" fmla="*/ 45152 h 1137352"/>
                  <a:gd name="connsiteX6" fmla="*/ 635000 w 1447800"/>
                  <a:gd name="connsiteY6" fmla="*/ 413452 h 1137352"/>
                  <a:gd name="connsiteX7" fmla="*/ 1016000 w 1447800"/>
                  <a:gd name="connsiteY7" fmla="*/ 388052 h 1137352"/>
                  <a:gd name="connsiteX8" fmla="*/ 1308100 w 1447800"/>
                  <a:gd name="connsiteY8" fmla="*/ 286452 h 1137352"/>
                  <a:gd name="connsiteX9" fmla="*/ 1257300 w 1447800"/>
                  <a:gd name="connsiteY9" fmla="*/ 413452 h 1137352"/>
                  <a:gd name="connsiteX10" fmla="*/ 889000 w 1447800"/>
                  <a:gd name="connsiteY10" fmla="*/ 616652 h 1137352"/>
                  <a:gd name="connsiteX11" fmla="*/ 1117600 w 1447800"/>
                  <a:gd name="connsiteY11" fmla="*/ 654752 h 1137352"/>
                  <a:gd name="connsiteX12" fmla="*/ 1371600 w 1447800"/>
                  <a:gd name="connsiteY12" fmla="*/ 629352 h 1137352"/>
                  <a:gd name="connsiteX13" fmla="*/ 1447800 w 1447800"/>
                  <a:gd name="connsiteY13" fmla="*/ 718252 h 1137352"/>
                  <a:gd name="connsiteX14" fmla="*/ 952500 w 1447800"/>
                  <a:gd name="connsiteY14" fmla="*/ 883352 h 1137352"/>
                  <a:gd name="connsiteX15" fmla="*/ 1104900 w 1447800"/>
                  <a:gd name="connsiteY15" fmla="*/ 997652 h 1137352"/>
                  <a:gd name="connsiteX16" fmla="*/ 1308100 w 1447800"/>
                  <a:gd name="connsiteY16" fmla="*/ 1035752 h 1137352"/>
                  <a:gd name="connsiteX17" fmla="*/ 977900 w 1447800"/>
                  <a:gd name="connsiteY17" fmla="*/ 1137352 h 1137352"/>
                  <a:gd name="connsiteX18" fmla="*/ 774700 w 1447800"/>
                  <a:gd name="connsiteY18" fmla="*/ 1086552 h 1137352"/>
                  <a:gd name="connsiteX19" fmla="*/ 558800 w 1447800"/>
                  <a:gd name="connsiteY19" fmla="*/ 1073852 h 1137352"/>
                  <a:gd name="connsiteX20" fmla="*/ 177800 w 1447800"/>
                  <a:gd name="connsiteY20" fmla="*/ 807152 h 1137352"/>
                  <a:gd name="connsiteX21" fmla="*/ 0 w 1447800"/>
                  <a:gd name="connsiteY21" fmla="*/ 489652 h 1137352"/>
                  <a:gd name="connsiteX0" fmla="*/ 0 w 1447800"/>
                  <a:gd name="connsiteY0" fmla="*/ 502945 h 1150645"/>
                  <a:gd name="connsiteX1" fmla="*/ 266700 w 1447800"/>
                  <a:gd name="connsiteY1" fmla="*/ 96545 h 1150645"/>
                  <a:gd name="connsiteX2" fmla="*/ 381000 w 1447800"/>
                  <a:gd name="connsiteY2" fmla="*/ 71145 h 1150645"/>
                  <a:gd name="connsiteX3" fmla="*/ 393700 w 1447800"/>
                  <a:gd name="connsiteY3" fmla="*/ 287045 h 1150645"/>
                  <a:gd name="connsiteX4" fmla="*/ 1016000 w 1447800"/>
                  <a:gd name="connsiteY4" fmla="*/ 23520 h 1150645"/>
                  <a:gd name="connsiteX5" fmla="*/ 1104900 w 1447800"/>
                  <a:gd name="connsiteY5" fmla="*/ 58445 h 1150645"/>
                  <a:gd name="connsiteX6" fmla="*/ 635000 w 1447800"/>
                  <a:gd name="connsiteY6" fmla="*/ 426745 h 1150645"/>
                  <a:gd name="connsiteX7" fmla="*/ 1016000 w 1447800"/>
                  <a:gd name="connsiteY7" fmla="*/ 401345 h 1150645"/>
                  <a:gd name="connsiteX8" fmla="*/ 1308100 w 1447800"/>
                  <a:gd name="connsiteY8" fmla="*/ 299745 h 1150645"/>
                  <a:gd name="connsiteX9" fmla="*/ 1257300 w 1447800"/>
                  <a:gd name="connsiteY9" fmla="*/ 426745 h 1150645"/>
                  <a:gd name="connsiteX10" fmla="*/ 889000 w 1447800"/>
                  <a:gd name="connsiteY10" fmla="*/ 629945 h 1150645"/>
                  <a:gd name="connsiteX11" fmla="*/ 1117600 w 1447800"/>
                  <a:gd name="connsiteY11" fmla="*/ 668045 h 1150645"/>
                  <a:gd name="connsiteX12" fmla="*/ 1371600 w 1447800"/>
                  <a:gd name="connsiteY12" fmla="*/ 642645 h 1150645"/>
                  <a:gd name="connsiteX13" fmla="*/ 1447800 w 1447800"/>
                  <a:gd name="connsiteY13" fmla="*/ 731545 h 1150645"/>
                  <a:gd name="connsiteX14" fmla="*/ 952500 w 1447800"/>
                  <a:gd name="connsiteY14" fmla="*/ 896645 h 1150645"/>
                  <a:gd name="connsiteX15" fmla="*/ 1104900 w 1447800"/>
                  <a:gd name="connsiteY15" fmla="*/ 1010945 h 1150645"/>
                  <a:gd name="connsiteX16" fmla="*/ 1308100 w 1447800"/>
                  <a:gd name="connsiteY16" fmla="*/ 1049045 h 1150645"/>
                  <a:gd name="connsiteX17" fmla="*/ 977900 w 1447800"/>
                  <a:gd name="connsiteY17" fmla="*/ 1150645 h 1150645"/>
                  <a:gd name="connsiteX18" fmla="*/ 774700 w 1447800"/>
                  <a:gd name="connsiteY18" fmla="*/ 1099845 h 1150645"/>
                  <a:gd name="connsiteX19" fmla="*/ 558800 w 1447800"/>
                  <a:gd name="connsiteY19" fmla="*/ 1087145 h 1150645"/>
                  <a:gd name="connsiteX20" fmla="*/ 177800 w 1447800"/>
                  <a:gd name="connsiteY20" fmla="*/ 820445 h 1150645"/>
                  <a:gd name="connsiteX21" fmla="*/ 0 w 1447800"/>
                  <a:gd name="connsiteY21" fmla="*/ 502945 h 1150645"/>
                  <a:gd name="connsiteX0" fmla="*/ 0 w 1447800"/>
                  <a:gd name="connsiteY0" fmla="*/ 489024 h 1136724"/>
                  <a:gd name="connsiteX1" fmla="*/ 266700 w 1447800"/>
                  <a:gd name="connsiteY1" fmla="*/ 82624 h 1136724"/>
                  <a:gd name="connsiteX2" fmla="*/ 381000 w 1447800"/>
                  <a:gd name="connsiteY2" fmla="*/ 57224 h 1136724"/>
                  <a:gd name="connsiteX3" fmla="*/ 393700 w 1447800"/>
                  <a:gd name="connsiteY3" fmla="*/ 273124 h 1136724"/>
                  <a:gd name="connsiteX4" fmla="*/ 1016000 w 1447800"/>
                  <a:gd name="connsiteY4" fmla="*/ 9599 h 1136724"/>
                  <a:gd name="connsiteX5" fmla="*/ 1104900 w 1447800"/>
                  <a:gd name="connsiteY5" fmla="*/ 44524 h 1136724"/>
                  <a:gd name="connsiteX6" fmla="*/ 635000 w 1447800"/>
                  <a:gd name="connsiteY6" fmla="*/ 412824 h 1136724"/>
                  <a:gd name="connsiteX7" fmla="*/ 1016000 w 1447800"/>
                  <a:gd name="connsiteY7" fmla="*/ 387424 h 1136724"/>
                  <a:gd name="connsiteX8" fmla="*/ 1308100 w 1447800"/>
                  <a:gd name="connsiteY8" fmla="*/ 285824 h 1136724"/>
                  <a:gd name="connsiteX9" fmla="*/ 1257300 w 1447800"/>
                  <a:gd name="connsiteY9" fmla="*/ 412824 h 1136724"/>
                  <a:gd name="connsiteX10" fmla="*/ 889000 w 1447800"/>
                  <a:gd name="connsiteY10" fmla="*/ 616024 h 1136724"/>
                  <a:gd name="connsiteX11" fmla="*/ 1117600 w 1447800"/>
                  <a:gd name="connsiteY11" fmla="*/ 654124 h 1136724"/>
                  <a:gd name="connsiteX12" fmla="*/ 1371600 w 1447800"/>
                  <a:gd name="connsiteY12" fmla="*/ 628724 h 1136724"/>
                  <a:gd name="connsiteX13" fmla="*/ 1447800 w 1447800"/>
                  <a:gd name="connsiteY13" fmla="*/ 717624 h 1136724"/>
                  <a:gd name="connsiteX14" fmla="*/ 952500 w 1447800"/>
                  <a:gd name="connsiteY14" fmla="*/ 882724 h 1136724"/>
                  <a:gd name="connsiteX15" fmla="*/ 1104900 w 1447800"/>
                  <a:gd name="connsiteY15" fmla="*/ 997024 h 1136724"/>
                  <a:gd name="connsiteX16" fmla="*/ 1308100 w 1447800"/>
                  <a:gd name="connsiteY16" fmla="*/ 1035124 h 1136724"/>
                  <a:gd name="connsiteX17" fmla="*/ 977900 w 1447800"/>
                  <a:gd name="connsiteY17" fmla="*/ 1136724 h 1136724"/>
                  <a:gd name="connsiteX18" fmla="*/ 774700 w 1447800"/>
                  <a:gd name="connsiteY18" fmla="*/ 1085924 h 1136724"/>
                  <a:gd name="connsiteX19" fmla="*/ 558800 w 1447800"/>
                  <a:gd name="connsiteY19" fmla="*/ 1073224 h 1136724"/>
                  <a:gd name="connsiteX20" fmla="*/ 177800 w 1447800"/>
                  <a:gd name="connsiteY20" fmla="*/ 806524 h 1136724"/>
                  <a:gd name="connsiteX21" fmla="*/ 0 w 1447800"/>
                  <a:gd name="connsiteY21" fmla="*/ 489024 h 1136724"/>
                  <a:gd name="connsiteX0" fmla="*/ 0 w 1447800"/>
                  <a:gd name="connsiteY0" fmla="*/ 489024 h 1136724"/>
                  <a:gd name="connsiteX1" fmla="*/ 266700 w 1447800"/>
                  <a:gd name="connsiteY1" fmla="*/ 82624 h 1136724"/>
                  <a:gd name="connsiteX2" fmla="*/ 381000 w 1447800"/>
                  <a:gd name="connsiteY2" fmla="*/ 57224 h 1136724"/>
                  <a:gd name="connsiteX3" fmla="*/ 393700 w 1447800"/>
                  <a:gd name="connsiteY3" fmla="*/ 273124 h 1136724"/>
                  <a:gd name="connsiteX4" fmla="*/ 1016000 w 1447800"/>
                  <a:gd name="connsiteY4" fmla="*/ 9599 h 1136724"/>
                  <a:gd name="connsiteX5" fmla="*/ 1104900 w 1447800"/>
                  <a:gd name="connsiteY5" fmla="*/ 44524 h 1136724"/>
                  <a:gd name="connsiteX6" fmla="*/ 635000 w 1447800"/>
                  <a:gd name="connsiteY6" fmla="*/ 412824 h 1136724"/>
                  <a:gd name="connsiteX7" fmla="*/ 1016000 w 1447800"/>
                  <a:gd name="connsiteY7" fmla="*/ 387424 h 1136724"/>
                  <a:gd name="connsiteX8" fmla="*/ 1308100 w 1447800"/>
                  <a:gd name="connsiteY8" fmla="*/ 285824 h 1136724"/>
                  <a:gd name="connsiteX9" fmla="*/ 1257300 w 1447800"/>
                  <a:gd name="connsiteY9" fmla="*/ 412824 h 1136724"/>
                  <a:gd name="connsiteX10" fmla="*/ 889000 w 1447800"/>
                  <a:gd name="connsiteY10" fmla="*/ 616024 h 1136724"/>
                  <a:gd name="connsiteX11" fmla="*/ 1117600 w 1447800"/>
                  <a:gd name="connsiteY11" fmla="*/ 654124 h 1136724"/>
                  <a:gd name="connsiteX12" fmla="*/ 1371600 w 1447800"/>
                  <a:gd name="connsiteY12" fmla="*/ 628724 h 1136724"/>
                  <a:gd name="connsiteX13" fmla="*/ 1447800 w 1447800"/>
                  <a:gd name="connsiteY13" fmla="*/ 717624 h 1136724"/>
                  <a:gd name="connsiteX14" fmla="*/ 952500 w 1447800"/>
                  <a:gd name="connsiteY14" fmla="*/ 882724 h 1136724"/>
                  <a:gd name="connsiteX15" fmla="*/ 1104900 w 1447800"/>
                  <a:gd name="connsiteY15" fmla="*/ 997024 h 1136724"/>
                  <a:gd name="connsiteX16" fmla="*/ 1308100 w 1447800"/>
                  <a:gd name="connsiteY16" fmla="*/ 1035124 h 1136724"/>
                  <a:gd name="connsiteX17" fmla="*/ 977900 w 1447800"/>
                  <a:gd name="connsiteY17" fmla="*/ 1136724 h 1136724"/>
                  <a:gd name="connsiteX18" fmla="*/ 774700 w 1447800"/>
                  <a:gd name="connsiteY18" fmla="*/ 1085924 h 1136724"/>
                  <a:gd name="connsiteX19" fmla="*/ 558800 w 1447800"/>
                  <a:gd name="connsiteY19" fmla="*/ 1073224 h 1136724"/>
                  <a:gd name="connsiteX20" fmla="*/ 177800 w 1447800"/>
                  <a:gd name="connsiteY20" fmla="*/ 806524 h 1136724"/>
                  <a:gd name="connsiteX21" fmla="*/ 0 w 1447800"/>
                  <a:gd name="connsiteY21" fmla="*/ 489024 h 1136724"/>
                  <a:gd name="connsiteX0" fmla="*/ 0 w 1447800"/>
                  <a:gd name="connsiteY0" fmla="*/ 490744 h 1138444"/>
                  <a:gd name="connsiteX1" fmla="*/ 266700 w 1447800"/>
                  <a:gd name="connsiteY1" fmla="*/ 84344 h 1138444"/>
                  <a:gd name="connsiteX2" fmla="*/ 381000 w 1447800"/>
                  <a:gd name="connsiteY2" fmla="*/ 58944 h 1138444"/>
                  <a:gd name="connsiteX3" fmla="*/ 393700 w 1447800"/>
                  <a:gd name="connsiteY3" fmla="*/ 274844 h 1138444"/>
                  <a:gd name="connsiteX4" fmla="*/ 1016000 w 1447800"/>
                  <a:gd name="connsiteY4" fmla="*/ 11319 h 1138444"/>
                  <a:gd name="connsiteX5" fmla="*/ 1104900 w 1447800"/>
                  <a:gd name="connsiteY5" fmla="*/ 46244 h 1138444"/>
                  <a:gd name="connsiteX6" fmla="*/ 635000 w 1447800"/>
                  <a:gd name="connsiteY6" fmla="*/ 414544 h 1138444"/>
                  <a:gd name="connsiteX7" fmla="*/ 1016000 w 1447800"/>
                  <a:gd name="connsiteY7" fmla="*/ 389144 h 1138444"/>
                  <a:gd name="connsiteX8" fmla="*/ 1308100 w 1447800"/>
                  <a:gd name="connsiteY8" fmla="*/ 287544 h 1138444"/>
                  <a:gd name="connsiteX9" fmla="*/ 1257300 w 1447800"/>
                  <a:gd name="connsiteY9" fmla="*/ 414544 h 1138444"/>
                  <a:gd name="connsiteX10" fmla="*/ 889000 w 1447800"/>
                  <a:gd name="connsiteY10" fmla="*/ 617744 h 1138444"/>
                  <a:gd name="connsiteX11" fmla="*/ 1117600 w 1447800"/>
                  <a:gd name="connsiteY11" fmla="*/ 655844 h 1138444"/>
                  <a:gd name="connsiteX12" fmla="*/ 1371600 w 1447800"/>
                  <a:gd name="connsiteY12" fmla="*/ 630444 h 1138444"/>
                  <a:gd name="connsiteX13" fmla="*/ 1447800 w 1447800"/>
                  <a:gd name="connsiteY13" fmla="*/ 719344 h 1138444"/>
                  <a:gd name="connsiteX14" fmla="*/ 952500 w 1447800"/>
                  <a:gd name="connsiteY14" fmla="*/ 884444 h 1138444"/>
                  <a:gd name="connsiteX15" fmla="*/ 1104900 w 1447800"/>
                  <a:gd name="connsiteY15" fmla="*/ 998744 h 1138444"/>
                  <a:gd name="connsiteX16" fmla="*/ 1308100 w 1447800"/>
                  <a:gd name="connsiteY16" fmla="*/ 1036844 h 1138444"/>
                  <a:gd name="connsiteX17" fmla="*/ 977900 w 1447800"/>
                  <a:gd name="connsiteY17" fmla="*/ 1138444 h 1138444"/>
                  <a:gd name="connsiteX18" fmla="*/ 774700 w 1447800"/>
                  <a:gd name="connsiteY18" fmla="*/ 1087644 h 1138444"/>
                  <a:gd name="connsiteX19" fmla="*/ 558800 w 1447800"/>
                  <a:gd name="connsiteY19" fmla="*/ 1074944 h 1138444"/>
                  <a:gd name="connsiteX20" fmla="*/ 177800 w 1447800"/>
                  <a:gd name="connsiteY20" fmla="*/ 808244 h 1138444"/>
                  <a:gd name="connsiteX21" fmla="*/ 0 w 1447800"/>
                  <a:gd name="connsiteY21" fmla="*/ 490744 h 1138444"/>
                  <a:gd name="connsiteX0" fmla="*/ 0 w 1447800"/>
                  <a:gd name="connsiteY0" fmla="*/ 489024 h 1136724"/>
                  <a:gd name="connsiteX1" fmla="*/ 266700 w 1447800"/>
                  <a:gd name="connsiteY1" fmla="*/ 82624 h 1136724"/>
                  <a:gd name="connsiteX2" fmla="*/ 381000 w 1447800"/>
                  <a:gd name="connsiteY2" fmla="*/ 57224 h 1136724"/>
                  <a:gd name="connsiteX3" fmla="*/ 393700 w 1447800"/>
                  <a:gd name="connsiteY3" fmla="*/ 273124 h 1136724"/>
                  <a:gd name="connsiteX4" fmla="*/ 1016000 w 1447800"/>
                  <a:gd name="connsiteY4" fmla="*/ 9599 h 1136724"/>
                  <a:gd name="connsiteX5" fmla="*/ 1104900 w 1447800"/>
                  <a:gd name="connsiteY5" fmla="*/ 44524 h 1136724"/>
                  <a:gd name="connsiteX6" fmla="*/ 635000 w 1447800"/>
                  <a:gd name="connsiteY6" fmla="*/ 412824 h 1136724"/>
                  <a:gd name="connsiteX7" fmla="*/ 1016000 w 1447800"/>
                  <a:gd name="connsiteY7" fmla="*/ 387424 h 1136724"/>
                  <a:gd name="connsiteX8" fmla="*/ 1308100 w 1447800"/>
                  <a:gd name="connsiteY8" fmla="*/ 285824 h 1136724"/>
                  <a:gd name="connsiteX9" fmla="*/ 1257300 w 1447800"/>
                  <a:gd name="connsiteY9" fmla="*/ 412824 h 1136724"/>
                  <a:gd name="connsiteX10" fmla="*/ 889000 w 1447800"/>
                  <a:gd name="connsiteY10" fmla="*/ 616024 h 1136724"/>
                  <a:gd name="connsiteX11" fmla="*/ 1117600 w 1447800"/>
                  <a:gd name="connsiteY11" fmla="*/ 654124 h 1136724"/>
                  <a:gd name="connsiteX12" fmla="*/ 1371600 w 1447800"/>
                  <a:gd name="connsiteY12" fmla="*/ 628724 h 1136724"/>
                  <a:gd name="connsiteX13" fmla="*/ 1447800 w 1447800"/>
                  <a:gd name="connsiteY13" fmla="*/ 717624 h 1136724"/>
                  <a:gd name="connsiteX14" fmla="*/ 952500 w 1447800"/>
                  <a:gd name="connsiteY14" fmla="*/ 882724 h 1136724"/>
                  <a:gd name="connsiteX15" fmla="*/ 1104900 w 1447800"/>
                  <a:gd name="connsiteY15" fmla="*/ 997024 h 1136724"/>
                  <a:gd name="connsiteX16" fmla="*/ 1308100 w 1447800"/>
                  <a:gd name="connsiteY16" fmla="*/ 1035124 h 1136724"/>
                  <a:gd name="connsiteX17" fmla="*/ 977900 w 1447800"/>
                  <a:gd name="connsiteY17" fmla="*/ 1136724 h 1136724"/>
                  <a:gd name="connsiteX18" fmla="*/ 774700 w 1447800"/>
                  <a:gd name="connsiteY18" fmla="*/ 1085924 h 1136724"/>
                  <a:gd name="connsiteX19" fmla="*/ 558800 w 1447800"/>
                  <a:gd name="connsiteY19" fmla="*/ 1073224 h 1136724"/>
                  <a:gd name="connsiteX20" fmla="*/ 177800 w 1447800"/>
                  <a:gd name="connsiteY20" fmla="*/ 806524 h 1136724"/>
                  <a:gd name="connsiteX21" fmla="*/ 0 w 1447800"/>
                  <a:gd name="connsiteY21" fmla="*/ 489024 h 1136724"/>
                  <a:gd name="connsiteX0" fmla="*/ 0 w 1447800"/>
                  <a:gd name="connsiteY0" fmla="*/ 490923 h 1138623"/>
                  <a:gd name="connsiteX1" fmla="*/ 266700 w 1447800"/>
                  <a:gd name="connsiteY1" fmla="*/ 84523 h 1138623"/>
                  <a:gd name="connsiteX2" fmla="*/ 381000 w 1447800"/>
                  <a:gd name="connsiteY2" fmla="*/ 59123 h 1138623"/>
                  <a:gd name="connsiteX3" fmla="*/ 393700 w 1447800"/>
                  <a:gd name="connsiteY3" fmla="*/ 275023 h 1138623"/>
                  <a:gd name="connsiteX4" fmla="*/ 1016000 w 1447800"/>
                  <a:gd name="connsiteY4" fmla="*/ 11498 h 1138623"/>
                  <a:gd name="connsiteX5" fmla="*/ 1104900 w 1447800"/>
                  <a:gd name="connsiteY5" fmla="*/ 46423 h 1138623"/>
                  <a:gd name="connsiteX6" fmla="*/ 635000 w 1447800"/>
                  <a:gd name="connsiteY6" fmla="*/ 414723 h 1138623"/>
                  <a:gd name="connsiteX7" fmla="*/ 1016000 w 1447800"/>
                  <a:gd name="connsiteY7" fmla="*/ 389323 h 1138623"/>
                  <a:gd name="connsiteX8" fmla="*/ 1308100 w 1447800"/>
                  <a:gd name="connsiteY8" fmla="*/ 287723 h 1138623"/>
                  <a:gd name="connsiteX9" fmla="*/ 1257300 w 1447800"/>
                  <a:gd name="connsiteY9" fmla="*/ 414723 h 1138623"/>
                  <a:gd name="connsiteX10" fmla="*/ 889000 w 1447800"/>
                  <a:gd name="connsiteY10" fmla="*/ 617923 h 1138623"/>
                  <a:gd name="connsiteX11" fmla="*/ 1117600 w 1447800"/>
                  <a:gd name="connsiteY11" fmla="*/ 656023 h 1138623"/>
                  <a:gd name="connsiteX12" fmla="*/ 1371600 w 1447800"/>
                  <a:gd name="connsiteY12" fmla="*/ 630623 h 1138623"/>
                  <a:gd name="connsiteX13" fmla="*/ 1447800 w 1447800"/>
                  <a:gd name="connsiteY13" fmla="*/ 719523 h 1138623"/>
                  <a:gd name="connsiteX14" fmla="*/ 952500 w 1447800"/>
                  <a:gd name="connsiteY14" fmla="*/ 884623 h 1138623"/>
                  <a:gd name="connsiteX15" fmla="*/ 1104900 w 1447800"/>
                  <a:gd name="connsiteY15" fmla="*/ 998923 h 1138623"/>
                  <a:gd name="connsiteX16" fmla="*/ 1308100 w 1447800"/>
                  <a:gd name="connsiteY16" fmla="*/ 1037023 h 1138623"/>
                  <a:gd name="connsiteX17" fmla="*/ 977900 w 1447800"/>
                  <a:gd name="connsiteY17" fmla="*/ 1138623 h 1138623"/>
                  <a:gd name="connsiteX18" fmla="*/ 774700 w 1447800"/>
                  <a:gd name="connsiteY18" fmla="*/ 1087823 h 1138623"/>
                  <a:gd name="connsiteX19" fmla="*/ 558800 w 1447800"/>
                  <a:gd name="connsiteY19" fmla="*/ 1075123 h 1138623"/>
                  <a:gd name="connsiteX20" fmla="*/ 177800 w 1447800"/>
                  <a:gd name="connsiteY20" fmla="*/ 808423 h 1138623"/>
                  <a:gd name="connsiteX21" fmla="*/ 0 w 1447800"/>
                  <a:gd name="connsiteY21" fmla="*/ 490923 h 1138623"/>
                  <a:gd name="connsiteX0" fmla="*/ 0 w 1447800"/>
                  <a:gd name="connsiteY0" fmla="*/ 483665 h 1131365"/>
                  <a:gd name="connsiteX1" fmla="*/ 266700 w 1447800"/>
                  <a:gd name="connsiteY1" fmla="*/ 77265 h 1131365"/>
                  <a:gd name="connsiteX2" fmla="*/ 381000 w 1447800"/>
                  <a:gd name="connsiteY2" fmla="*/ 51865 h 1131365"/>
                  <a:gd name="connsiteX3" fmla="*/ 393700 w 1447800"/>
                  <a:gd name="connsiteY3" fmla="*/ 267765 h 1131365"/>
                  <a:gd name="connsiteX4" fmla="*/ 1016000 w 1447800"/>
                  <a:gd name="connsiteY4" fmla="*/ 4240 h 1131365"/>
                  <a:gd name="connsiteX5" fmla="*/ 1104900 w 1447800"/>
                  <a:gd name="connsiteY5" fmla="*/ 39165 h 1131365"/>
                  <a:gd name="connsiteX6" fmla="*/ 635000 w 1447800"/>
                  <a:gd name="connsiteY6" fmla="*/ 407465 h 1131365"/>
                  <a:gd name="connsiteX7" fmla="*/ 1016000 w 1447800"/>
                  <a:gd name="connsiteY7" fmla="*/ 382065 h 1131365"/>
                  <a:gd name="connsiteX8" fmla="*/ 1308100 w 1447800"/>
                  <a:gd name="connsiteY8" fmla="*/ 280465 h 1131365"/>
                  <a:gd name="connsiteX9" fmla="*/ 1257300 w 1447800"/>
                  <a:gd name="connsiteY9" fmla="*/ 407465 h 1131365"/>
                  <a:gd name="connsiteX10" fmla="*/ 889000 w 1447800"/>
                  <a:gd name="connsiteY10" fmla="*/ 610665 h 1131365"/>
                  <a:gd name="connsiteX11" fmla="*/ 1117600 w 1447800"/>
                  <a:gd name="connsiteY11" fmla="*/ 648765 h 1131365"/>
                  <a:gd name="connsiteX12" fmla="*/ 1371600 w 1447800"/>
                  <a:gd name="connsiteY12" fmla="*/ 623365 h 1131365"/>
                  <a:gd name="connsiteX13" fmla="*/ 1447800 w 1447800"/>
                  <a:gd name="connsiteY13" fmla="*/ 712265 h 1131365"/>
                  <a:gd name="connsiteX14" fmla="*/ 952500 w 1447800"/>
                  <a:gd name="connsiteY14" fmla="*/ 877365 h 1131365"/>
                  <a:gd name="connsiteX15" fmla="*/ 1104900 w 1447800"/>
                  <a:gd name="connsiteY15" fmla="*/ 991665 h 1131365"/>
                  <a:gd name="connsiteX16" fmla="*/ 1308100 w 1447800"/>
                  <a:gd name="connsiteY16" fmla="*/ 1029765 h 1131365"/>
                  <a:gd name="connsiteX17" fmla="*/ 977900 w 1447800"/>
                  <a:gd name="connsiteY17" fmla="*/ 1131365 h 1131365"/>
                  <a:gd name="connsiteX18" fmla="*/ 774700 w 1447800"/>
                  <a:gd name="connsiteY18" fmla="*/ 1080565 h 1131365"/>
                  <a:gd name="connsiteX19" fmla="*/ 558800 w 1447800"/>
                  <a:gd name="connsiteY19" fmla="*/ 1067865 h 1131365"/>
                  <a:gd name="connsiteX20" fmla="*/ 177800 w 1447800"/>
                  <a:gd name="connsiteY20" fmla="*/ 801165 h 1131365"/>
                  <a:gd name="connsiteX21" fmla="*/ 0 w 1447800"/>
                  <a:gd name="connsiteY21" fmla="*/ 483665 h 1131365"/>
                  <a:gd name="connsiteX0" fmla="*/ 0 w 1447800"/>
                  <a:gd name="connsiteY0" fmla="*/ 491889 h 1139589"/>
                  <a:gd name="connsiteX1" fmla="*/ 266700 w 1447800"/>
                  <a:gd name="connsiteY1" fmla="*/ 85489 h 1139589"/>
                  <a:gd name="connsiteX2" fmla="*/ 381000 w 1447800"/>
                  <a:gd name="connsiteY2" fmla="*/ 60089 h 1139589"/>
                  <a:gd name="connsiteX3" fmla="*/ 393700 w 1447800"/>
                  <a:gd name="connsiteY3" fmla="*/ 275989 h 1139589"/>
                  <a:gd name="connsiteX4" fmla="*/ 1016000 w 1447800"/>
                  <a:gd name="connsiteY4" fmla="*/ 12464 h 1139589"/>
                  <a:gd name="connsiteX5" fmla="*/ 1104900 w 1447800"/>
                  <a:gd name="connsiteY5" fmla="*/ 47389 h 1139589"/>
                  <a:gd name="connsiteX6" fmla="*/ 635000 w 1447800"/>
                  <a:gd name="connsiteY6" fmla="*/ 415689 h 1139589"/>
                  <a:gd name="connsiteX7" fmla="*/ 1016000 w 1447800"/>
                  <a:gd name="connsiteY7" fmla="*/ 390289 h 1139589"/>
                  <a:gd name="connsiteX8" fmla="*/ 1308100 w 1447800"/>
                  <a:gd name="connsiteY8" fmla="*/ 288689 h 1139589"/>
                  <a:gd name="connsiteX9" fmla="*/ 1257300 w 1447800"/>
                  <a:gd name="connsiteY9" fmla="*/ 415689 h 1139589"/>
                  <a:gd name="connsiteX10" fmla="*/ 889000 w 1447800"/>
                  <a:gd name="connsiteY10" fmla="*/ 618889 h 1139589"/>
                  <a:gd name="connsiteX11" fmla="*/ 1117600 w 1447800"/>
                  <a:gd name="connsiteY11" fmla="*/ 656989 h 1139589"/>
                  <a:gd name="connsiteX12" fmla="*/ 1371600 w 1447800"/>
                  <a:gd name="connsiteY12" fmla="*/ 631589 h 1139589"/>
                  <a:gd name="connsiteX13" fmla="*/ 1447800 w 1447800"/>
                  <a:gd name="connsiteY13" fmla="*/ 720489 h 1139589"/>
                  <a:gd name="connsiteX14" fmla="*/ 952500 w 1447800"/>
                  <a:gd name="connsiteY14" fmla="*/ 885589 h 1139589"/>
                  <a:gd name="connsiteX15" fmla="*/ 1104900 w 1447800"/>
                  <a:gd name="connsiteY15" fmla="*/ 999889 h 1139589"/>
                  <a:gd name="connsiteX16" fmla="*/ 1308100 w 1447800"/>
                  <a:gd name="connsiteY16" fmla="*/ 1037989 h 1139589"/>
                  <a:gd name="connsiteX17" fmla="*/ 977900 w 1447800"/>
                  <a:gd name="connsiteY17" fmla="*/ 1139589 h 1139589"/>
                  <a:gd name="connsiteX18" fmla="*/ 774700 w 1447800"/>
                  <a:gd name="connsiteY18" fmla="*/ 1088789 h 1139589"/>
                  <a:gd name="connsiteX19" fmla="*/ 558800 w 1447800"/>
                  <a:gd name="connsiteY19" fmla="*/ 1076089 h 1139589"/>
                  <a:gd name="connsiteX20" fmla="*/ 177800 w 1447800"/>
                  <a:gd name="connsiteY20" fmla="*/ 809389 h 1139589"/>
                  <a:gd name="connsiteX21" fmla="*/ 0 w 1447800"/>
                  <a:gd name="connsiteY21" fmla="*/ 491889 h 1139589"/>
                  <a:gd name="connsiteX0" fmla="*/ 0 w 1447800"/>
                  <a:gd name="connsiteY0" fmla="*/ 490924 h 1138624"/>
                  <a:gd name="connsiteX1" fmla="*/ 266700 w 1447800"/>
                  <a:gd name="connsiteY1" fmla="*/ 84524 h 1138624"/>
                  <a:gd name="connsiteX2" fmla="*/ 381000 w 1447800"/>
                  <a:gd name="connsiteY2" fmla="*/ 59124 h 1138624"/>
                  <a:gd name="connsiteX3" fmla="*/ 393700 w 1447800"/>
                  <a:gd name="connsiteY3" fmla="*/ 275024 h 1138624"/>
                  <a:gd name="connsiteX4" fmla="*/ 1016000 w 1447800"/>
                  <a:gd name="connsiteY4" fmla="*/ 11499 h 1138624"/>
                  <a:gd name="connsiteX5" fmla="*/ 1104900 w 1447800"/>
                  <a:gd name="connsiteY5" fmla="*/ 46424 h 1138624"/>
                  <a:gd name="connsiteX6" fmla="*/ 635000 w 1447800"/>
                  <a:gd name="connsiteY6" fmla="*/ 414724 h 1138624"/>
                  <a:gd name="connsiteX7" fmla="*/ 1016000 w 1447800"/>
                  <a:gd name="connsiteY7" fmla="*/ 389324 h 1138624"/>
                  <a:gd name="connsiteX8" fmla="*/ 1308100 w 1447800"/>
                  <a:gd name="connsiteY8" fmla="*/ 287724 h 1138624"/>
                  <a:gd name="connsiteX9" fmla="*/ 1257300 w 1447800"/>
                  <a:gd name="connsiteY9" fmla="*/ 414724 h 1138624"/>
                  <a:gd name="connsiteX10" fmla="*/ 889000 w 1447800"/>
                  <a:gd name="connsiteY10" fmla="*/ 617924 h 1138624"/>
                  <a:gd name="connsiteX11" fmla="*/ 1117600 w 1447800"/>
                  <a:gd name="connsiteY11" fmla="*/ 656024 h 1138624"/>
                  <a:gd name="connsiteX12" fmla="*/ 1371600 w 1447800"/>
                  <a:gd name="connsiteY12" fmla="*/ 630624 h 1138624"/>
                  <a:gd name="connsiteX13" fmla="*/ 1447800 w 1447800"/>
                  <a:gd name="connsiteY13" fmla="*/ 719524 h 1138624"/>
                  <a:gd name="connsiteX14" fmla="*/ 952500 w 1447800"/>
                  <a:gd name="connsiteY14" fmla="*/ 884624 h 1138624"/>
                  <a:gd name="connsiteX15" fmla="*/ 1104900 w 1447800"/>
                  <a:gd name="connsiteY15" fmla="*/ 998924 h 1138624"/>
                  <a:gd name="connsiteX16" fmla="*/ 1308100 w 1447800"/>
                  <a:gd name="connsiteY16" fmla="*/ 1037024 h 1138624"/>
                  <a:gd name="connsiteX17" fmla="*/ 977900 w 1447800"/>
                  <a:gd name="connsiteY17" fmla="*/ 1138624 h 1138624"/>
                  <a:gd name="connsiteX18" fmla="*/ 774700 w 1447800"/>
                  <a:gd name="connsiteY18" fmla="*/ 1087824 h 1138624"/>
                  <a:gd name="connsiteX19" fmla="*/ 558800 w 1447800"/>
                  <a:gd name="connsiteY19" fmla="*/ 1075124 h 1138624"/>
                  <a:gd name="connsiteX20" fmla="*/ 177800 w 1447800"/>
                  <a:gd name="connsiteY20" fmla="*/ 808424 h 1138624"/>
                  <a:gd name="connsiteX21" fmla="*/ 0 w 1447800"/>
                  <a:gd name="connsiteY21" fmla="*/ 490924 h 1138624"/>
                  <a:gd name="connsiteX0" fmla="*/ 0 w 1447800"/>
                  <a:gd name="connsiteY0" fmla="*/ 490924 h 1138624"/>
                  <a:gd name="connsiteX1" fmla="*/ 266700 w 1447800"/>
                  <a:gd name="connsiteY1" fmla="*/ 84524 h 1138624"/>
                  <a:gd name="connsiteX2" fmla="*/ 381000 w 1447800"/>
                  <a:gd name="connsiteY2" fmla="*/ 59124 h 1138624"/>
                  <a:gd name="connsiteX3" fmla="*/ 393700 w 1447800"/>
                  <a:gd name="connsiteY3" fmla="*/ 275024 h 1138624"/>
                  <a:gd name="connsiteX4" fmla="*/ 1016000 w 1447800"/>
                  <a:gd name="connsiteY4" fmla="*/ 11499 h 1138624"/>
                  <a:gd name="connsiteX5" fmla="*/ 1104900 w 1447800"/>
                  <a:gd name="connsiteY5" fmla="*/ 46424 h 1138624"/>
                  <a:gd name="connsiteX6" fmla="*/ 635000 w 1447800"/>
                  <a:gd name="connsiteY6" fmla="*/ 414724 h 1138624"/>
                  <a:gd name="connsiteX7" fmla="*/ 1016000 w 1447800"/>
                  <a:gd name="connsiteY7" fmla="*/ 389324 h 1138624"/>
                  <a:gd name="connsiteX8" fmla="*/ 1308100 w 1447800"/>
                  <a:gd name="connsiteY8" fmla="*/ 287724 h 1138624"/>
                  <a:gd name="connsiteX9" fmla="*/ 1257300 w 1447800"/>
                  <a:gd name="connsiteY9" fmla="*/ 414724 h 1138624"/>
                  <a:gd name="connsiteX10" fmla="*/ 889000 w 1447800"/>
                  <a:gd name="connsiteY10" fmla="*/ 617924 h 1138624"/>
                  <a:gd name="connsiteX11" fmla="*/ 1117600 w 1447800"/>
                  <a:gd name="connsiteY11" fmla="*/ 656024 h 1138624"/>
                  <a:gd name="connsiteX12" fmla="*/ 1371600 w 1447800"/>
                  <a:gd name="connsiteY12" fmla="*/ 630624 h 1138624"/>
                  <a:gd name="connsiteX13" fmla="*/ 1447800 w 1447800"/>
                  <a:gd name="connsiteY13" fmla="*/ 719524 h 1138624"/>
                  <a:gd name="connsiteX14" fmla="*/ 952500 w 1447800"/>
                  <a:gd name="connsiteY14" fmla="*/ 884624 h 1138624"/>
                  <a:gd name="connsiteX15" fmla="*/ 1104900 w 1447800"/>
                  <a:gd name="connsiteY15" fmla="*/ 998924 h 1138624"/>
                  <a:gd name="connsiteX16" fmla="*/ 1308100 w 1447800"/>
                  <a:gd name="connsiteY16" fmla="*/ 1037024 h 1138624"/>
                  <a:gd name="connsiteX17" fmla="*/ 977900 w 1447800"/>
                  <a:gd name="connsiteY17" fmla="*/ 1138624 h 1138624"/>
                  <a:gd name="connsiteX18" fmla="*/ 774700 w 1447800"/>
                  <a:gd name="connsiteY18" fmla="*/ 1087824 h 1138624"/>
                  <a:gd name="connsiteX19" fmla="*/ 558800 w 1447800"/>
                  <a:gd name="connsiteY19" fmla="*/ 1075124 h 1138624"/>
                  <a:gd name="connsiteX20" fmla="*/ 177800 w 1447800"/>
                  <a:gd name="connsiteY20" fmla="*/ 808424 h 1138624"/>
                  <a:gd name="connsiteX21" fmla="*/ 0 w 1447800"/>
                  <a:gd name="connsiteY21" fmla="*/ 490924 h 1138624"/>
                  <a:gd name="connsiteX0" fmla="*/ 0 w 1447800"/>
                  <a:gd name="connsiteY0" fmla="*/ 490924 h 1138624"/>
                  <a:gd name="connsiteX1" fmla="*/ 266700 w 1447800"/>
                  <a:gd name="connsiteY1" fmla="*/ 84524 h 1138624"/>
                  <a:gd name="connsiteX2" fmla="*/ 381000 w 1447800"/>
                  <a:gd name="connsiteY2" fmla="*/ 59124 h 1138624"/>
                  <a:gd name="connsiteX3" fmla="*/ 393700 w 1447800"/>
                  <a:gd name="connsiteY3" fmla="*/ 275024 h 1138624"/>
                  <a:gd name="connsiteX4" fmla="*/ 1016000 w 1447800"/>
                  <a:gd name="connsiteY4" fmla="*/ 11499 h 1138624"/>
                  <a:gd name="connsiteX5" fmla="*/ 1104900 w 1447800"/>
                  <a:gd name="connsiteY5" fmla="*/ 46424 h 1138624"/>
                  <a:gd name="connsiteX6" fmla="*/ 635000 w 1447800"/>
                  <a:gd name="connsiteY6" fmla="*/ 414724 h 1138624"/>
                  <a:gd name="connsiteX7" fmla="*/ 1016000 w 1447800"/>
                  <a:gd name="connsiteY7" fmla="*/ 389324 h 1138624"/>
                  <a:gd name="connsiteX8" fmla="*/ 1308100 w 1447800"/>
                  <a:gd name="connsiteY8" fmla="*/ 287724 h 1138624"/>
                  <a:gd name="connsiteX9" fmla="*/ 1257300 w 1447800"/>
                  <a:gd name="connsiteY9" fmla="*/ 414724 h 1138624"/>
                  <a:gd name="connsiteX10" fmla="*/ 889000 w 1447800"/>
                  <a:gd name="connsiteY10" fmla="*/ 617924 h 1138624"/>
                  <a:gd name="connsiteX11" fmla="*/ 1117600 w 1447800"/>
                  <a:gd name="connsiteY11" fmla="*/ 656024 h 1138624"/>
                  <a:gd name="connsiteX12" fmla="*/ 1371600 w 1447800"/>
                  <a:gd name="connsiteY12" fmla="*/ 630624 h 1138624"/>
                  <a:gd name="connsiteX13" fmla="*/ 1447800 w 1447800"/>
                  <a:gd name="connsiteY13" fmla="*/ 719524 h 1138624"/>
                  <a:gd name="connsiteX14" fmla="*/ 952500 w 1447800"/>
                  <a:gd name="connsiteY14" fmla="*/ 884624 h 1138624"/>
                  <a:gd name="connsiteX15" fmla="*/ 1104900 w 1447800"/>
                  <a:gd name="connsiteY15" fmla="*/ 998924 h 1138624"/>
                  <a:gd name="connsiteX16" fmla="*/ 1308100 w 1447800"/>
                  <a:gd name="connsiteY16" fmla="*/ 1037024 h 1138624"/>
                  <a:gd name="connsiteX17" fmla="*/ 977900 w 1447800"/>
                  <a:gd name="connsiteY17" fmla="*/ 1138624 h 1138624"/>
                  <a:gd name="connsiteX18" fmla="*/ 774700 w 1447800"/>
                  <a:gd name="connsiteY18" fmla="*/ 1087824 h 1138624"/>
                  <a:gd name="connsiteX19" fmla="*/ 558800 w 1447800"/>
                  <a:gd name="connsiteY19" fmla="*/ 1075124 h 1138624"/>
                  <a:gd name="connsiteX20" fmla="*/ 177800 w 1447800"/>
                  <a:gd name="connsiteY20" fmla="*/ 808424 h 1138624"/>
                  <a:gd name="connsiteX21" fmla="*/ 0 w 1447800"/>
                  <a:gd name="connsiteY21" fmla="*/ 490924 h 1138624"/>
                  <a:gd name="connsiteX0" fmla="*/ 0 w 1447800"/>
                  <a:gd name="connsiteY0" fmla="*/ 490924 h 1138624"/>
                  <a:gd name="connsiteX1" fmla="*/ 266700 w 1447800"/>
                  <a:gd name="connsiteY1" fmla="*/ 84524 h 1138624"/>
                  <a:gd name="connsiteX2" fmla="*/ 381000 w 1447800"/>
                  <a:gd name="connsiteY2" fmla="*/ 59124 h 1138624"/>
                  <a:gd name="connsiteX3" fmla="*/ 393700 w 1447800"/>
                  <a:gd name="connsiteY3" fmla="*/ 275024 h 1138624"/>
                  <a:gd name="connsiteX4" fmla="*/ 1016000 w 1447800"/>
                  <a:gd name="connsiteY4" fmla="*/ 11499 h 1138624"/>
                  <a:gd name="connsiteX5" fmla="*/ 1104900 w 1447800"/>
                  <a:gd name="connsiteY5" fmla="*/ 46424 h 1138624"/>
                  <a:gd name="connsiteX6" fmla="*/ 635000 w 1447800"/>
                  <a:gd name="connsiteY6" fmla="*/ 414724 h 1138624"/>
                  <a:gd name="connsiteX7" fmla="*/ 1016000 w 1447800"/>
                  <a:gd name="connsiteY7" fmla="*/ 389324 h 1138624"/>
                  <a:gd name="connsiteX8" fmla="*/ 1308100 w 1447800"/>
                  <a:gd name="connsiteY8" fmla="*/ 287724 h 1138624"/>
                  <a:gd name="connsiteX9" fmla="*/ 1257300 w 1447800"/>
                  <a:gd name="connsiteY9" fmla="*/ 414724 h 1138624"/>
                  <a:gd name="connsiteX10" fmla="*/ 889000 w 1447800"/>
                  <a:gd name="connsiteY10" fmla="*/ 617924 h 1138624"/>
                  <a:gd name="connsiteX11" fmla="*/ 1117600 w 1447800"/>
                  <a:gd name="connsiteY11" fmla="*/ 656024 h 1138624"/>
                  <a:gd name="connsiteX12" fmla="*/ 1371600 w 1447800"/>
                  <a:gd name="connsiteY12" fmla="*/ 630624 h 1138624"/>
                  <a:gd name="connsiteX13" fmla="*/ 1447800 w 1447800"/>
                  <a:gd name="connsiteY13" fmla="*/ 719524 h 1138624"/>
                  <a:gd name="connsiteX14" fmla="*/ 952500 w 1447800"/>
                  <a:gd name="connsiteY14" fmla="*/ 884624 h 1138624"/>
                  <a:gd name="connsiteX15" fmla="*/ 1104900 w 1447800"/>
                  <a:gd name="connsiteY15" fmla="*/ 998924 h 1138624"/>
                  <a:gd name="connsiteX16" fmla="*/ 1308100 w 1447800"/>
                  <a:gd name="connsiteY16" fmla="*/ 1037024 h 1138624"/>
                  <a:gd name="connsiteX17" fmla="*/ 977900 w 1447800"/>
                  <a:gd name="connsiteY17" fmla="*/ 1138624 h 1138624"/>
                  <a:gd name="connsiteX18" fmla="*/ 774700 w 1447800"/>
                  <a:gd name="connsiteY18" fmla="*/ 1087824 h 1138624"/>
                  <a:gd name="connsiteX19" fmla="*/ 558800 w 1447800"/>
                  <a:gd name="connsiteY19" fmla="*/ 1075124 h 1138624"/>
                  <a:gd name="connsiteX20" fmla="*/ 177800 w 1447800"/>
                  <a:gd name="connsiteY20" fmla="*/ 808424 h 1138624"/>
                  <a:gd name="connsiteX21" fmla="*/ 0 w 1447800"/>
                  <a:gd name="connsiteY21" fmla="*/ 490924 h 1138624"/>
                  <a:gd name="connsiteX0" fmla="*/ 0 w 1447800"/>
                  <a:gd name="connsiteY0" fmla="*/ 490924 h 1138624"/>
                  <a:gd name="connsiteX1" fmla="*/ 266700 w 1447800"/>
                  <a:gd name="connsiteY1" fmla="*/ 84524 h 1138624"/>
                  <a:gd name="connsiteX2" fmla="*/ 381000 w 1447800"/>
                  <a:gd name="connsiteY2" fmla="*/ 59124 h 1138624"/>
                  <a:gd name="connsiteX3" fmla="*/ 393700 w 1447800"/>
                  <a:gd name="connsiteY3" fmla="*/ 275024 h 1138624"/>
                  <a:gd name="connsiteX4" fmla="*/ 1016000 w 1447800"/>
                  <a:gd name="connsiteY4" fmla="*/ 11499 h 1138624"/>
                  <a:gd name="connsiteX5" fmla="*/ 1104900 w 1447800"/>
                  <a:gd name="connsiteY5" fmla="*/ 46424 h 1138624"/>
                  <a:gd name="connsiteX6" fmla="*/ 635000 w 1447800"/>
                  <a:gd name="connsiteY6" fmla="*/ 414724 h 1138624"/>
                  <a:gd name="connsiteX7" fmla="*/ 1016000 w 1447800"/>
                  <a:gd name="connsiteY7" fmla="*/ 389324 h 1138624"/>
                  <a:gd name="connsiteX8" fmla="*/ 1308100 w 1447800"/>
                  <a:gd name="connsiteY8" fmla="*/ 287724 h 1138624"/>
                  <a:gd name="connsiteX9" fmla="*/ 1257300 w 1447800"/>
                  <a:gd name="connsiteY9" fmla="*/ 414724 h 1138624"/>
                  <a:gd name="connsiteX10" fmla="*/ 889000 w 1447800"/>
                  <a:gd name="connsiteY10" fmla="*/ 617924 h 1138624"/>
                  <a:gd name="connsiteX11" fmla="*/ 1117600 w 1447800"/>
                  <a:gd name="connsiteY11" fmla="*/ 656024 h 1138624"/>
                  <a:gd name="connsiteX12" fmla="*/ 1371600 w 1447800"/>
                  <a:gd name="connsiteY12" fmla="*/ 630624 h 1138624"/>
                  <a:gd name="connsiteX13" fmla="*/ 1447800 w 1447800"/>
                  <a:gd name="connsiteY13" fmla="*/ 719524 h 1138624"/>
                  <a:gd name="connsiteX14" fmla="*/ 952500 w 1447800"/>
                  <a:gd name="connsiteY14" fmla="*/ 884624 h 1138624"/>
                  <a:gd name="connsiteX15" fmla="*/ 1104900 w 1447800"/>
                  <a:gd name="connsiteY15" fmla="*/ 998924 h 1138624"/>
                  <a:gd name="connsiteX16" fmla="*/ 1308100 w 1447800"/>
                  <a:gd name="connsiteY16" fmla="*/ 1037024 h 1138624"/>
                  <a:gd name="connsiteX17" fmla="*/ 977900 w 1447800"/>
                  <a:gd name="connsiteY17" fmla="*/ 1138624 h 1138624"/>
                  <a:gd name="connsiteX18" fmla="*/ 774700 w 1447800"/>
                  <a:gd name="connsiteY18" fmla="*/ 1087824 h 1138624"/>
                  <a:gd name="connsiteX19" fmla="*/ 558800 w 1447800"/>
                  <a:gd name="connsiteY19" fmla="*/ 1075124 h 1138624"/>
                  <a:gd name="connsiteX20" fmla="*/ 177800 w 1447800"/>
                  <a:gd name="connsiteY20" fmla="*/ 808424 h 1138624"/>
                  <a:gd name="connsiteX21" fmla="*/ 0 w 1447800"/>
                  <a:gd name="connsiteY21" fmla="*/ 490924 h 1138624"/>
                  <a:gd name="connsiteX0" fmla="*/ 0 w 1447800"/>
                  <a:gd name="connsiteY0" fmla="*/ 490924 h 1138624"/>
                  <a:gd name="connsiteX1" fmla="*/ 266700 w 1447800"/>
                  <a:gd name="connsiteY1" fmla="*/ 84524 h 1138624"/>
                  <a:gd name="connsiteX2" fmla="*/ 381000 w 1447800"/>
                  <a:gd name="connsiteY2" fmla="*/ 59124 h 1138624"/>
                  <a:gd name="connsiteX3" fmla="*/ 393700 w 1447800"/>
                  <a:gd name="connsiteY3" fmla="*/ 275024 h 1138624"/>
                  <a:gd name="connsiteX4" fmla="*/ 1016000 w 1447800"/>
                  <a:gd name="connsiteY4" fmla="*/ 11499 h 1138624"/>
                  <a:gd name="connsiteX5" fmla="*/ 1104900 w 1447800"/>
                  <a:gd name="connsiteY5" fmla="*/ 46424 h 1138624"/>
                  <a:gd name="connsiteX6" fmla="*/ 635000 w 1447800"/>
                  <a:gd name="connsiteY6" fmla="*/ 414724 h 1138624"/>
                  <a:gd name="connsiteX7" fmla="*/ 1016000 w 1447800"/>
                  <a:gd name="connsiteY7" fmla="*/ 389324 h 1138624"/>
                  <a:gd name="connsiteX8" fmla="*/ 1020763 w 1447800"/>
                  <a:gd name="connsiteY8" fmla="*/ 383769 h 1138624"/>
                  <a:gd name="connsiteX9" fmla="*/ 1308100 w 1447800"/>
                  <a:gd name="connsiteY9" fmla="*/ 287724 h 1138624"/>
                  <a:gd name="connsiteX10" fmla="*/ 1257300 w 1447800"/>
                  <a:gd name="connsiteY10" fmla="*/ 414724 h 1138624"/>
                  <a:gd name="connsiteX11" fmla="*/ 889000 w 1447800"/>
                  <a:gd name="connsiteY11" fmla="*/ 617924 h 1138624"/>
                  <a:gd name="connsiteX12" fmla="*/ 1117600 w 1447800"/>
                  <a:gd name="connsiteY12" fmla="*/ 656024 h 1138624"/>
                  <a:gd name="connsiteX13" fmla="*/ 1371600 w 1447800"/>
                  <a:gd name="connsiteY13" fmla="*/ 630624 h 1138624"/>
                  <a:gd name="connsiteX14" fmla="*/ 1447800 w 1447800"/>
                  <a:gd name="connsiteY14" fmla="*/ 719524 h 1138624"/>
                  <a:gd name="connsiteX15" fmla="*/ 952500 w 1447800"/>
                  <a:gd name="connsiteY15" fmla="*/ 884624 h 1138624"/>
                  <a:gd name="connsiteX16" fmla="*/ 1104900 w 1447800"/>
                  <a:gd name="connsiteY16" fmla="*/ 998924 h 1138624"/>
                  <a:gd name="connsiteX17" fmla="*/ 1308100 w 1447800"/>
                  <a:gd name="connsiteY17" fmla="*/ 1037024 h 1138624"/>
                  <a:gd name="connsiteX18" fmla="*/ 977900 w 1447800"/>
                  <a:gd name="connsiteY18" fmla="*/ 1138624 h 1138624"/>
                  <a:gd name="connsiteX19" fmla="*/ 774700 w 1447800"/>
                  <a:gd name="connsiteY19" fmla="*/ 1087824 h 1138624"/>
                  <a:gd name="connsiteX20" fmla="*/ 558800 w 1447800"/>
                  <a:gd name="connsiteY20" fmla="*/ 1075124 h 1138624"/>
                  <a:gd name="connsiteX21" fmla="*/ 177800 w 1447800"/>
                  <a:gd name="connsiteY21" fmla="*/ 808424 h 1138624"/>
                  <a:gd name="connsiteX22" fmla="*/ 0 w 1447800"/>
                  <a:gd name="connsiteY22" fmla="*/ 490924 h 1138624"/>
                  <a:gd name="connsiteX0" fmla="*/ 0 w 1447800"/>
                  <a:gd name="connsiteY0" fmla="*/ 490924 h 1138624"/>
                  <a:gd name="connsiteX1" fmla="*/ 266700 w 1447800"/>
                  <a:gd name="connsiteY1" fmla="*/ 84524 h 1138624"/>
                  <a:gd name="connsiteX2" fmla="*/ 381000 w 1447800"/>
                  <a:gd name="connsiteY2" fmla="*/ 59124 h 1138624"/>
                  <a:gd name="connsiteX3" fmla="*/ 393700 w 1447800"/>
                  <a:gd name="connsiteY3" fmla="*/ 275024 h 1138624"/>
                  <a:gd name="connsiteX4" fmla="*/ 1016000 w 1447800"/>
                  <a:gd name="connsiteY4" fmla="*/ 11499 h 1138624"/>
                  <a:gd name="connsiteX5" fmla="*/ 1104900 w 1447800"/>
                  <a:gd name="connsiteY5" fmla="*/ 46424 h 1138624"/>
                  <a:gd name="connsiteX6" fmla="*/ 635000 w 1447800"/>
                  <a:gd name="connsiteY6" fmla="*/ 414724 h 1138624"/>
                  <a:gd name="connsiteX7" fmla="*/ 1016000 w 1447800"/>
                  <a:gd name="connsiteY7" fmla="*/ 389324 h 1138624"/>
                  <a:gd name="connsiteX8" fmla="*/ 1020763 w 1447800"/>
                  <a:gd name="connsiteY8" fmla="*/ 383769 h 1138624"/>
                  <a:gd name="connsiteX9" fmla="*/ 1308100 w 1447800"/>
                  <a:gd name="connsiteY9" fmla="*/ 287724 h 1138624"/>
                  <a:gd name="connsiteX10" fmla="*/ 1257300 w 1447800"/>
                  <a:gd name="connsiteY10" fmla="*/ 414724 h 1138624"/>
                  <a:gd name="connsiteX11" fmla="*/ 889000 w 1447800"/>
                  <a:gd name="connsiteY11" fmla="*/ 617924 h 1138624"/>
                  <a:gd name="connsiteX12" fmla="*/ 1117600 w 1447800"/>
                  <a:gd name="connsiteY12" fmla="*/ 656024 h 1138624"/>
                  <a:gd name="connsiteX13" fmla="*/ 1371600 w 1447800"/>
                  <a:gd name="connsiteY13" fmla="*/ 630624 h 1138624"/>
                  <a:gd name="connsiteX14" fmla="*/ 1447800 w 1447800"/>
                  <a:gd name="connsiteY14" fmla="*/ 719524 h 1138624"/>
                  <a:gd name="connsiteX15" fmla="*/ 952500 w 1447800"/>
                  <a:gd name="connsiteY15" fmla="*/ 884624 h 1138624"/>
                  <a:gd name="connsiteX16" fmla="*/ 1104900 w 1447800"/>
                  <a:gd name="connsiteY16" fmla="*/ 998924 h 1138624"/>
                  <a:gd name="connsiteX17" fmla="*/ 1308100 w 1447800"/>
                  <a:gd name="connsiteY17" fmla="*/ 1037024 h 1138624"/>
                  <a:gd name="connsiteX18" fmla="*/ 977900 w 1447800"/>
                  <a:gd name="connsiteY18" fmla="*/ 1138624 h 1138624"/>
                  <a:gd name="connsiteX19" fmla="*/ 774700 w 1447800"/>
                  <a:gd name="connsiteY19" fmla="*/ 1087824 h 1138624"/>
                  <a:gd name="connsiteX20" fmla="*/ 558800 w 1447800"/>
                  <a:gd name="connsiteY20" fmla="*/ 1075124 h 1138624"/>
                  <a:gd name="connsiteX21" fmla="*/ 177800 w 1447800"/>
                  <a:gd name="connsiteY21" fmla="*/ 808424 h 1138624"/>
                  <a:gd name="connsiteX22" fmla="*/ 0 w 1447800"/>
                  <a:gd name="connsiteY22" fmla="*/ 490924 h 1138624"/>
                  <a:gd name="connsiteX0" fmla="*/ 0 w 1473120"/>
                  <a:gd name="connsiteY0" fmla="*/ 490924 h 1138624"/>
                  <a:gd name="connsiteX1" fmla="*/ 266700 w 1473120"/>
                  <a:gd name="connsiteY1" fmla="*/ 84524 h 1138624"/>
                  <a:gd name="connsiteX2" fmla="*/ 381000 w 1473120"/>
                  <a:gd name="connsiteY2" fmla="*/ 59124 h 1138624"/>
                  <a:gd name="connsiteX3" fmla="*/ 393700 w 1473120"/>
                  <a:gd name="connsiteY3" fmla="*/ 275024 h 1138624"/>
                  <a:gd name="connsiteX4" fmla="*/ 1016000 w 1473120"/>
                  <a:gd name="connsiteY4" fmla="*/ 11499 h 1138624"/>
                  <a:gd name="connsiteX5" fmla="*/ 1104900 w 1473120"/>
                  <a:gd name="connsiteY5" fmla="*/ 46424 h 1138624"/>
                  <a:gd name="connsiteX6" fmla="*/ 635000 w 1473120"/>
                  <a:gd name="connsiteY6" fmla="*/ 414724 h 1138624"/>
                  <a:gd name="connsiteX7" fmla="*/ 1016000 w 1473120"/>
                  <a:gd name="connsiteY7" fmla="*/ 389324 h 1138624"/>
                  <a:gd name="connsiteX8" fmla="*/ 1020763 w 1473120"/>
                  <a:gd name="connsiteY8" fmla="*/ 383769 h 1138624"/>
                  <a:gd name="connsiteX9" fmla="*/ 1308100 w 1473120"/>
                  <a:gd name="connsiteY9" fmla="*/ 287724 h 1138624"/>
                  <a:gd name="connsiteX10" fmla="*/ 1257300 w 1473120"/>
                  <a:gd name="connsiteY10" fmla="*/ 414724 h 1138624"/>
                  <a:gd name="connsiteX11" fmla="*/ 889000 w 1473120"/>
                  <a:gd name="connsiteY11" fmla="*/ 617924 h 1138624"/>
                  <a:gd name="connsiteX12" fmla="*/ 1117600 w 1473120"/>
                  <a:gd name="connsiteY12" fmla="*/ 656024 h 1138624"/>
                  <a:gd name="connsiteX13" fmla="*/ 1371600 w 1473120"/>
                  <a:gd name="connsiteY13" fmla="*/ 630624 h 1138624"/>
                  <a:gd name="connsiteX14" fmla="*/ 1447800 w 1473120"/>
                  <a:gd name="connsiteY14" fmla="*/ 719524 h 1138624"/>
                  <a:gd name="connsiteX15" fmla="*/ 952500 w 1473120"/>
                  <a:gd name="connsiteY15" fmla="*/ 884624 h 1138624"/>
                  <a:gd name="connsiteX16" fmla="*/ 1104900 w 1473120"/>
                  <a:gd name="connsiteY16" fmla="*/ 998924 h 1138624"/>
                  <a:gd name="connsiteX17" fmla="*/ 1308100 w 1473120"/>
                  <a:gd name="connsiteY17" fmla="*/ 1037024 h 1138624"/>
                  <a:gd name="connsiteX18" fmla="*/ 977900 w 1473120"/>
                  <a:gd name="connsiteY18" fmla="*/ 1138624 h 1138624"/>
                  <a:gd name="connsiteX19" fmla="*/ 774700 w 1473120"/>
                  <a:gd name="connsiteY19" fmla="*/ 1087824 h 1138624"/>
                  <a:gd name="connsiteX20" fmla="*/ 558800 w 1473120"/>
                  <a:gd name="connsiteY20" fmla="*/ 1075124 h 1138624"/>
                  <a:gd name="connsiteX21" fmla="*/ 177800 w 1473120"/>
                  <a:gd name="connsiteY21" fmla="*/ 808424 h 1138624"/>
                  <a:gd name="connsiteX22" fmla="*/ 0 w 1473120"/>
                  <a:gd name="connsiteY22" fmla="*/ 490924 h 1138624"/>
                  <a:gd name="connsiteX0" fmla="*/ 0 w 1473476"/>
                  <a:gd name="connsiteY0" fmla="*/ 490924 h 1138624"/>
                  <a:gd name="connsiteX1" fmla="*/ 266700 w 1473476"/>
                  <a:gd name="connsiteY1" fmla="*/ 84524 h 1138624"/>
                  <a:gd name="connsiteX2" fmla="*/ 381000 w 1473476"/>
                  <a:gd name="connsiteY2" fmla="*/ 59124 h 1138624"/>
                  <a:gd name="connsiteX3" fmla="*/ 393700 w 1473476"/>
                  <a:gd name="connsiteY3" fmla="*/ 275024 h 1138624"/>
                  <a:gd name="connsiteX4" fmla="*/ 1016000 w 1473476"/>
                  <a:gd name="connsiteY4" fmla="*/ 11499 h 1138624"/>
                  <a:gd name="connsiteX5" fmla="*/ 1104900 w 1473476"/>
                  <a:gd name="connsiteY5" fmla="*/ 46424 h 1138624"/>
                  <a:gd name="connsiteX6" fmla="*/ 635000 w 1473476"/>
                  <a:gd name="connsiteY6" fmla="*/ 414724 h 1138624"/>
                  <a:gd name="connsiteX7" fmla="*/ 1016000 w 1473476"/>
                  <a:gd name="connsiteY7" fmla="*/ 389324 h 1138624"/>
                  <a:gd name="connsiteX8" fmla="*/ 1020763 w 1473476"/>
                  <a:gd name="connsiteY8" fmla="*/ 383769 h 1138624"/>
                  <a:gd name="connsiteX9" fmla="*/ 1308100 w 1473476"/>
                  <a:gd name="connsiteY9" fmla="*/ 287724 h 1138624"/>
                  <a:gd name="connsiteX10" fmla="*/ 1257300 w 1473476"/>
                  <a:gd name="connsiteY10" fmla="*/ 414724 h 1138624"/>
                  <a:gd name="connsiteX11" fmla="*/ 889000 w 1473476"/>
                  <a:gd name="connsiteY11" fmla="*/ 617924 h 1138624"/>
                  <a:gd name="connsiteX12" fmla="*/ 1117600 w 1473476"/>
                  <a:gd name="connsiteY12" fmla="*/ 656024 h 1138624"/>
                  <a:gd name="connsiteX13" fmla="*/ 1371600 w 1473476"/>
                  <a:gd name="connsiteY13" fmla="*/ 630624 h 1138624"/>
                  <a:gd name="connsiteX14" fmla="*/ 1447800 w 1473476"/>
                  <a:gd name="connsiteY14" fmla="*/ 719524 h 1138624"/>
                  <a:gd name="connsiteX15" fmla="*/ 952500 w 1473476"/>
                  <a:gd name="connsiteY15" fmla="*/ 884624 h 1138624"/>
                  <a:gd name="connsiteX16" fmla="*/ 1104900 w 1473476"/>
                  <a:gd name="connsiteY16" fmla="*/ 998924 h 1138624"/>
                  <a:gd name="connsiteX17" fmla="*/ 1308100 w 1473476"/>
                  <a:gd name="connsiteY17" fmla="*/ 1037024 h 1138624"/>
                  <a:gd name="connsiteX18" fmla="*/ 977900 w 1473476"/>
                  <a:gd name="connsiteY18" fmla="*/ 1138624 h 1138624"/>
                  <a:gd name="connsiteX19" fmla="*/ 774700 w 1473476"/>
                  <a:gd name="connsiteY19" fmla="*/ 1087824 h 1138624"/>
                  <a:gd name="connsiteX20" fmla="*/ 558800 w 1473476"/>
                  <a:gd name="connsiteY20" fmla="*/ 1075124 h 1138624"/>
                  <a:gd name="connsiteX21" fmla="*/ 177800 w 1473476"/>
                  <a:gd name="connsiteY21" fmla="*/ 808424 h 1138624"/>
                  <a:gd name="connsiteX22" fmla="*/ 0 w 1473476"/>
                  <a:gd name="connsiteY22" fmla="*/ 490924 h 1138624"/>
                  <a:gd name="connsiteX0" fmla="*/ 0 w 1515009"/>
                  <a:gd name="connsiteY0" fmla="*/ 490924 h 1138624"/>
                  <a:gd name="connsiteX1" fmla="*/ 266700 w 1515009"/>
                  <a:gd name="connsiteY1" fmla="*/ 84524 h 1138624"/>
                  <a:gd name="connsiteX2" fmla="*/ 381000 w 1515009"/>
                  <a:gd name="connsiteY2" fmla="*/ 59124 h 1138624"/>
                  <a:gd name="connsiteX3" fmla="*/ 393700 w 1515009"/>
                  <a:gd name="connsiteY3" fmla="*/ 275024 h 1138624"/>
                  <a:gd name="connsiteX4" fmla="*/ 1016000 w 1515009"/>
                  <a:gd name="connsiteY4" fmla="*/ 11499 h 1138624"/>
                  <a:gd name="connsiteX5" fmla="*/ 1104900 w 1515009"/>
                  <a:gd name="connsiteY5" fmla="*/ 46424 h 1138624"/>
                  <a:gd name="connsiteX6" fmla="*/ 635000 w 1515009"/>
                  <a:gd name="connsiteY6" fmla="*/ 414724 h 1138624"/>
                  <a:gd name="connsiteX7" fmla="*/ 1016000 w 1515009"/>
                  <a:gd name="connsiteY7" fmla="*/ 389324 h 1138624"/>
                  <a:gd name="connsiteX8" fmla="*/ 1020763 w 1515009"/>
                  <a:gd name="connsiteY8" fmla="*/ 383769 h 1138624"/>
                  <a:gd name="connsiteX9" fmla="*/ 1308100 w 1515009"/>
                  <a:gd name="connsiteY9" fmla="*/ 287724 h 1138624"/>
                  <a:gd name="connsiteX10" fmla="*/ 1257300 w 1515009"/>
                  <a:gd name="connsiteY10" fmla="*/ 414724 h 1138624"/>
                  <a:gd name="connsiteX11" fmla="*/ 889000 w 1515009"/>
                  <a:gd name="connsiteY11" fmla="*/ 617924 h 1138624"/>
                  <a:gd name="connsiteX12" fmla="*/ 1117600 w 1515009"/>
                  <a:gd name="connsiteY12" fmla="*/ 656024 h 1138624"/>
                  <a:gd name="connsiteX13" fmla="*/ 1371600 w 1515009"/>
                  <a:gd name="connsiteY13" fmla="*/ 630624 h 1138624"/>
                  <a:gd name="connsiteX14" fmla="*/ 1447800 w 1515009"/>
                  <a:gd name="connsiteY14" fmla="*/ 719524 h 1138624"/>
                  <a:gd name="connsiteX15" fmla="*/ 952500 w 1515009"/>
                  <a:gd name="connsiteY15" fmla="*/ 884624 h 1138624"/>
                  <a:gd name="connsiteX16" fmla="*/ 1104900 w 1515009"/>
                  <a:gd name="connsiteY16" fmla="*/ 998924 h 1138624"/>
                  <a:gd name="connsiteX17" fmla="*/ 1308100 w 1515009"/>
                  <a:gd name="connsiteY17" fmla="*/ 1037024 h 1138624"/>
                  <a:gd name="connsiteX18" fmla="*/ 977900 w 1515009"/>
                  <a:gd name="connsiteY18" fmla="*/ 1138624 h 1138624"/>
                  <a:gd name="connsiteX19" fmla="*/ 774700 w 1515009"/>
                  <a:gd name="connsiteY19" fmla="*/ 1087824 h 1138624"/>
                  <a:gd name="connsiteX20" fmla="*/ 558800 w 1515009"/>
                  <a:gd name="connsiteY20" fmla="*/ 1075124 h 1138624"/>
                  <a:gd name="connsiteX21" fmla="*/ 177800 w 1515009"/>
                  <a:gd name="connsiteY21" fmla="*/ 808424 h 1138624"/>
                  <a:gd name="connsiteX22" fmla="*/ 0 w 1515009"/>
                  <a:gd name="connsiteY22" fmla="*/ 490924 h 1138624"/>
                  <a:gd name="connsiteX0" fmla="*/ 0 w 1464415"/>
                  <a:gd name="connsiteY0" fmla="*/ 490924 h 1138624"/>
                  <a:gd name="connsiteX1" fmla="*/ 266700 w 1464415"/>
                  <a:gd name="connsiteY1" fmla="*/ 84524 h 1138624"/>
                  <a:gd name="connsiteX2" fmla="*/ 381000 w 1464415"/>
                  <a:gd name="connsiteY2" fmla="*/ 59124 h 1138624"/>
                  <a:gd name="connsiteX3" fmla="*/ 393700 w 1464415"/>
                  <a:gd name="connsiteY3" fmla="*/ 275024 h 1138624"/>
                  <a:gd name="connsiteX4" fmla="*/ 1016000 w 1464415"/>
                  <a:gd name="connsiteY4" fmla="*/ 11499 h 1138624"/>
                  <a:gd name="connsiteX5" fmla="*/ 1104900 w 1464415"/>
                  <a:gd name="connsiteY5" fmla="*/ 46424 h 1138624"/>
                  <a:gd name="connsiteX6" fmla="*/ 635000 w 1464415"/>
                  <a:gd name="connsiteY6" fmla="*/ 414724 h 1138624"/>
                  <a:gd name="connsiteX7" fmla="*/ 1016000 w 1464415"/>
                  <a:gd name="connsiteY7" fmla="*/ 389324 h 1138624"/>
                  <a:gd name="connsiteX8" fmla="*/ 1020763 w 1464415"/>
                  <a:gd name="connsiteY8" fmla="*/ 383769 h 1138624"/>
                  <a:gd name="connsiteX9" fmla="*/ 1308100 w 1464415"/>
                  <a:gd name="connsiteY9" fmla="*/ 287724 h 1138624"/>
                  <a:gd name="connsiteX10" fmla="*/ 1257300 w 1464415"/>
                  <a:gd name="connsiteY10" fmla="*/ 414724 h 1138624"/>
                  <a:gd name="connsiteX11" fmla="*/ 889000 w 1464415"/>
                  <a:gd name="connsiteY11" fmla="*/ 617924 h 1138624"/>
                  <a:gd name="connsiteX12" fmla="*/ 1117600 w 1464415"/>
                  <a:gd name="connsiteY12" fmla="*/ 656024 h 1138624"/>
                  <a:gd name="connsiteX13" fmla="*/ 1371600 w 1464415"/>
                  <a:gd name="connsiteY13" fmla="*/ 630624 h 1138624"/>
                  <a:gd name="connsiteX14" fmla="*/ 1447800 w 1464415"/>
                  <a:gd name="connsiteY14" fmla="*/ 719524 h 1138624"/>
                  <a:gd name="connsiteX15" fmla="*/ 952500 w 1464415"/>
                  <a:gd name="connsiteY15" fmla="*/ 884624 h 1138624"/>
                  <a:gd name="connsiteX16" fmla="*/ 1104900 w 1464415"/>
                  <a:gd name="connsiteY16" fmla="*/ 998924 h 1138624"/>
                  <a:gd name="connsiteX17" fmla="*/ 1308100 w 1464415"/>
                  <a:gd name="connsiteY17" fmla="*/ 1037024 h 1138624"/>
                  <a:gd name="connsiteX18" fmla="*/ 977900 w 1464415"/>
                  <a:gd name="connsiteY18" fmla="*/ 1138624 h 1138624"/>
                  <a:gd name="connsiteX19" fmla="*/ 774700 w 1464415"/>
                  <a:gd name="connsiteY19" fmla="*/ 1087824 h 1138624"/>
                  <a:gd name="connsiteX20" fmla="*/ 558800 w 1464415"/>
                  <a:gd name="connsiteY20" fmla="*/ 1075124 h 1138624"/>
                  <a:gd name="connsiteX21" fmla="*/ 177800 w 1464415"/>
                  <a:gd name="connsiteY21" fmla="*/ 808424 h 1138624"/>
                  <a:gd name="connsiteX22" fmla="*/ 0 w 1464415"/>
                  <a:gd name="connsiteY22" fmla="*/ 490924 h 1138624"/>
                  <a:gd name="connsiteX0" fmla="*/ 0 w 1473476"/>
                  <a:gd name="connsiteY0" fmla="*/ 490924 h 1138624"/>
                  <a:gd name="connsiteX1" fmla="*/ 266700 w 1473476"/>
                  <a:gd name="connsiteY1" fmla="*/ 84524 h 1138624"/>
                  <a:gd name="connsiteX2" fmla="*/ 381000 w 1473476"/>
                  <a:gd name="connsiteY2" fmla="*/ 59124 h 1138624"/>
                  <a:gd name="connsiteX3" fmla="*/ 393700 w 1473476"/>
                  <a:gd name="connsiteY3" fmla="*/ 275024 h 1138624"/>
                  <a:gd name="connsiteX4" fmla="*/ 1016000 w 1473476"/>
                  <a:gd name="connsiteY4" fmla="*/ 11499 h 1138624"/>
                  <a:gd name="connsiteX5" fmla="*/ 1104900 w 1473476"/>
                  <a:gd name="connsiteY5" fmla="*/ 46424 h 1138624"/>
                  <a:gd name="connsiteX6" fmla="*/ 635000 w 1473476"/>
                  <a:gd name="connsiteY6" fmla="*/ 414724 h 1138624"/>
                  <a:gd name="connsiteX7" fmla="*/ 1016000 w 1473476"/>
                  <a:gd name="connsiteY7" fmla="*/ 389324 h 1138624"/>
                  <a:gd name="connsiteX8" fmla="*/ 1020763 w 1473476"/>
                  <a:gd name="connsiteY8" fmla="*/ 383769 h 1138624"/>
                  <a:gd name="connsiteX9" fmla="*/ 1308100 w 1473476"/>
                  <a:gd name="connsiteY9" fmla="*/ 287724 h 1138624"/>
                  <a:gd name="connsiteX10" fmla="*/ 1257300 w 1473476"/>
                  <a:gd name="connsiteY10" fmla="*/ 414724 h 1138624"/>
                  <a:gd name="connsiteX11" fmla="*/ 889000 w 1473476"/>
                  <a:gd name="connsiteY11" fmla="*/ 617924 h 1138624"/>
                  <a:gd name="connsiteX12" fmla="*/ 1117600 w 1473476"/>
                  <a:gd name="connsiteY12" fmla="*/ 656024 h 1138624"/>
                  <a:gd name="connsiteX13" fmla="*/ 1371600 w 1473476"/>
                  <a:gd name="connsiteY13" fmla="*/ 630624 h 1138624"/>
                  <a:gd name="connsiteX14" fmla="*/ 1447800 w 1473476"/>
                  <a:gd name="connsiteY14" fmla="*/ 719524 h 1138624"/>
                  <a:gd name="connsiteX15" fmla="*/ 952500 w 1473476"/>
                  <a:gd name="connsiteY15" fmla="*/ 884624 h 1138624"/>
                  <a:gd name="connsiteX16" fmla="*/ 1104900 w 1473476"/>
                  <a:gd name="connsiteY16" fmla="*/ 998924 h 1138624"/>
                  <a:gd name="connsiteX17" fmla="*/ 1308100 w 1473476"/>
                  <a:gd name="connsiteY17" fmla="*/ 1037024 h 1138624"/>
                  <a:gd name="connsiteX18" fmla="*/ 977900 w 1473476"/>
                  <a:gd name="connsiteY18" fmla="*/ 1138624 h 1138624"/>
                  <a:gd name="connsiteX19" fmla="*/ 774700 w 1473476"/>
                  <a:gd name="connsiteY19" fmla="*/ 1087824 h 1138624"/>
                  <a:gd name="connsiteX20" fmla="*/ 558800 w 1473476"/>
                  <a:gd name="connsiteY20" fmla="*/ 1075124 h 1138624"/>
                  <a:gd name="connsiteX21" fmla="*/ 177800 w 1473476"/>
                  <a:gd name="connsiteY21" fmla="*/ 808424 h 1138624"/>
                  <a:gd name="connsiteX22" fmla="*/ 0 w 1473476"/>
                  <a:gd name="connsiteY22" fmla="*/ 490924 h 1138624"/>
                  <a:gd name="connsiteX0" fmla="*/ 0 w 1473476"/>
                  <a:gd name="connsiteY0" fmla="*/ 490924 h 1138624"/>
                  <a:gd name="connsiteX1" fmla="*/ 266700 w 1473476"/>
                  <a:gd name="connsiteY1" fmla="*/ 84524 h 1138624"/>
                  <a:gd name="connsiteX2" fmla="*/ 381000 w 1473476"/>
                  <a:gd name="connsiteY2" fmla="*/ 59124 h 1138624"/>
                  <a:gd name="connsiteX3" fmla="*/ 393700 w 1473476"/>
                  <a:gd name="connsiteY3" fmla="*/ 275024 h 1138624"/>
                  <a:gd name="connsiteX4" fmla="*/ 1016000 w 1473476"/>
                  <a:gd name="connsiteY4" fmla="*/ 11499 h 1138624"/>
                  <a:gd name="connsiteX5" fmla="*/ 1104900 w 1473476"/>
                  <a:gd name="connsiteY5" fmla="*/ 46424 h 1138624"/>
                  <a:gd name="connsiteX6" fmla="*/ 635000 w 1473476"/>
                  <a:gd name="connsiteY6" fmla="*/ 414724 h 1138624"/>
                  <a:gd name="connsiteX7" fmla="*/ 1016000 w 1473476"/>
                  <a:gd name="connsiteY7" fmla="*/ 389324 h 1138624"/>
                  <a:gd name="connsiteX8" fmla="*/ 1020763 w 1473476"/>
                  <a:gd name="connsiteY8" fmla="*/ 383769 h 1138624"/>
                  <a:gd name="connsiteX9" fmla="*/ 1308100 w 1473476"/>
                  <a:gd name="connsiteY9" fmla="*/ 287724 h 1138624"/>
                  <a:gd name="connsiteX10" fmla="*/ 1257300 w 1473476"/>
                  <a:gd name="connsiteY10" fmla="*/ 414724 h 1138624"/>
                  <a:gd name="connsiteX11" fmla="*/ 889000 w 1473476"/>
                  <a:gd name="connsiteY11" fmla="*/ 617924 h 1138624"/>
                  <a:gd name="connsiteX12" fmla="*/ 1117600 w 1473476"/>
                  <a:gd name="connsiteY12" fmla="*/ 656024 h 1138624"/>
                  <a:gd name="connsiteX13" fmla="*/ 1371600 w 1473476"/>
                  <a:gd name="connsiteY13" fmla="*/ 630624 h 1138624"/>
                  <a:gd name="connsiteX14" fmla="*/ 1447800 w 1473476"/>
                  <a:gd name="connsiteY14" fmla="*/ 719524 h 1138624"/>
                  <a:gd name="connsiteX15" fmla="*/ 952500 w 1473476"/>
                  <a:gd name="connsiteY15" fmla="*/ 884624 h 1138624"/>
                  <a:gd name="connsiteX16" fmla="*/ 1104900 w 1473476"/>
                  <a:gd name="connsiteY16" fmla="*/ 998924 h 1138624"/>
                  <a:gd name="connsiteX17" fmla="*/ 1308100 w 1473476"/>
                  <a:gd name="connsiteY17" fmla="*/ 1037024 h 1138624"/>
                  <a:gd name="connsiteX18" fmla="*/ 977900 w 1473476"/>
                  <a:gd name="connsiteY18" fmla="*/ 1138624 h 1138624"/>
                  <a:gd name="connsiteX19" fmla="*/ 774700 w 1473476"/>
                  <a:gd name="connsiteY19" fmla="*/ 1087824 h 1138624"/>
                  <a:gd name="connsiteX20" fmla="*/ 558800 w 1473476"/>
                  <a:gd name="connsiteY20" fmla="*/ 1075124 h 1138624"/>
                  <a:gd name="connsiteX21" fmla="*/ 177800 w 1473476"/>
                  <a:gd name="connsiteY21" fmla="*/ 808424 h 1138624"/>
                  <a:gd name="connsiteX22" fmla="*/ 0 w 1473476"/>
                  <a:gd name="connsiteY22" fmla="*/ 490924 h 1138624"/>
                  <a:gd name="connsiteX0" fmla="*/ 0 w 1473476"/>
                  <a:gd name="connsiteY0" fmla="*/ 490924 h 1138624"/>
                  <a:gd name="connsiteX1" fmla="*/ 266700 w 1473476"/>
                  <a:gd name="connsiteY1" fmla="*/ 84524 h 1138624"/>
                  <a:gd name="connsiteX2" fmla="*/ 381000 w 1473476"/>
                  <a:gd name="connsiteY2" fmla="*/ 59124 h 1138624"/>
                  <a:gd name="connsiteX3" fmla="*/ 393700 w 1473476"/>
                  <a:gd name="connsiteY3" fmla="*/ 275024 h 1138624"/>
                  <a:gd name="connsiteX4" fmla="*/ 1016000 w 1473476"/>
                  <a:gd name="connsiteY4" fmla="*/ 11499 h 1138624"/>
                  <a:gd name="connsiteX5" fmla="*/ 1104900 w 1473476"/>
                  <a:gd name="connsiteY5" fmla="*/ 46424 h 1138624"/>
                  <a:gd name="connsiteX6" fmla="*/ 635000 w 1473476"/>
                  <a:gd name="connsiteY6" fmla="*/ 414724 h 1138624"/>
                  <a:gd name="connsiteX7" fmla="*/ 1016000 w 1473476"/>
                  <a:gd name="connsiteY7" fmla="*/ 389324 h 1138624"/>
                  <a:gd name="connsiteX8" fmla="*/ 1020763 w 1473476"/>
                  <a:gd name="connsiteY8" fmla="*/ 383769 h 1138624"/>
                  <a:gd name="connsiteX9" fmla="*/ 1308100 w 1473476"/>
                  <a:gd name="connsiteY9" fmla="*/ 287724 h 1138624"/>
                  <a:gd name="connsiteX10" fmla="*/ 1257300 w 1473476"/>
                  <a:gd name="connsiteY10" fmla="*/ 414724 h 1138624"/>
                  <a:gd name="connsiteX11" fmla="*/ 889000 w 1473476"/>
                  <a:gd name="connsiteY11" fmla="*/ 617924 h 1138624"/>
                  <a:gd name="connsiteX12" fmla="*/ 1117600 w 1473476"/>
                  <a:gd name="connsiteY12" fmla="*/ 656024 h 1138624"/>
                  <a:gd name="connsiteX13" fmla="*/ 1371600 w 1473476"/>
                  <a:gd name="connsiteY13" fmla="*/ 630624 h 1138624"/>
                  <a:gd name="connsiteX14" fmla="*/ 1447800 w 1473476"/>
                  <a:gd name="connsiteY14" fmla="*/ 719524 h 1138624"/>
                  <a:gd name="connsiteX15" fmla="*/ 952500 w 1473476"/>
                  <a:gd name="connsiteY15" fmla="*/ 884624 h 1138624"/>
                  <a:gd name="connsiteX16" fmla="*/ 1104900 w 1473476"/>
                  <a:gd name="connsiteY16" fmla="*/ 998924 h 1138624"/>
                  <a:gd name="connsiteX17" fmla="*/ 1308100 w 1473476"/>
                  <a:gd name="connsiteY17" fmla="*/ 1037024 h 1138624"/>
                  <a:gd name="connsiteX18" fmla="*/ 977900 w 1473476"/>
                  <a:gd name="connsiteY18" fmla="*/ 1138624 h 1138624"/>
                  <a:gd name="connsiteX19" fmla="*/ 774700 w 1473476"/>
                  <a:gd name="connsiteY19" fmla="*/ 1087824 h 1138624"/>
                  <a:gd name="connsiteX20" fmla="*/ 558800 w 1473476"/>
                  <a:gd name="connsiteY20" fmla="*/ 1075124 h 1138624"/>
                  <a:gd name="connsiteX21" fmla="*/ 177800 w 1473476"/>
                  <a:gd name="connsiteY21" fmla="*/ 808424 h 1138624"/>
                  <a:gd name="connsiteX22" fmla="*/ 0 w 1473476"/>
                  <a:gd name="connsiteY22" fmla="*/ 490924 h 1138624"/>
                  <a:gd name="connsiteX0" fmla="*/ 0 w 1473476"/>
                  <a:gd name="connsiteY0" fmla="*/ 490924 h 1138624"/>
                  <a:gd name="connsiteX1" fmla="*/ 266700 w 1473476"/>
                  <a:gd name="connsiteY1" fmla="*/ 84524 h 1138624"/>
                  <a:gd name="connsiteX2" fmla="*/ 381000 w 1473476"/>
                  <a:gd name="connsiteY2" fmla="*/ 59124 h 1138624"/>
                  <a:gd name="connsiteX3" fmla="*/ 393700 w 1473476"/>
                  <a:gd name="connsiteY3" fmla="*/ 275024 h 1138624"/>
                  <a:gd name="connsiteX4" fmla="*/ 1016000 w 1473476"/>
                  <a:gd name="connsiteY4" fmla="*/ 11499 h 1138624"/>
                  <a:gd name="connsiteX5" fmla="*/ 1104900 w 1473476"/>
                  <a:gd name="connsiteY5" fmla="*/ 46424 h 1138624"/>
                  <a:gd name="connsiteX6" fmla="*/ 635000 w 1473476"/>
                  <a:gd name="connsiteY6" fmla="*/ 414724 h 1138624"/>
                  <a:gd name="connsiteX7" fmla="*/ 1016000 w 1473476"/>
                  <a:gd name="connsiteY7" fmla="*/ 389324 h 1138624"/>
                  <a:gd name="connsiteX8" fmla="*/ 1020763 w 1473476"/>
                  <a:gd name="connsiteY8" fmla="*/ 383769 h 1138624"/>
                  <a:gd name="connsiteX9" fmla="*/ 1308100 w 1473476"/>
                  <a:gd name="connsiteY9" fmla="*/ 287724 h 1138624"/>
                  <a:gd name="connsiteX10" fmla="*/ 1257300 w 1473476"/>
                  <a:gd name="connsiteY10" fmla="*/ 414724 h 1138624"/>
                  <a:gd name="connsiteX11" fmla="*/ 889000 w 1473476"/>
                  <a:gd name="connsiteY11" fmla="*/ 617924 h 1138624"/>
                  <a:gd name="connsiteX12" fmla="*/ 1117600 w 1473476"/>
                  <a:gd name="connsiteY12" fmla="*/ 656024 h 1138624"/>
                  <a:gd name="connsiteX13" fmla="*/ 1371600 w 1473476"/>
                  <a:gd name="connsiteY13" fmla="*/ 630624 h 1138624"/>
                  <a:gd name="connsiteX14" fmla="*/ 1447800 w 1473476"/>
                  <a:gd name="connsiteY14" fmla="*/ 719524 h 1138624"/>
                  <a:gd name="connsiteX15" fmla="*/ 952500 w 1473476"/>
                  <a:gd name="connsiteY15" fmla="*/ 884624 h 1138624"/>
                  <a:gd name="connsiteX16" fmla="*/ 1104900 w 1473476"/>
                  <a:gd name="connsiteY16" fmla="*/ 998924 h 1138624"/>
                  <a:gd name="connsiteX17" fmla="*/ 1215232 w 1473476"/>
                  <a:gd name="connsiteY17" fmla="*/ 1063218 h 1138624"/>
                  <a:gd name="connsiteX18" fmla="*/ 977900 w 1473476"/>
                  <a:gd name="connsiteY18" fmla="*/ 1138624 h 1138624"/>
                  <a:gd name="connsiteX19" fmla="*/ 774700 w 1473476"/>
                  <a:gd name="connsiteY19" fmla="*/ 1087824 h 1138624"/>
                  <a:gd name="connsiteX20" fmla="*/ 558800 w 1473476"/>
                  <a:gd name="connsiteY20" fmla="*/ 1075124 h 1138624"/>
                  <a:gd name="connsiteX21" fmla="*/ 177800 w 1473476"/>
                  <a:gd name="connsiteY21" fmla="*/ 808424 h 1138624"/>
                  <a:gd name="connsiteX22" fmla="*/ 0 w 1473476"/>
                  <a:gd name="connsiteY22" fmla="*/ 490924 h 1138624"/>
                  <a:gd name="connsiteX0" fmla="*/ 0 w 1473476"/>
                  <a:gd name="connsiteY0" fmla="*/ 490924 h 1138624"/>
                  <a:gd name="connsiteX1" fmla="*/ 266700 w 1473476"/>
                  <a:gd name="connsiteY1" fmla="*/ 84524 h 1138624"/>
                  <a:gd name="connsiteX2" fmla="*/ 381000 w 1473476"/>
                  <a:gd name="connsiteY2" fmla="*/ 59124 h 1138624"/>
                  <a:gd name="connsiteX3" fmla="*/ 393700 w 1473476"/>
                  <a:gd name="connsiteY3" fmla="*/ 275024 h 1138624"/>
                  <a:gd name="connsiteX4" fmla="*/ 1016000 w 1473476"/>
                  <a:gd name="connsiteY4" fmla="*/ 11499 h 1138624"/>
                  <a:gd name="connsiteX5" fmla="*/ 1104900 w 1473476"/>
                  <a:gd name="connsiteY5" fmla="*/ 46424 h 1138624"/>
                  <a:gd name="connsiteX6" fmla="*/ 635000 w 1473476"/>
                  <a:gd name="connsiteY6" fmla="*/ 414724 h 1138624"/>
                  <a:gd name="connsiteX7" fmla="*/ 1016000 w 1473476"/>
                  <a:gd name="connsiteY7" fmla="*/ 389324 h 1138624"/>
                  <a:gd name="connsiteX8" fmla="*/ 1020763 w 1473476"/>
                  <a:gd name="connsiteY8" fmla="*/ 383769 h 1138624"/>
                  <a:gd name="connsiteX9" fmla="*/ 1308100 w 1473476"/>
                  <a:gd name="connsiteY9" fmla="*/ 287724 h 1138624"/>
                  <a:gd name="connsiteX10" fmla="*/ 1257300 w 1473476"/>
                  <a:gd name="connsiteY10" fmla="*/ 414724 h 1138624"/>
                  <a:gd name="connsiteX11" fmla="*/ 889000 w 1473476"/>
                  <a:gd name="connsiteY11" fmla="*/ 617924 h 1138624"/>
                  <a:gd name="connsiteX12" fmla="*/ 1117600 w 1473476"/>
                  <a:gd name="connsiteY12" fmla="*/ 656024 h 1138624"/>
                  <a:gd name="connsiteX13" fmla="*/ 1371600 w 1473476"/>
                  <a:gd name="connsiteY13" fmla="*/ 630624 h 1138624"/>
                  <a:gd name="connsiteX14" fmla="*/ 1447800 w 1473476"/>
                  <a:gd name="connsiteY14" fmla="*/ 719524 h 1138624"/>
                  <a:gd name="connsiteX15" fmla="*/ 952500 w 1473476"/>
                  <a:gd name="connsiteY15" fmla="*/ 884624 h 1138624"/>
                  <a:gd name="connsiteX16" fmla="*/ 1104900 w 1473476"/>
                  <a:gd name="connsiteY16" fmla="*/ 998924 h 1138624"/>
                  <a:gd name="connsiteX17" fmla="*/ 1215232 w 1473476"/>
                  <a:gd name="connsiteY17" fmla="*/ 1063218 h 1138624"/>
                  <a:gd name="connsiteX18" fmla="*/ 977900 w 1473476"/>
                  <a:gd name="connsiteY18" fmla="*/ 1138624 h 1138624"/>
                  <a:gd name="connsiteX19" fmla="*/ 774700 w 1473476"/>
                  <a:gd name="connsiteY19" fmla="*/ 1087824 h 1138624"/>
                  <a:gd name="connsiteX20" fmla="*/ 558800 w 1473476"/>
                  <a:gd name="connsiteY20" fmla="*/ 1075124 h 1138624"/>
                  <a:gd name="connsiteX21" fmla="*/ 177800 w 1473476"/>
                  <a:gd name="connsiteY21" fmla="*/ 808424 h 1138624"/>
                  <a:gd name="connsiteX22" fmla="*/ 0 w 1473476"/>
                  <a:gd name="connsiteY22" fmla="*/ 490924 h 113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473476" h="1138624">
                    <a:moveTo>
                      <a:pt x="0" y="490924"/>
                    </a:moveTo>
                    <a:lnTo>
                      <a:pt x="266700" y="84524"/>
                    </a:lnTo>
                    <a:cubicBezTo>
                      <a:pt x="330200" y="12557"/>
                      <a:pt x="359833" y="27374"/>
                      <a:pt x="381000" y="59124"/>
                    </a:cubicBezTo>
                    <a:cubicBezTo>
                      <a:pt x="402167" y="90874"/>
                      <a:pt x="287867" y="281374"/>
                      <a:pt x="393700" y="275024"/>
                    </a:cubicBezTo>
                    <a:cubicBezTo>
                      <a:pt x="601133" y="187182"/>
                      <a:pt x="973667" y="21024"/>
                      <a:pt x="1016000" y="11499"/>
                    </a:cubicBezTo>
                    <a:cubicBezTo>
                      <a:pt x="1058333" y="1974"/>
                      <a:pt x="1077912" y="-20780"/>
                      <a:pt x="1104900" y="46424"/>
                    </a:cubicBezTo>
                    <a:cubicBezTo>
                      <a:pt x="1131888" y="113628"/>
                      <a:pt x="791633" y="291957"/>
                      <a:pt x="635000" y="414724"/>
                    </a:cubicBezTo>
                    <a:lnTo>
                      <a:pt x="1016000" y="389324"/>
                    </a:lnTo>
                    <a:cubicBezTo>
                      <a:pt x="1080294" y="384165"/>
                      <a:pt x="972080" y="400702"/>
                      <a:pt x="1020763" y="383769"/>
                    </a:cubicBezTo>
                    <a:cubicBezTo>
                      <a:pt x="1090877" y="364455"/>
                      <a:pt x="1268677" y="282565"/>
                      <a:pt x="1308100" y="287724"/>
                    </a:cubicBezTo>
                    <a:cubicBezTo>
                      <a:pt x="1347523" y="292883"/>
                      <a:pt x="1346729" y="342228"/>
                      <a:pt x="1257300" y="414724"/>
                    </a:cubicBezTo>
                    <a:cubicBezTo>
                      <a:pt x="1167871" y="487220"/>
                      <a:pt x="1011767" y="550191"/>
                      <a:pt x="889000" y="617924"/>
                    </a:cubicBezTo>
                    <a:lnTo>
                      <a:pt x="1117600" y="656024"/>
                    </a:lnTo>
                    <a:cubicBezTo>
                      <a:pt x="1193800" y="668724"/>
                      <a:pt x="1316567" y="620041"/>
                      <a:pt x="1371600" y="630624"/>
                    </a:cubicBezTo>
                    <a:cubicBezTo>
                      <a:pt x="1429015" y="624538"/>
                      <a:pt x="1517650" y="664490"/>
                      <a:pt x="1447800" y="719524"/>
                    </a:cubicBezTo>
                    <a:cubicBezTo>
                      <a:pt x="1377950" y="774558"/>
                      <a:pt x="1117600" y="829591"/>
                      <a:pt x="952500" y="884624"/>
                    </a:cubicBezTo>
                    <a:lnTo>
                      <a:pt x="1104900" y="998924"/>
                    </a:lnTo>
                    <a:cubicBezTo>
                      <a:pt x="1155700" y="1037024"/>
                      <a:pt x="1236399" y="1039935"/>
                      <a:pt x="1215232" y="1063218"/>
                    </a:cubicBezTo>
                    <a:cubicBezTo>
                      <a:pt x="1194065" y="1086501"/>
                      <a:pt x="1066800" y="1130157"/>
                      <a:pt x="977900" y="1138624"/>
                    </a:cubicBezTo>
                    <a:lnTo>
                      <a:pt x="774700" y="1087824"/>
                    </a:lnTo>
                    <a:lnTo>
                      <a:pt x="558800" y="1075124"/>
                    </a:lnTo>
                    <a:lnTo>
                      <a:pt x="177800" y="808424"/>
                    </a:lnTo>
                    <a:lnTo>
                      <a:pt x="0" y="490924"/>
                    </a:lnTo>
                    <a:close/>
                  </a:path>
                </a:pathLst>
              </a:custGeom>
              <a:solidFill>
                <a:srgbClr val="FFE1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-590550" y="3467100"/>
                <a:ext cx="5260002" cy="4076700"/>
              </a:xfrm>
              <a:custGeom>
                <a:avLst/>
                <a:gdLst>
                  <a:gd name="connsiteX0" fmla="*/ 0 w 5124450"/>
                  <a:gd name="connsiteY0" fmla="*/ 3486150 h 4076700"/>
                  <a:gd name="connsiteX1" fmla="*/ 4476750 w 5124450"/>
                  <a:gd name="connsiteY1" fmla="*/ 0 h 4076700"/>
                  <a:gd name="connsiteX2" fmla="*/ 4991100 w 5124450"/>
                  <a:gd name="connsiteY2" fmla="*/ 152400 h 4076700"/>
                  <a:gd name="connsiteX3" fmla="*/ 5124450 w 5124450"/>
                  <a:gd name="connsiteY3" fmla="*/ 647700 h 4076700"/>
                  <a:gd name="connsiteX4" fmla="*/ 571500 w 5124450"/>
                  <a:gd name="connsiteY4" fmla="*/ 4076700 h 4076700"/>
                  <a:gd name="connsiteX5" fmla="*/ 0 w 5124450"/>
                  <a:gd name="connsiteY5" fmla="*/ 3486150 h 4076700"/>
                  <a:gd name="connsiteX0" fmla="*/ 0 w 5238750"/>
                  <a:gd name="connsiteY0" fmla="*/ 3276600 h 4076700"/>
                  <a:gd name="connsiteX1" fmla="*/ 4591050 w 5238750"/>
                  <a:gd name="connsiteY1" fmla="*/ 0 h 4076700"/>
                  <a:gd name="connsiteX2" fmla="*/ 5105400 w 5238750"/>
                  <a:gd name="connsiteY2" fmla="*/ 152400 h 4076700"/>
                  <a:gd name="connsiteX3" fmla="*/ 5238750 w 5238750"/>
                  <a:gd name="connsiteY3" fmla="*/ 647700 h 4076700"/>
                  <a:gd name="connsiteX4" fmla="*/ 685800 w 5238750"/>
                  <a:gd name="connsiteY4" fmla="*/ 4076700 h 4076700"/>
                  <a:gd name="connsiteX5" fmla="*/ 0 w 5238750"/>
                  <a:gd name="connsiteY5" fmla="*/ 3276600 h 4076700"/>
                  <a:gd name="connsiteX0" fmla="*/ 0 w 5556058"/>
                  <a:gd name="connsiteY0" fmla="*/ 3493791 h 4293891"/>
                  <a:gd name="connsiteX1" fmla="*/ 4591050 w 5556058"/>
                  <a:gd name="connsiteY1" fmla="*/ 217191 h 4293891"/>
                  <a:gd name="connsiteX2" fmla="*/ 5105400 w 5556058"/>
                  <a:gd name="connsiteY2" fmla="*/ 369591 h 4293891"/>
                  <a:gd name="connsiteX3" fmla="*/ 5238750 w 5556058"/>
                  <a:gd name="connsiteY3" fmla="*/ 864891 h 4293891"/>
                  <a:gd name="connsiteX4" fmla="*/ 685800 w 5556058"/>
                  <a:gd name="connsiteY4" fmla="*/ 4293891 h 4293891"/>
                  <a:gd name="connsiteX5" fmla="*/ 0 w 5556058"/>
                  <a:gd name="connsiteY5" fmla="*/ 3493791 h 4293891"/>
                  <a:gd name="connsiteX0" fmla="*/ 0 w 5556058"/>
                  <a:gd name="connsiteY0" fmla="*/ 3488315 h 4288415"/>
                  <a:gd name="connsiteX1" fmla="*/ 4591050 w 5556058"/>
                  <a:gd name="connsiteY1" fmla="*/ 211715 h 4288415"/>
                  <a:gd name="connsiteX2" fmla="*/ 5105400 w 5556058"/>
                  <a:gd name="connsiteY2" fmla="*/ 364115 h 4288415"/>
                  <a:gd name="connsiteX3" fmla="*/ 5238750 w 5556058"/>
                  <a:gd name="connsiteY3" fmla="*/ 859415 h 4288415"/>
                  <a:gd name="connsiteX4" fmla="*/ 685800 w 5556058"/>
                  <a:gd name="connsiteY4" fmla="*/ 4288415 h 4288415"/>
                  <a:gd name="connsiteX5" fmla="*/ 0 w 5556058"/>
                  <a:gd name="connsiteY5" fmla="*/ 3488315 h 4288415"/>
                  <a:gd name="connsiteX0" fmla="*/ 0 w 5556058"/>
                  <a:gd name="connsiteY0" fmla="*/ 3276600 h 4076700"/>
                  <a:gd name="connsiteX1" fmla="*/ 4591050 w 5556058"/>
                  <a:gd name="connsiteY1" fmla="*/ 0 h 4076700"/>
                  <a:gd name="connsiteX2" fmla="*/ 5105400 w 5556058"/>
                  <a:gd name="connsiteY2" fmla="*/ 152400 h 4076700"/>
                  <a:gd name="connsiteX3" fmla="*/ 5238750 w 5556058"/>
                  <a:gd name="connsiteY3" fmla="*/ 647700 h 4076700"/>
                  <a:gd name="connsiteX4" fmla="*/ 685800 w 5556058"/>
                  <a:gd name="connsiteY4" fmla="*/ 4076700 h 4076700"/>
                  <a:gd name="connsiteX5" fmla="*/ 0 w 5556058"/>
                  <a:gd name="connsiteY5" fmla="*/ 3276600 h 4076700"/>
                  <a:gd name="connsiteX0" fmla="*/ 0 w 5260002"/>
                  <a:gd name="connsiteY0" fmla="*/ 3276600 h 4076700"/>
                  <a:gd name="connsiteX1" fmla="*/ 4591050 w 5260002"/>
                  <a:gd name="connsiteY1" fmla="*/ 0 h 4076700"/>
                  <a:gd name="connsiteX2" fmla="*/ 5105400 w 5260002"/>
                  <a:gd name="connsiteY2" fmla="*/ 152400 h 4076700"/>
                  <a:gd name="connsiteX3" fmla="*/ 5238750 w 5260002"/>
                  <a:gd name="connsiteY3" fmla="*/ 647700 h 4076700"/>
                  <a:gd name="connsiteX4" fmla="*/ 685800 w 5260002"/>
                  <a:gd name="connsiteY4" fmla="*/ 4076700 h 4076700"/>
                  <a:gd name="connsiteX5" fmla="*/ 0 w 5260002"/>
                  <a:gd name="connsiteY5" fmla="*/ 3276600 h 407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60002" h="4076700">
                    <a:moveTo>
                      <a:pt x="0" y="3276600"/>
                    </a:moveTo>
                    <a:lnTo>
                      <a:pt x="4591050" y="0"/>
                    </a:lnTo>
                    <a:cubicBezTo>
                      <a:pt x="4806950" y="12700"/>
                      <a:pt x="4997450" y="73025"/>
                      <a:pt x="5105400" y="152400"/>
                    </a:cubicBezTo>
                    <a:cubicBezTo>
                      <a:pt x="5213350" y="231775"/>
                      <a:pt x="5302250" y="527050"/>
                      <a:pt x="5238750" y="647700"/>
                    </a:cubicBezTo>
                    <a:lnTo>
                      <a:pt x="685800" y="4076700"/>
                    </a:lnTo>
                    <a:lnTo>
                      <a:pt x="0" y="3276600"/>
                    </a:lnTo>
                    <a:close/>
                  </a:path>
                </a:pathLst>
              </a:custGeom>
              <a:solidFill>
                <a:srgbClr val="1393B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矩形 46"/>
            <p:cNvSpPr/>
            <p:nvPr/>
          </p:nvSpPr>
          <p:spPr>
            <a:xfrm rot="2894676">
              <a:off x="-2315881" y="-172220"/>
              <a:ext cx="3924300" cy="13985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7810346" y="1284768"/>
            <a:ext cx="4151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『</a:t>
            </a:r>
            <a:r>
              <a:rPr lang="zh-CN" altLang="en-US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全副武装</a:t>
            </a:r>
            <a:r>
              <a:rPr lang="en-US" altLang="zh-CN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』</a:t>
            </a:r>
            <a:endParaRPr lang="zh-CN" altLang="en-US" sz="28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296900" y="700000"/>
            <a:ext cx="2971800" cy="817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5995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4.44444E-6 L 3.75E-6 0.0810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420000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组合 286"/>
          <p:cNvGrpSpPr/>
          <p:nvPr/>
        </p:nvGrpSpPr>
        <p:grpSpPr>
          <a:xfrm>
            <a:off x="-3649622" y="-9458851"/>
            <a:ext cx="31691222" cy="18920009"/>
            <a:chOff x="-7713622" y="-9458851"/>
            <a:chExt cx="31691222" cy="18920009"/>
          </a:xfrm>
        </p:grpSpPr>
        <p:sp>
          <p:nvSpPr>
            <p:cNvPr id="288" name="任意多边形 287"/>
            <p:cNvSpPr/>
            <p:nvPr/>
          </p:nvSpPr>
          <p:spPr>
            <a:xfrm>
              <a:off x="-5025144" y="-8260014"/>
              <a:ext cx="27234832" cy="10933863"/>
            </a:xfrm>
            <a:custGeom>
              <a:avLst/>
              <a:gdLst>
                <a:gd name="connsiteX0" fmla="*/ 0 w 12269928"/>
                <a:gd name="connsiteY0" fmla="*/ 0 h 4925961"/>
                <a:gd name="connsiteX1" fmla="*/ 12269928 w 12269928"/>
                <a:gd name="connsiteY1" fmla="*/ 0 h 4925961"/>
                <a:gd name="connsiteX2" fmla="*/ 12269928 w 12269928"/>
                <a:gd name="connsiteY2" fmla="*/ 4848601 h 4925961"/>
                <a:gd name="connsiteX3" fmla="*/ 11444748 w 12269928"/>
                <a:gd name="connsiteY3" fmla="*/ 4925961 h 4925961"/>
                <a:gd name="connsiteX4" fmla="*/ 10530348 w 12269928"/>
                <a:gd name="connsiteY4" fmla="*/ 4748981 h 4925961"/>
                <a:gd name="connsiteX5" fmla="*/ 9409471 w 12269928"/>
                <a:gd name="connsiteY5" fmla="*/ 4306529 h 4925961"/>
                <a:gd name="connsiteX6" fmla="*/ 8170606 w 12269928"/>
                <a:gd name="connsiteY6" fmla="*/ 4247535 h 4925961"/>
                <a:gd name="connsiteX7" fmla="*/ 6194324 w 12269928"/>
                <a:gd name="connsiteY7" fmla="*/ 4365523 h 4925961"/>
                <a:gd name="connsiteX8" fmla="*/ 4572001 w 12269928"/>
                <a:gd name="connsiteY8" fmla="*/ 4218039 h 4925961"/>
                <a:gd name="connsiteX9" fmla="*/ 3185652 w 12269928"/>
                <a:gd name="connsiteY9" fmla="*/ 4395019 h 4925961"/>
                <a:gd name="connsiteX10" fmla="*/ 1445343 w 12269928"/>
                <a:gd name="connsiteY10" fmla="*/ 3982065 h 4925961"/>
                <a:gd name="connsiteX11" fmla="*/ 0 w 12269928"/>
                <a:gd name="connsiteY11" fmla="*/ 3982065 h 492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69928" h="4925961">
                  <a:moveTo>
                    <a:pt x="0" y="0"/>
                  </a:moveTo>
                  <a:lnTo>
                    <a:pt x="12269928" y="0"/>
                  </a:lnTo>
                  <a:lnTo>
                    <a:pt x="12269928" y="4848601"/>
                  </a:lnTo>
                  <a:lnTo>
                    <a:pt x="11444748" y="4925961"/>
                  </a:lnTo>
                  <a:lnTo>
                    <a:pt x="10530348" y="4748981"/>
                  </a:lnTo>
                  <a:lnTo>
                    <a:pt x="9409471" y="4306529"/>
                  </a:lnTo>
                  <a:lnTo>
                    <a:pt x="8170606" y="4247535"/>
                  </a:lnTo>
                  <a:lnTo>
                    <a:pt x="6194324" y="4365523"/>
                  </a:lnTo>
                  <a:lnTo>
                    <a:pt x="4572001" y="4218039"/>
                  </a:lnTo>
                  <a:lnTo>
                    <a:pt x="3185652" y="4395019"/>
                  </a:lnTo>
                  <a:lnTo>
                    <a:pt x="1445343" y="3982065"/>
                  </a:lnTo>
                  <a:lnTo>
                    <a:pt x="0" y="3982065"/>
                  </a:lnTo>
                  <a:close/>
                </a:path>
              </a:pathLst>
            </a:custGeom>
            <a:solidFill>
              <a:srgbClr val="7AC8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9" name="组合 288"/>
            <p:cNvGrpSpPr/>
            <p:nvPr/>
          </p:nvGrpSpPr>
          <p:grpSpPr>
            <a:xfrm>
              <a:off x="-7713622" y="-9458851"/>
              <a:ext cx="31691222" cy="18920009"/>
              <a:chOff x="-7713622" y="-9458851"/>
              <a:chExt cx="31691222" cy="18920009"/>
            </a:xfrm>
          </p:grpSpPr>
          <p:grpSp>
            <p:nvGrpSpPr>
              <p:cNvPr id="291" name="组合 290"/>
              <p:cNvGrpSpPr/>
              <p:nvPr/>
            </p:nvGrpSpPr>
            <p:grpSpPr>
              <a:xfrm>
                <a:off x="-7713622" y="-9458851"/>
                <a:ext cx="31691222" cy="13594265"/>
                <a:chOff x="-1211222" y="-540103"/>
                <a:chExt cx="14277636" cy="6124534"/>
              </a:xfrm>
            </p:grpSpPr>
            <p:sp>
              <p:nvSpPr>
                <p:cNvPr id="296" name="任意多边形 295"/>
                <p:cNvSpPr/>
                <p:nvPr/>
              </p:nvSpPr>
              <p:spPr>
                <a:xfrm rot="18426182">
                  <a:off x="-1843547" y="164520"/>
                  <a:ext cx="5693872" cy="4429221"/>
                </a:xfrm>
                <a:custGeom>
                  <a:avLst/>
                  <a:gdLst>
                    <a:gd name="connsiteX0" fmla="*/ 4313183 w 5338075"/>
                    <a:gd name="connsiteY0" fmla="*/ 0 h 4152449"/>
                    <a:gd name="connsiteX1" fmla="*/ 4825575 w 5338075"/>
                    <a:gd name="connsiteY1" fmla="*/ 681212 h 4152449"/>
                    <a:gd name="connsiteX2" fmla="*/ 4209252 w 5338075"/>
                    <a:gd name="connsiteY2" fmla="*/ 1047831 h 4152449"/>
                    <a:gd name="connsiteX3" fmla="*/ 5095853 w 5338075"/>
                    <a:gd name="connsiteY3" fmla="*/ 1117889 h 4152449"/>
                    <a:gd name="connsiteX4" fmla="*/ 5338075 w 5338075"/>
                    <a:gd name="connsiteY4" fmla="*/ 1439917 h 4152449"/>
                    <a:gd name="connsiteX5" fmla="*/ 3850283 w 5338075"/>
                    <a:gd name="connsiteY5" fmla="*/ 1472984 h 4152449"/>
                    <a:gd name="connsiteX6" fmla="*/ 2587050 w 5338075"/>
                    <a:gd name="connsiteY6" fmla="*/ 2500730 h 4152449"/>
                    <a:gd name="connsiteX7" fmla="*/ 1512996 w 5338075"/>
                    <a:gd name="connsiteY7" fmla="*/ 3599506 h 4152449"/>
                    <a:gd name="connsiteX8" fmla="*/ 648960 w 5338075"/>
                    <a:gd name="connsiteY8" fmla="*/ 4152449 h 4152449"/>
                    <a:gd name="connsiteX9" fmla="*/ 0 w 5338075"/>
                    <a:gd name="connsiteY9" fmla="*/ 3341240 h 4152449"/>
                    <a:gd name="connsiteX10" fmla="*/ 275555 w 5338075"/>
                    <a:gd name="connsiteY10" fmla="*/ 3114582 h 4152449"/>
                    <a:gd name="connsiteX11" fmla="*/ 2294423 w 5338075"/>
                    <a:gd name="connsiteY11" fmla="*/ 1596036 h 4152449"/>
                    <a:gd name="connsiteX12" fmla="*/ 3275242 w 5338075"/>
                    <a:gd name="connsiteY12" fmla="*/ 820599 h 4152449"/>
                    <a:gd name="connsiteX13" fmla="*/ 3363218 w 5338075"/>
                    <a:gd name="connsiteY13" fmla="*/ 173425 h 4152449"/>
                    <a:gd name="connsiteX14" fmla="*/ 3594312 w 5338075"/>
                    <a:gd name="connsiteY14" fmla="*/ 173425 h 4152449"/>
                    <a:gd name="connsiteX15" fmla="*/ 3642786 w 5338075"/>
                    <a:gd name="connsiteY15" fmla="*/ 530017 h 4152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338075" h="4152449">
                      <a:moveTo>
                        <a:pt x="4313183" y="0"/>
                      </a:moveTo>
                      <a:lnTo>
                        <a:pt x="4825575" y="681212"/>
                      </a:lnTo>
                      <a:lnTo>
                        <a:pt x="4209252" y="1047831"/>
                      </a:lnTo>
                      <a:lnTo>
                        <a:pt x="5095853" y="1117889"/>
                      </a:lnTo>
                      <a:lnTo>
                        <a:pt x="5338075" y="1439917"/>
                      </a:lnTo>
                      <a:lnTo>
                        <a:pt x="3850283" y="1472984"/>
                      </a:lnTo>
                      <a:lnTo>
                        <a:pt x="2587050" y="2500730"/>
                      </a:lnTo>
                      <a:lnTo>
                        <a:pt x="1512996" y="3599506"/>
                      </a:lnTo>
                      <a:lnTo>
                        <a:pt x="648960" y="4152449"/>
                      </a:lnTo>
                      <a:lnTo>
                        <a:pt x="0" y="3341240"/>
                      </a:lnTo>
                      <a:lnTo>
                        <a:pt x="275555" y="3114582"/>
                      </a:lnTo>
                      <a:lnTo>
                        <a:pt x="2294423" y="1596036"/>
                      </a:lnTo>
                      <a:lnTo>
                        <a:pt x="3275242" y="820599"/>
                      </a:lnTo>
                      <a:lnTo>
                        <a:pt x="3363218" y="173425"/>
                      </a:lnTo>
                      <a:lnTo>
                        <a:pt x="3594312" y="173425"/>
                      </a:lnTo>
                      <a:lnTo>
                        <a:pt x="3642786" y="530017"/>
                      </a:lnTo>
                      <a:close/>
                    </a:path>
                  </a:pathLst>
                </a:custGeom>
                <a:solidFill>
                  <a:srgbClr val="357E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5" name="任意多边形 294"/>
                <p:cNvSpPr/>
                <p:nvPr/>
              </p:nvSpPr>
              <p:spPr>
                <a:xfrm flipH="1">
                  <a:off x="871651" y="0"/>
                  <a:ext cx="2231055" cy="5584431"/>
                </a:xfrm>
                <a:custGeom>
                  <a:avLst/>
                  <a:gdLst>
                    <a:gd name="connsiteX0" fmla="*/ 464249 w 2231055"/>
                    <a:gd name="connsiteY0" fmla="*/ 0 h 5455403"/>
                    <a:gd name="connsiteX1" fmla="*/ 1316655 w 2231055"/>
                    <a:gd name="connsiteY1" fmla="*/ 0 h 5455403"/>
                    <a:gd name="connsiteX2" fmla="*/ 1239164 w 2231055"/>
                    <a:gd name="connsiteY2" fmla="*/ 712922 h 5455403"/>
                    <a:gd name="connsiteX3" fmla="*/ 1828099 w 2231055"/>
                    <a:gd name="connsiteY3" fmla="*/ 46495 h 5455403"/>
                    <a:gd name="connsiteX4" fmla="*/ 2231055 w 2231055"/>
                    <a:gd name="connsiteY4" fmla="*/ 46495 h 5455403"/>
                    <a:gd name="connsiteX5" fmla="*/ 1363150 w 2231055"/>
                    <a:gd name="connsiteY5" fmla="*/ 1255362 h 5455403"/>
                    <a:gd name="connsiteX6" fmla="*/ 1425143 w 2231055"/>
                    <a:gd name="connsiteY6" fmla="*/ 2882684 h 5455403"/>
                    <a:gd name="connsiteX7" fmla="*/ 1657618 w 2231055"/>
                    <a:gd name="connsiteY7" fmla="*/ 4401518 h 5455403"/>
                    <a:gd name="connsiteX8" fmla="*/ 1580127 w 2231055"/>
                    <a:gd name="connsiteY8" fmla="*/ 5424406 h 5455403"/>
                    <a:gd name="connsiteX9" fmla="*/ 541740 w 2231055"/>
                    <a:gd name="connsiteY9" fmla="*/ 5455403 h 5455403"/>
                    <a:gd name="connsiteX10" fmla="*/ 526242 w 2231055"/>
                    <a:gd name="connsiteY10" fmla="*/ 5098942 h 5455403"/>
                    <a:gd name="connsiteX11" fmla="*/ 526242 w 2231055"/>
                    <a:gd name="connsiteY11" fmla="*/ 3150942 h 5455403"/>
                    <a:gd name="connsiteX12" fmla="*/ 0 w 2231055"/>
                    <a:gd name="connsiteY12" fmla="*/ 2630348 h 5455403"/>
                    <a:gd name="connsiteX13" fmla="*/ 138914 w 2231055"/>
                    <a:gd name="connsiteY13" fmla="*/ 2445666 h 5455403"/>
                    <a:gd name="connsiteX14" fmla="*/ 526242 w 2231055"/>
                    <a:gd name="connsiteY14" fmla="*/ 2662210 h 5455403"/>
                    <a:gd name="connsiteX15" fmla="*/ 526242 w 2231055"/>
                    <a:gd name="connsiteY15" fmla="*/ 2572718 h 5455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231055" h="5455403">
                      <a:moveTo>
                        <a:pt x="464249" y="0"/>
                      </a:moveTo>
                      <a:lnTo>
                        <a:pt x="1316655" y="0"/>
                      </a:lnTo>
                      <a:lnTo>
                        <a:pt x="1239164" y="712922"/>
                      </a:lnTo>
                      <a:lnTo>
                        <a:pt x="1828099" y="46495"/>
                      </a:lnTo>
                      <a:lnTo>
                        <a:pt x="2231055" y="46495"/>
                      </a:lnTo>
                      <a:lnTo>
                        <a:pt x="1363150" y="1255362"/>
                      </a:lnTo>
                      <a:lnTo>
                        <a:pt x="1425143" y="2882684"/>
                      </a:lnTo>
                      <a:lnTo>
                        <a:pt x="1657618" y="4401518"/>
                      </a:lnTo>
                      <a:lnTo>
                        <a:pt x="1580127" y="5424406"/>
                      </a:lnTo>
                      <a:lnTo>
                        <a:pt x="541740" y="5455403"/>
                      </a:lnTo>
                      <a:lnTo>
                        <a:pt x="526242" y="5098942"/>
                      </a:lnTo>
                      <a:lnTo>
                        <a:pt x="526242" y="3150942"/>
                      </a:lnTo>
                      <a:lnTo>
                        <a:pt x="0" y="2630348"/>
                      </a:lnTo>
                      <a:lnTo>
                        <a:pt x="138914" y="2445666"/>
                      </a:lnTo>
                      <a:lnTo>
                        <a:pt x="526242" y="2662210"/>
                      </a:lnTo>
                      <a:lnTo>
                        <a:pt x="526242" y="2572718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2" name="任意多边形 291"/>
                <p:cNvSpPr/>
                <p:nvPr/>
              </p:nvSpPr>
              <p:spPr>
                <a:xfrm>
                  <a:off x="10835359" y="-438880"/>
                  <a:ext cx="2231055" cy="5455403"/>
                </a:xfrm>
                <a:custGeom>
                  <a:avLst/>
                  <a:gdLst>
                    <a:gd name="connsiteX0" fmla="*/ 464249 w 2231055"/>
                    <a:gd name="connsiteY0" fmla="*/ 0 h 5455403"/>
                    <a:gd name="connsiteX1" fmla="*/ 1316655 w 2231055"/>
                    <a:gd name="connsiteY1" fmla="*/ 0 h 5455403"/>
                    <a:gd name="connsiteX2" fmla="*/ 1239164 w 2231055"/>
                    <a:gd name="connsiteY2" fmla="*/ 712922 h 5455403"/>
                    <a:gd name="connsiteX3" fmla="*/ 1828099 w 2231055"/>
                    <a:gd name="connsiteY3" fmla="*/ 46495 h 5455403"/>
                    <a:gd name="connsiteX4" fmla="*/ 2231055 w 2231055"/>
                    <a:gd name="connsiteY4" fmla="*/ 46495 h 5455403"/>
                    <a:gd name="connsiteX5" fmla="*/ 1363150 w 2231055"/>
                    <a:gd name="connsiteY5" fmla="*/ 1255362 h 5455403"/>
                    <a:gd name="connsiteX6" fmla="*/ 1425143 w 2231055"/>
                    <a:gd name="connsiteY6" fmla="*/ 2882684 h 5455403"/>
                    <a:gd name="connsiteX7" fmla="*/ 1657618 w 2231055"/>
                    <a:gd name="connsiteY7" fmla="*/ 4401518 h 5455403"/>
                    <a:gd name="connsiteX8" fmla="*/ 1580127 w 2231055"/>
                    <a:gd name="connsiteY8" fmla="*/ 5424406 h 5455403"/>
                    <a:gd name="connsiteX9" fmla="*/ 541740 w 2231055"/>
                    <a:gd name="connsiteY9" fmla="*/ 5455403 h 5455403"/>
                    <a:gd name="connsiteX10" fmla="*/ 526242 w 2231055"/>
                    <a:gd name="connsiteY10" fmla="*/ 5098942 h 5455403"/>
                    <a:gd name="connsiteX11" fmla="*/ 526242 w 2231055"/>
                    <a:gd name="connsiteY11" fmla="*/ 3150942 h 5455403"/>
                    <a:gd name="connsiteX12" fmla="*/ 0 w 2231055"/>
                    <a:gd name="connsiteY12" fmla="*/ 2630348 h 5455403"/>
                    <a:gd name="connsiteX13" fmla="*/ 138914 w 2231055"/>
                    <a:gd name="connsiteY13" fmla="*/ 2445666 h 5455403"/>
                    <a:gd name="connsiteX14" fmla="*/ 526242 w 2231055"/>
                    <a:gd name="connsiteY14" fmla="*/ 2662210 h 5455403"/>
                    <a:gd name="connsiteX15" fmla="*/ 526242 w 2231055"/>
                    <a:gd name="connsiteY15" fmla="*/ 2572718 h 5455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231055" h="5455403">
                      <a:moveTo>
                        <a:pt x="464249" y="0"/>
                      </a:moveTo>
                      <a:lnTo>
                        <a:pt x="1316655" y="0"/>
                      </a:lnTo>
                      <a:lnTo>
                        <a:pt x="1239164" y="712922"/>
                      </a:lnTo>
                      <a:lnTo>
                        <a:pt x="1828099" y="46495"/>
                      </a:lnTo>
                      <a:lnTo>
                        <a:pt x="2231055" y="46495"/>
                      </a:lnTo>
                      <a:lnTo>
                        <a:pt x="1363150" y="1255362"/>
                      </a:lnTo>
                      <a:lnTo>
                        <a:pt x="1425143" y="2882684"/>
                      </a:lnTo>
                      <a:lnTo>
                        <a:pt x="1657618" y="4401518"/>
                      </a:lnTo>
                      <a:lnTo>
                        <a:pt x="1580127" y="5424406"/>
                      </a:lnTo>
                      <a:lnTo>
                        <a:pt x="541740" y="5455403"/>
                      </a:lnTo>
                      <a:lnTo>
                        <a:pt x="526242" y="5098942"/>
                      </a:lnTo>
                      <a:lnTo>
                        <a:pt x="526242" y="3150942"/>
                      </a:lnTo>
                      <a:lnTo>
                        <a:pt x="0" y="2630348"/>
                      </a:lnTo>
                      <a:lnTo>
                        <a:pt x="138914" y="2445666"/>
                      </a:lnTo>
                      <a:lnTo>
                        <a:pt x="526242" y="2662210"/>
                      </a:lnTo>
                      <a:lnTo>
                        <a:pt x="526242" y="2572718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3" name="任意多边形 292"/>
                <p:cNvSpPr/>
                <p:nvPr/>
              </p:nvSpPr>
              <p:spPr>
                <a:xfrm>
                  <a:off x="9594906" y="-319523"/>
                  <a:ext cx="2231055" cy="5455403"/>
                </a:xfrm>
                <a:custGeom>
                  <a:avLst/>
                  <a:gdLst>
                    <a:gd name="connsiteX0" fmla="*/ 464249 w 2231055"/>
                    <a:gd name="connsiteY0" fmla="*/ 0 h 5455403"/>
                    <a:gd name="connsiteX1" fmla="*/ 1316655 w 2231055"/>
                    <a:gd name="connsiteY1" fmla="*/ 0 h 5455403"/>
                    <a:gd name="connsiteX2" fmla="*/ 1239164 w 2231055"/>
                    <a:gd name="connsiteY2" fmla="*/ 712922 h 5455403"/>
                    <a:gd name="connsiteX3" fmla="*/ 1828099 w 2231055"/>
                    <a:gd name="connsiteY3" fmla="*/ 46495 h 5455403"/>
                    <a:gd name="connsiteX4" fmla="*/ 2231055 w 2231055"/>
                    <a:gd name="connsiteY4" fmla="*/ 46495 h 5455403"/>
                    <a:gd name="connsiteX5" fmla="*/ 1363150 w 2231055"/>
                    <a:gd name="connsiteY5" fmla="*/ 1255362 h 5455403"/>
                    <a:gd name="connsiteX6" fmla="*/ 1425143 w 2231055"/>
                    <a:gd name="connsiteY6" fmla="*/ 2882684 h 5455403"/>
                    <a:gd name="connsiteX7" fmla="*/ 1657618 w 2231055"/>
                    <a:gd name="connsiteY7" fmla="*/ 4401518 h 5455403"/>
                    <a:gd name="connsiteX8" fmla="*/ 1580127 w 2231055"/>
                    <a:gd name="connsiteY8" fmla="*/ 5424406 h 5455403"/>
                    <a:gd name="connsiteX9" fmla="*/ 541740 w 2231055"/>
                    <a:gd name="connsiteY9" fmla="*/ 5455403 h 5455403"/>
                    <a:gd name="connsiteX10" fmla="*/ 526242 w 2231055"/>
                    <a:gd name="connsiteY10" fmla="*/ 5098942 h 5455403"/>
                    <a:gd name="connsiteX11" fmla="*/ 526242 w 2231055"/>
                    <a:gd name="connsiteY11" fmla="*/ 3150942 h 5455403"/>
                    <a:gd name="connsiteX12" fmla="*/ 0 w 2231055"/>
                    <a:gd name="connsiteY12" fmla="*/ 2630348 h 5455403"/>
                    <a:gd name="connsiteX13" fmla="*/ 138914 w 2231055"/>
                    <a:gd name="connsiteY13" fmla="*/ 2445666 h 5455403"/>
                    <a:gd name="connsiteX14" fmla="*/ 526242 w 2231055"/>
                    <a:gd name="connsiteY14" fmla="*/ 2662210 h 5455403"/>
                    <a:gd name="connsiteX15" fmla="*/ 526242 w 2231055"/>
                    <a:gd name="connsiteY15" fmla="*/ 2572718 h 5455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231055" h="5455403">
                      <a:moveTo>
                        <a:pt x="464249" y="0"/>
                      </a:moveTo>
                      <a:lnTo>
                        <a:pt x="1316655" y="0"/>
                      </a:lnTo>
                      <a:lnTo>
                        <a:pt x="1239164" y="712922"/>
                      </a:lnTo>
                      <a:lnTo>
                        <a:pt x="1828099" y="46495"/>
                      </a:lnTo>
                      <a:lnTo>
                        <a:pt x="2231055" y="46495"/>
                      </a:lnTo>
                      <a:lnTo>
                        <a:pt x="1363150" y="1255362"/>
                      </a:lnTo>
                      <a:lnTo>
                        <a:pt x="1425143" y="2882684"/>
                      </a:lnTo>
                      <a:lnTo>
                        <a:pt x="1657618" y="4401518"/>
                      </a:lnTo>
                      <a:lnTo>
                        <a:pt x="1580127" y="5424406"/>
                      </a:lnTo>
                      <a:lnTo>
                        <a:pt x="541740" y="5455403"/>
                      </a:lnTo>
                      <a:lnTo>
                        <a:pt x="526242" y="5098942"/>
                      </a:lnTo>
                      <a:lnTo>
                        <a:pt x="526242" y="3150942"/>
                      </a:lnTo>
                      <a:lnTo>
                        <a:pt x="0" y="2630348"/>
                      </a:lnTo>
                      <a:lnTo>
                        <a:pt x="138914" y="2445666"/>
                      </a:lnTo>
                      <a:lnTo>
                        <a:pt x="526242" y="2662210"/>
                      </a:lnTo>
                      <a:lnTo>
                        <a:pt x="526242" y="2572718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4" name="任意多边形 293"/>
                <p:cNvSpPr/>
                <p:nvPr/>
              </p:nvSpPr>
              <p:spPr>
                <a:xfrm>
                  <a:off x="6509288" y="-263471"/>
                  <a:ext cx="2758698" cy="5548393"/>
                </a:xfrm>
                <a:custGeom>
                  <a:avLst/>
                  <a:gdLst>
                    <a:gd name="connsiteX0" fmla="*/ 604434 w 2758698"/>
                    <a:gd name="connsiteY0" fmla="*/ 123986 h 5548393"/>
                    <a:gd name="connsiteX1" fmla="*/ 573437 w 2758698"/>
                    <a:gd name="connsiteY1" fmla="*/ 464949 h 5548393"/>
                    <a:gd name="connsiteX2" fmla="*/ 232475 w 2758698"/>
                    <a:gd name="connsiteY2" fmla="*/ 0 h 5548393"/>
                    <a:gd name="connsiteX3" fmla="*/ 0 w 2758698"/>
                    <a:gd name="connsiteY3" fmla="*/ 77491 h 5548393"/>
                    <a:gd name="connsiteX4" fmla="*/ 557939 w 2758698"/>
                    <a:gd name="connsiteY4" fmla="*/ 1084881 h 5548393"/>
                    <a:gd name="connsiteX5" fmla="*/ 542441 w 2758698"/>
                    <a:gd name="connsiteY5" fmla="*/ 2262752 h 5548393"/>
                    <a:gd name="connsiteX6" fmla="*/ 542441 w 2758698"/>
                    <a:gd name="connsiteY6" fmla="*/ 2805193 h 5548393"/>
                    <a:gd name="connsiteX7" fmla="*/ 402956 w 2758698"/>
                    <a:gd name="connsiteY7" fmla="*/ 3425125 h 5548393"/>
                    <a:gd name="connsiteX8" fmla="*/ 402956 w 2758698"/>
                    <a:gd name="connsiteY8" fmla="*/ 3843579 h 5548393"/>
                    <a:gd name="connsiteX9" fmla="*/ 356461 w 2758698"/>
                    <a:gd name="connsiteY9" fmla="*/ 4541003 h 5548393"/>
                    <a:gd name="connsiteX10" fmla="*/ 216976 w 2758698"/>
                    <a:gd name="connsiteY10" fmla="*/ 5098942 h 5548393"/>
                    <a:gd name="connsiteX11" fmla="*/ 170481 w 2758698"/>
                    <a:gd name="connsiteY11" fmla="*/ 5548393 h 5548393"/>
                    <a:gd name="connsiteX12" fmla="*/ 1735810 w 2758698"/>
                    <a:gd name="connsiteY12" fmla="*/ 5532895 h 5548393"/>
                    <a:gd name="connsiteX13" fmla="*/ 2014780 w 2758698"/>
                    <a:gd name="connsiteY13" fmla="*/ 5501898 h 5548393"/>
                    <a:gd name="connsiteX14" fmla="*/ 1999281 w 2758698"/>
                    <a:gd name="connsiteY14" fmla="*/ 4804474 h 5548393"/>
                    <a:gd name="connsiteX15" fmla="*/ 1797804 w 2758698"/>
                    <a:gd name="connsiteY15" fmla="*/ 4370522 h 5548393"/>
                    <a:gd name="connsiteX16" fmla="*/ 1751309 w 2758698"/>
                    <a:gd name="connsiteY16" fmla="*/ 3843579 h 5548393"/>
                    <a:gd name="connsiteX17" fmla="*/ 1658319 w 2758698"/>
                    <a:gd name="connsiteY17" fmla="*/ 3053166 h 5548393"/>
                    <a:gd name="connsiteX18" fmla="*/ 1751309 w 2758698"/>
                    <a:gd name="connsiteY18" fmla="*/ 2433234 h 5548393"/>
                    <a:gd name="connsiteX19" fmla="*/ 1751309 w 2758698"/>
                    <a:gd name="connsiteY19" fmla="*/ 1766807 h 5548393"/>
                    <a:gd name="connsiteX20" fmla="*/ 1627322 w 2758698"/>
                    <a:gd name="connsiteY20" fmla="*/ 1239864 h 5548393"/>
                    <a:gd name="connsiteX21" fmla="*/ 1642820 w 2758698"/>
                    <a:gd name="connsiteY21" fmla="*/ 852407 h 5548393"/>
                    <a:gd name="connsiteX22" fmla="*/ 2107770 w 2758698"/>
                    <a:gd name="connsiteY22" fmla="*/ 604434 h 5548393"/>
                    <a:gd name="connsiteX23" fmla="*/ 2541722 w 2758698"/>
                    <a:gd name="connsiteY23" fmla="*/ 371959 h 5548393"/>
                    <a:gd name="connsiteX24" fmla="*/ 2758698 w 2758698"/>
                    <a:gd name="connsiteY24" fmla="*/ 61993 h 5548393"/>
                    <a:gd name="connsiteX25" fmla="*/ 2417736 w 2758698"/>
                    <a:gd name="connsiteY25" fmla="*/ 0 h 5548393"/>
                    <a:gd name="connsiteX26" fmla="*/ 2262753 w 2758698"/>
                    <a:gd name="connsiteY26" fmla="*/ 356461 h 5548393"/>
                    <a:gd name="connsiteX27" fmla="*/ 1952787 w 2758698"/>
                    <a:gd name="connsiteY27" fmla="*/ 464949 h 5548393"/>
                    <a:gd name="connsiteX28" fmla="*/ 1580827 w 2758698"/>
                    <a:gd name="connsiteY28" fmla="*/ 666427 h 5548393"/>
                    <a:gd name="connsiteX29" fmla="*/ 1596326 w 2758698"/>
                    <a:gd name="connsiteY29" fmla="*/ 371959 h 5548393"/>
                    <a:gd name="connsiteX30" fmla="*/ 1673817 w 2758698"/>
                    <a:gd name="connsiteY30" fmla="*/ 0 h 5548393"/>
                    <a:gd name="connsiteX31" fmla="*/ 1131376 w 2758698"/>
                    <a:gd name="connsiteY31" fmla="*/ 46495 h 5548393"/>
                    <a:gd name="connsiteX32" fmla="*/ 604434 w 2758698"/>
                    <a:gd name="connsiteY32" fmla="*/ 123986 h 5548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2758698" h="5548393">
                      <a:moveTo>
                        <a:pt x="604434" y="123986"/>
                      </a:moveTo>
                      <a:lnTo>
                        <a:pt x="573437" y="464949"/>
                      </a:lnTo>
                      <a:lnTo>
                        <a:pt x="232475" y="0"/>
                      </a:lnTo>
                      <a:lnTo>
                        <a:pt x="0" y="77491"/>
                      </a:lnTo>
                      <a:lnTo>
                        <a:pt x="557939" y="1084881"/>
                      </a:lnTo>
                      <a:lnTo>
                        <a:pt x="542441" y="2262752"/>
                      </a:lnTo>
                      <a:lnTo>
                        <a:pt x="542441" y="2805193"/>
                      </a:lnTo>
                      <a:lnTo>
                        <a:pt x="402956" y="3425125"/>
                      </a:lnTo>
                      <a:lnTo>
                        <a:pt x="402956" y="3843579"/>
                      </a:lnTo>
                      <a:lnTo>
                        <a:pt x="356461" y="4541003"/>
                      </a:lnTo>
                      <a:lnTo>
                        <a:pt x="216976" y="5098942"/>
                      </a:lnTo>
                      <a:lnTo>
                        <a:pt x="170481" y="5548393"/>
                      </a:lnTo>
                      <a:lnTo>
                        <a:pt x="1735810" y="5532895"/>
                      </a:lnTo>
                      <a:lnTo>
                        <a:pt x="2014780" y="5501898"/>
                      </a:lnTo>
                      <a:lnTo>
                        <a:pt x="1999281" y="4804474"/>
                      </a:lnTo>
                      <a:lnTo>
                        <a:pt x="1797804" y="4370522"/>
                      </a:lnTo>
                      <a:lnTo>
                        <a:pt x="1751309" y="3843579"/>
                      </a:lnTo>
                      <a:lnTo>
                        <a:pt x="1658319" y="3053166"/>
                      </a:lnTo>
                      <a:lnTo>
                        <a:pt x="1751309" y="2433234"/>
                      </a:lnTo>
                      <a:lnTo>
                        <a:pt x="1751309" y="1766807"/>
                      </a:lnTo>
                      <a:lnTo>
                        <a:pt x="1627322" y="1239864"/>
                      </a:lnTo>
                      <a:lnTo>
                        <a:pt x="1642820" y="852407"/>
                      </a:lnTo>
                      <a:lnTo>
                        <a:pt x="2107770" y="604434"/>
                      </a:lnTo>
                      <a:lnTo>
                        <a:pt x="2541722" y="371959"/>
                      </a:lnTo>
                      <a:lnTo>
                        <a:pt x="2758698" y="61993"/>
                      </a:lnTo>
                      <a:lnTo>
                        <a:pt x="2417736" y="0"/>
                      </a:lnTo>
                      <a:lnTo>
                        <a:pt x="2262753" y="356461"/>
                      </a:lnTo>
                      <a:lnTo>
                        <a:pt x="1952787" y="464949"/>
                      </a:lnTo>
                      <a:lnTo>
                        <a:pt x="1580827" y="666427"/>
                      </a:lnTo>
                      <a:lnTo>
                        <a:pt x="1596326" y="371959"/>
                      </a:lnTo>
                      <a:lnTo>
                        <a:pt x="1673817" y="0"/>
                      </a:lnTo>
                      <a:lnTo>
                        <a:pt x="1131376" y="46495"/>
                      </a:lnTo>
                      <a:lnTo>
                        <a:pt x="604434" y="123986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7" name="任意多边形 296"/>
                <p:cNvSpPr/>
                <p:nvPr/>
              </p:nvSpPr>
              <p:spPr>
                <a:xfrm>
                  <a:off x="4343400" y="-419100"/>
                  <a:ext cx="1162050" cy="5657850"/>
                </a:xfrm>
                <a:custGeom>
                  <a:avLst/>
                  <a:gdLst>
                    <a:gd name="connsiteX0" fmla="*/ 57150 w 1162050"/>
                    <a:gd name="connsiteY0" fmla="*/ 0 h 5657850"/>
                    <a:gd name="connsiteX1" fmla="*/ 95250 w 1162050"/>
                    <a:gd name="connsiteY1" fmla="*/ 1924050 h 5657850"/>
                    <a:gd name="connsiteX2" fmla="*/ 304800 w 1162050"/>
                    <a:gd name="connsiteY2" fmla="*/ 2457450 h 5657850"/>
                    <a:gd name="connsiteX3" fmla="*/ 304800 w 1162050"/>
                    <a:gd name="connsiteY3" fmla="*/ 3048000 h 5657850"/>
                    <a:gd name="connsiteX4" fmla="*/ 190500 w 1162050"/>
                    <a:gd name="connsiteY4" fmla="*/ 3829050 h 5657850"/>
                    <a:gd name="connsiteX5" fmla="*/ 342900 w 1162050"/>
                    <a:gd name="connsiteY5" fmla="*/ 5067300 h 5657850"/>
                    <a:gd name="connsiteX6" fmla="*/ 0 w 1162050"/>
                    <a:gd name="connsiteY6" fmla="*/ 5657850 h 5657850"/>
                    <a:gd name="connsiteX7" fmla="*/ 1085850 w 1162050"/>
                    <a:gd name="connsiteY7" fmla="*/ 5657850 h 5657850"/>
                    <a:gd name="connsiteX8" fmla="*/ 1123950 w 1162050"/>
                    <a:gd name="connsiteY8" fmla="*/ 4972050 h 5657850"/>
                    <a:gd name="connsiteX9" fmla="*/ 1162050 w 1162050"/>
                    <a:gd name="connsiteY9" fmla="*/ 3962400 h 5657850"/>
                    <a:gd name="connsiteX10" fmla="*/ 1047750 w 1162050"/>
                    <a:gd name="connsiteY10" fmla="*/ 3048000 h 5657850"/>
                    <a:gd name="connsiteX11" fmla="*/ 1009650 w 1162050"/>
                    <a:gd name="connsiteY11" fmla="*/ 2152650 h 5657850"/>
                    <a:gd name="connsiteX12" fmla="*/ 895350 w 1162050"/>
                    <a:gd name="connsiteY12" fmla="*/ 1276350 h 5657850"/>
                    <a:gd name="connsiteX13" fmla="*/ 1028700 w 1162050"/>
                    <a:gd name="connsiteY13" fmla="*/ 285750 h 5657850"/>
                    <a:gd name="connsiteX14" fmla="*/ 1028700 w 1162050"/>
                    <a:gd name="connsiteY14" fmla="*/ 76200 h 5657850"/>
                    <a:gd name="connsiteX15" fmla="*/ 57150 w 1162050"/>
                    <a:gd name="connsiteY15" fmla="*/ 0 h 5657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62050" h="5657850">
                      <a:moveTo>
                        <a:pt x="57150" y="0"/>
                      </a:moveTo>
                      <a:lnTo>
                        <a:pt x="95250" y="1924050"/>
                      </a:lnTo>
                      <a:lnTo>
                        <a:pt x="304800" y="2457450"/>
                      </a:lnTo>
                      <a:lnTo>
                        <a:pt x="304800" y="3048000"/>
                      </a:lnTo>
                      <a:lnTo>
                        <a:pt x="190500" y="3829050"/>
                      </a:lnTo>
                      <a:lnTo>
                        <a:pt x="342900" y="5067300"/>
                      </a:lnTo>
                      <a:lnTo>
                        <a:pt x="0" y="5657850"/>
                      </a:lnTo>
                      <a:lnTo>
                        <a:pt x="1085850" y="5657850"/>
                      </a:lnTo>
                      <a:lnTo>
                        <a:pt x="1123950" y="4972050"/>
                      </a:lnTo>
                      <a:lnTo>
                        <a:pt x="1162050" y="3962400"/>
                      </a:lnTo>
                      <a:lnTo>
                        <a:pt x="1047750" y="3048000"/>
                      </a:lnTo>
                      <a:lnTo>
                        <a:pt x="1009650" y="2152650"/>
                      </a:lnTo>
                      <a:lnTo>
                        <a:pt x="895350" y="1276350"/>
                      </a:lnTo>
                      <a:lnTo>
                        <a:pt x="1028700" y="285750"/>
                      </a:lnTo>
                      <a:lnTo>
                        <a:pt x="1028700" y="76200"/>
                      </a:lnTo>
                      <a:lnTo>
                        <a:pt x="5715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8" name="任意多边形 297"/>
                <p:cNvSpPr/>
                <p:nvPr/>
              </p:nvSpPr>
              <p:spPr>
                <a:xfrm flipH="1">
                  <a:off x="5562607" y="-540103"/>
                  <a:ext cx="973571" cy="5657850"/>
                </a:xfrm>
                <a:custGeom>
                  <a:avLst/>
                  <a:gdLst>
                    <a:gd name="connsiteX0" fmla="*/ 57150 w 1162050"/>
                    <a:gd name="connsiteY0" fmla="*/ 0 h 5657850"/>
                    <a:gd name="connsiteX1" fmla="*/ 95250 w 1162050"/>
                    <a:gd name="connsiteY1" fmla="*/ 1924050 h 5657850"/>
                    <a:gd name="connsiteX2" fmla="*/ 304800 w 1162050"/>
                    <a:gd name="connsiteY2" fmla="*/ 2457450 h 5657850"/>
                    <a:gd name="connsiteX3" fmla="*/ 304800 w 1162050"/>
                    <a:gd name="connsiteY3" fmla="*/ 3048000 h 5657850"/>
                    <a:gd name="connsiteX4" fmla="*/ 190500 w 1162050"/>
                    <a:gd name="connsiteY4" fmla="*/ 3829050 h 5657850"/>
                    <a:gd name="connsiteX5" fmla="*/ 342900 w 1162050"/>
                    <a:gd name="connsiteY5" fmla="*/ 5067300 h 5657850"/>
                    <a:gd name="connsiteX6" fmla="*/ 0 w 1162050"/>
                    <a:gd name="connsiteY6" fmla="*/ 5657850 h 5657850"/>
                    <a:gd name="connsiteX7" fmla="*/ 1085850 w 1162050"/>
                    <a:gd name="connsiteY7" fmla="*/ 5657850 h 5657850"/>
                    <a:gd name="connsiteX8" fmla="*/ 1123950 w 1162050"/>
                    <a:gd name="connsiteY8" fmla="*/ 4972050 h 5657850"/>
                    <a:gd name="connsiteX9" fmla="*/ 1162050 w 1162050"/>
                    <a:gd name="connsiteY9" fmla="*/ 3962400 h 5657850"/>
                    <a:gd name="connsiteX10" fmla="*/ 1047750 w 1162050"/>
                    <a:gd name="connsiteY10" fmla="*/ 3048000 h 5657850"/>
                    <a:gd name="connsiteX11" fmla="*/ 1009650 w 1162050"/>
                    <a:gd name="connsiteY11" fmla="*/ 2152650 h 5657850"/>
                    <a:gd name="connsiteX12" fmla="*/ 895350 w 1162050"/>
                    <a:gd name="connsiteY12" fmla="*/ 1276350 h 5657850"/>
                    <a:gd name="connsiteX13" fmla="*/ 1028700 w 1162050"/>
                    <a:gd name="connsiteY13" fmla="*/ 285750 h 5657850"/>
                    <a:gd name="connsiteX14" fmla="*/ 1028700 w 1162050"/>
                    <a:gd name="connsiteY14" fmla="*/ 76200 h 5657850"/>
                    <a:gd name="connsiteX15" fmla="*/ 57150 w 1162050"/>
                    <a:gd name="connsiteY15" fmla="*/ 0 h 5657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62050" h="5657850">
                      <a:moveTo>
                        <a:pt x="57150" y="0"/>
                      </a:moveTo>
                      <a:lnTo>
                        <a:pt x="95250" y="1924050"/>
                      </a:lnTo>
                      <a:lnTo>
                        <a:pt x="304800" y="2457450"/>
                      </a:lnTo>
                      <a:lnTo>
                        <a:pt x="304800" y="3048000"/>
                      </a:lnTo>
                      <a:lnTo>
                        <a:pt x="190500" y="3829050"/>
                      </a:lnTo>
                      <a:lnTo>
                        <a:pt x="342900" y="5067300"/>
                      </a:lnTo>
                      <a:lnTo>
                        <a:pt x="0" y="5657850"/>
                      </a:lnTo>
                      <a:lnTo>
                        <a:pt x="1085850" y="5657850"/>
                      </a:lnTo>
                      <a:lnTo>
                        <a:pt x="1123950" y="4972050"/>
                      </a:lnTo>
                      <a:lnTo>
                        <a:pt x="1162050" y="3962400"/>
                      </a:lnTo>
                      <a:lnTo>
                        <a:pt x="1047750" y="3048000"/>
                      </a:lnTo>
                      <a:lnTo>
                        <a:pt x="1009650" y="2152650"/>
                      </a:lnTo>
                      <a:lnTo>
                        <a:pt x="895350" y="1276350"/>
                      </a:lnTo>
                      <a:lnTo>
                        <a:pt x="1028700" y="285750"/>
                      </a:lnTo>
                      <a:lnTo>
                        <a:pt x="1028700" y="76200"/>
                      </a:lnTo>
                      <a:lnTo>
                        <a:pt x="5715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9" name="任意多边形 298"/>
                <p:cNvSpPr/>
                <p:nvPr/>
              </p:nvSpPr>
              <p:spPr>
                <a:xfrm rot="18626706">
                  <a:off x="1285911" y="302906"/>
                  <a:ext cx="5338075" cy="4152449"/>
                </a:xfrm>
                <a:custGeom>
                  <a:avLst/>
                  <a:gdLst>
                    <a:gd name="connsiteX0" fmla="*/ 4313183 w 5338075"/>
                    <a:gd name="connsiteY0" fmla="*/ 0 h 4152449"/>
                    <a:gd name="connsiteX1" fmla="*/ 4825575 w 5338075"/>
                    <a:gd name="connsiteY1" fmla="*/ 681212 h 4152449"/>
                    <a:gd name="connsiteX2" fmla="*/ 4209252 w 5338075"/>
                    <a:gd name="connsiteY2" fmla="*/ 1047831 h 4152449"/>
                    <a:gd name="connsiteX3" fmla="*/ 5095853 w 5338075"/>
                    <a:gd name="connsiteY3" fmla="*/ 1117889 h 4152449"/>
                    <a:gd name="connsiteX4" fmla="*/ 5338075 w 5338075"/>
                    <a:gd name="connsiteY4" fmla="*/ 1439917 h 4152449"/>
                    <a:gd name="connsiteX5" fmla="*/ 3850283 w 5338075"/>
                    <a:gd name="connsiteY5" fmla="*/ 1472984 h 4152449"/>
                    <a:gd name="connsiteX6" fmla="*/ 2587050 w 5338075"/>
                    <a:gd name="connsiteY6" fmla="*/ 2500730 h 4152449"/>
                    <a:gd name="connsiteX7" fmla="*/ 1512996 w 5338075"/>
                    <a:gd name="connsiteY7" fmla="*/ 3599506 h 4152449"/>
                    <a:gd name="connsiteX8" fmla="*/ 648960 w 5338075"/>
                    <a:gd name="connsiteY8" fmla="*/ 4152449 h 4152449"/>
                    <a:gd name="connsiteX9" fmla="*/ 0 w 5338075"/>
                    <a:gd name="connsiteY9" fmla="*/ 3341240 h 4152449"/>
                    <a:gd name="connsiteX10" fmla="*/ 275555 w 5338075"/>
                    <a:gd name="connsiteY10" fmla="*/ 3114582 h 4152449"/>
                    <a:gd name="connsiteX11" fmla="*/ 2294423 w 5338075"/>
                    <a:gd name="connsiteY11" fmla="*/ 1596036 h 4152449"/>
                    <a:gd name="connsiteX12" fmla="*/ 3275242 w 5338075"/>
                    <a:gd name="connsiteY12" fmla="*/ 820599 h 4152449"/>
                    <a:gd name="connsiteX13" fmla="*/ 3363218 w 5338075"/>
                    <a:gd name="connsiteY13" fmla="*/ 173425 h 4152449"/>
                    <a:gd name="connsiteX14" fmla="*/ 3594312 w 5338075"/>
                    <a:gd name="connsiteY14" fmla="*/ 173425 h 4152449"/>
                    <a:gd name="connsiteX15" fmla="*/ 3642786 w 5338075"/>
                    <a:gd name="connsiteY15" fmla="*/ 530017 h 4152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338075" h="4152449">
                      <a:moveTo>
                        <a:pt x="4313183" y="0"/>
                      </a:moveTo>
                      <a:lnTo>
                        <a:pt x="4825575" y="681212"/>
                      </a:lnTo>
                      <a:lnTo>
                        <a:pt x="4209252" y="1047831"/>
                      </a:lnTo>
                      <a:lnTo>
                        <a:pt x="5095853" y="1117889"/>
                      </a:lnTo>
                      <a:lnTo>
                        <a:pt x="5338075" y="1439917"/>
                      </a:lnTo>
                      <a:lnTo>
                        <a:pt x="3850283" y="1472984"/>
                      </a:lnTo>
                      <a:lnTo>
                        <a:pt x="2587050" y="2500730"/>
                      </a:lnTo>
                      <a:lnTo>
                        <a:pt x="1512996" y="3599506"/>
                      </a:lnTo>
                      <a:lnTo>
                        <a:pt x="648960" y="4152449"/>
                      </a:lnTo>
                      <a:lnTo>
                        <a:pt x="0" y="3341240"/>
                      </a:lnTo>
                      <a:lnTo>
                        <a:pt x="275555" y="3114582"/>
                      </a:lnTo>
                      <a:lnTo>
                        <a:pt x="2294423" y="1596036"/>
                      </a:lnTo>
                      <a:lnTo>
                        <a:pt x="3275242" y="820599"/>
                      </a:lnTo>
                      <a:lnTo>
                        <a:pt x="3363218" y="173425"/>
                      </a:lnTo>
                      <a:lnTo>
                        <a:pt x="3594312" y="173425"/>
                      </a:lnTo>
                      <a:lnTo>
                        <a:pt x="3642786" y="530017"/>
                      </a:lnTo>
                      <a:close/>
                    </a:path>
                  </a:pathLst>
                </a:custGeom>
                <a:solidFill>
                  <a:srgbClr val="357E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0" name="任意多边形 299"/>
                <p:cNvSpPr/>
                <p:nvPr/>
              </p:nvSpPr>
              <p:spPr>
                <a:xfrm rot="18416978">
                  <a:off x="6869584" y="406881"/>
                  <a:ext cx="5338074" cy="4152450"/>
                </a:xfrm>
                <a:custGeom>
                  <a:avLst/>
                  <a:gdLst>
                    <a:gd name="connsiteX0" fmla="*/ 4313182 w 5338074"/>
                    <a:gd name="connsiteY0" fmla="*/ 0 h 4152450"/>
                    <a:gd name="connsiteX1" fmla="*/ 4825574 w 5338074"/>
                    <a:gd name="connsiteY1" fmla="*/ 681213 h 4152450"/>
                    <a:gd name="connsiteX2" fmla="*/ 4209251 w 5338074"/>
                    <a:gd name="connsiteY2" fmla="*/ 1047831 h 4152450"/>
                    <a:gd name="connsiteX3" fmla="*/ 5095852 w 5338074"/>
                    <a:gd name="connsiteY3" fmla="*/ 1117889 h 4152450"/>
                    <a:gd name="connsiteX4" fmla="*/ 5338074 w 5338074"/>
                    <a:gd name="connsiteY4" fmla="*/ 1439917 h 4152450"/>
                    <a:gd name="connsiteX5" fmla="*/ 3850282 w 5338074"/>
                    <a:gd name="connsiteY5" fmla="*/ 1472984 h 4152450"/>
                    <a:gd name="connsiteX6" fmla="*/ 2587050 w 5338074"/>
                    <a:gd name="connsiteY6" fmla="*/ 2500730 h 4152450"/>
                    <a:gd name="connsiteX7" fmla="*/ 1512995 w 5338074"/>
                    <a:gd name="connsiteY7" fmla="*/ 3599507 h 4152450"/>
                    <a:gd name="connsiteX8" fmla="*/ 648959 w 5338074"/>
                    <a:gd name="connsiteY8" fmla="*/ 4152450 h 4152450"/>
                    <a:gd name="connsiteX9" fmla="*/ 0 w 5338074"/>
                    <a:gd name="connsiteY9" fmla="*/ 3341241 h 4152450"/>
                    <a:gd name="connsiteX10" fmla="*/ 275555 w 5338074"/>
                    <a:gd name="connsiteY10" fmla="*/ 3114582 h 4152450"/>
                    <a:gd name="connsiteX11" fmla="*/ 2294423 w 5338074"/>
                    <a:gd name="connsiteY11" fmla="*/ 1596036 h 4152450"/>
                    <a:gd name="connsiteX12" fmla="*/ 2396910 w 5338074"/>
                    <a:gd name="connsiteY12" fmla="*/ 1515010 h 4152450"/>
                    <a:gd name="connsiteX13" fmla="*/ 2496402 w 5338074"/>
                    <a:gd name="connsiteY13" fmla="*/ 783123 h 4152450"/>
                    <a:gd name="connsiteX14" fmla="*/ 2727496 w 5338074"/>
                    <a:gd name="connsiteY14" fmla="*/ 783123 h 4152450"/>
                    <a:gd name="connsiteX15" fmla="*/ 2785251 w 5338074"/>
                    <a:gd name="connsiteY15" fmla="*/ 1207985 h 4152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338074" h="4152450">
                      <a:moveTo>
                        <a:pt x="4313182" y="0"/>
                      </a:moveTo>
                      <a:lnTo>
                        <a:pt x="4825574" y="681213"/>
                      </a:lnTo>
                      <a:lnTo>
                        <a:pt x="4209251" y="1047831"/>
                      </a:lnTo>
                      <a:lnTo>
                        <a:pt x="5095852" y="1117889"/>
                      </a:lnTo>
                      <a:lnTo>
                        <a:pt x="5338074" y="1439917"/>
                      </a:lnTo>
                      <a:lnTo>
                        <a:pt x="3850282" y="1472984"/>
                      </a:lnTo>
                      <a:lnTo>
                        <a:pt x="2587050" y="2500730"/>
                      </a:lnTo>
                      <a:lnTo>
                        <a:pt x="1512995" y="3599507"/>
                      </a:lnTo>
                      <a:lnTo>
                        <a:pt x="648959" y="4152450"/>
                      </a:lnTo>
                      <a:lnTo>
                        <a:pt x="0" y="3341241"/>
                      </a:lnTo>
                      <a:lnTo>
                        <a:pt x="275555" y="3114582"/>
                      </a:lnTo>
                      <a:lnTo>
                        <a:pt x="2294423" y="1596036"/>
                      </a:lnTo>
                      <a:lnTo>
                        <a:pt x="2396910" y="1515010"/>
                      </a:lnTo>
                      <a:lnTo>
                        <a:pt x="2496402" y="783123"/>
                      </a:lnTo>
                      <a:lnTo>
                        <a:pt x="2727496" y="783123"/>
                      </a:lnTo>
                      <a:lnTo>
                        <a:pt x="2785251" y="1207985"/>
                      </a:lnTo>
                      <a:close/>
                    </a:path>
                  </a:pathLst>
                </a:custGeom>
                <a:solidFill>
                  <a:srgbClr val="357E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90" name="任意多边形 289"/>
              <p:cNvSpPr/>
              <p:nvPr/>
            </p:nvSpPr>
            <p:spPr>
              <a:xfrm rot="20972824">
                <a:off x="-5346431" y="-492173"/>
                <a:ext cx="27497186" cy="9953331"/>
              </a:xfrm>
              <a:custGeom>
                <a:avLst/>
                <a:gdLst>
                  <a:gd name="connsiteX0" fmla="*/ 3345682 w 12388125"/>
                  <a:gd name="connsiteY0" fmla="*/ 1502165 h 4484208"/>
                  <a:gd name="connsiteX1" fmla="*/ 3331842 w 12388125"/>
                  <a:gd name="connsiteY1" fmla="*/ 1518872 h 4484208"/>
                  <a:gd name="connsiteX2" fmla="*/ 3344297 w 12388125"/>
                  <a:gd name="connsiteY2" fmla="*/ 1521141 h 4484208"/>
                  <a:gd name="connsiteX3" fmla="*/ 3200787 w 12388125"/>
                  <a:gd name="connsiteY3" fmla="*/ 1465657 h 4484208"/>
                  <a:gd name="connsiteX4" fmla="*/ 3186382 w 12388125"/>
                  <a:gd name="connsiteY4" fmla="*/ 1492370 h 4484208"/>
                  <a:gd name="connsiteX5" fmla="*/ 3204593 w 12388125"/>
                  <a:gd name="connsiteY5" fmla="*/ 1495687 h 4484208"/>
                  <a:gd name="connsiteX6" fmla="*/ 10938622 w 12388125"/>
                  <a:gd name="connsiteY6" fmla="*/ 2889914 h 4484208"/>
                  <a:gd name="connsiteX7" fmla="*/ 10937188 w 12388125"/>
                  <a:gd name="connsiteY7" fmla="*/ 2904526 h 4484208"/>
                  <a:gd name="connsiteX8" fmla="*/ 10940551 w 12388125"/>
                  <a:gd name="connsiteY8" fmla="*/ 2905139 h 4484208"/>
                  <a:gd name="connsiteX9" fmla="*/ 11217838 w 12388125"/>
                  <a:gd name="connsiteY9" fmla="*/ 2940785 h 4484208"/>
                  <a:gd name="connsiteX10" fmla="*/ 11210536 w 12388125"/>
                  <a:gd name="connsiteY10" fmla="*/ 2954328 h 4484208"/>
                  <a:gd name="connsiteX11" fmla="*/ 11213898 w 12388125"/>
                  <a:gd name="connsiteY11" fmla="*/ 2954941 h 4484208"/>
                  <a:gd name="connsiteX12" fmla="*/ 4869632 w 12388125"/>
                  <a:gd name="connsiteY12" fmla="*/ 1707967 h 4484208"/>
                  <a:gd name="connsiteX13" fmla="*/ 4843277 w 12388125"/>
                  <a:gd name="connsiteY13" fmla="*/ 1794247 h 4484208"/>
                  <a:gd name="connsiteX14" fmla="*/ 4881448 w 12388125"/>
                  <a:gd name="connsiteY14" fmla="*/ 1801201 h 4484208"/>
                  <a:gd name="connsiteX15" fmla="*/ 5027706 w 12388125"/>
                  <a:gd name="connsiteY15" fmla="*/ 1736768 h 4484208"/>
                  <a:gd name="connsiteX16" fmla="*/ 4982982 w 12388125"/>
                  <a:gd name="connsiteY16" fmla="*/ 1819701 h 4484208"/>
                  <a:gd name="connsiteX17" fmla="*/ 5021152 w 12388125"/>
                  <a:gd name="connsiteY17" fmla="*/ 1826655 h 4484208"/>
                  <a:gd name="connsiteX18" fmla="*/ 2463217 w 12388125"/>
                  <a:gd name="connsiteY18" fmla="*/ 1262861 h 4484208"/>
                  <a:gd name="connsiteX19" fmla="*/ 2454235 w 12388125"/>
                  <a:gd name="connsiteY19" fmla="*/ 1292264 h 4484208"/>
                  <a:gd name="connsiteX20" fmla="*/ 2457085 w 12388125"/>
                  <a:gd name="connsiteY20" fmla="*/ 1295683 h 4484208"/>
                  <a:gd name="connsiteX21" fmla="*/ 2460983 w 12388125"/>
                  <a:gd name="connsiteY21" fmla="*/ 1293493 h 4484208"/>
                  <a:gd name="connsiteX22" fmla="*/ 11091408 w 12388125"/>
                  <a:gd name="connsiteY22" fmla="*/ 2844813 h 4484208"/>
                  <a:gd name="connsiteX23" fmla="*/ 11065999 w 12388125"/>
                  <a:gd name="connsiteY23" fmla="*/ 2927994 h 4484208"/>
                  <a:gd name="connsiteX24" fmla="*/ 11085088 w 12388125"/>
                  <a:gd name="connsiteY24" fmla="*/ 2931472 h 4484208"/>
                  <a:gd name="connsiteX25" fmla="*/ 1964085 w 12388125"/>
                  <a:gd name="connsiteY25" fmla="*/ 1131576 h 4484208"/>
                  <a:gd name="connsiteX26" fmla="*/ 1946944 w 12388125"/>
                  <a:gd name="connsiteY26" fmla="*/ 1138922 h 4484208"/>
                  <a:gd name="connsiteX27" fmla="*/ 1956927 w 12388125"/>
                  <a:gd name="connsiteY27" fmla="*/ 1157298 h 4484208"/>
                  <a:gd name="connsiteX28" fmla="*/ 2139198 w 12388125"/>
                  <a:gd name="connsiteY28" fmla="*/ 1056520 h 4484208"/>
                  <a:gd name="connsiteX29" fmla="*/ 2067857 w 12388125"/>
                  <a:gd name="connsiteY29" fmla="*/ 1087098 h 4484208"/>
                  <a:gd name="connsiteX30" fmla="*/ 2088975 w 12388125"/>
                  <a:gd name="connsiteY30" fmla="*/ 1155487 h 4484208"/>
                  <a:gd name="connsiteX31" fmla="*/ 1995297 w 12388125"/>
                  <a:gd name="connsiteY31" fmla="*/ 1019419 h 4484208"/>
                  <a:gd name="connsiteX32" fmla="*/ 1909572 w 12388125"/>
                  <a:gd name="connsiteY32" fmla="*/ 1070126 h 4484208"/>
                  <a:gd name="connsiteX33" fmla="*/ 1918515 w 12388125"/>
                  <a:gd name="connsiteY33" fmla="*/ 1086588 h 4484208"/>
                  <a:gd name="connsiteX34" fmla="*/ 1980305 w 12388125"/>
                  <a:gd name="connsiteY34" fmla="*/ 1073290 h 4484208"/>
                  <a:gd name="connsiteX35" fmla="*/ 343605 w 12388125"/>
                  <a:gd name="connsiteY35" fmla="*/ 0 h 4484208"/>
                  <a:gd name="connsiteX36" fmla="*/ 407959 w 12388125"/>
                  <a:gd name="connsiteY36" fmla="*/ 650101 h 4484208"/>
                  <a:gd name="connsiteX37" fmla="*/ 450922 w 12388125"/>
                  <a:gd name="connsiteY37" fmla="*/ 216094 h 4484208"/>
                  <a:gd name="connsiteX38" fmla="*/ 522595 w 12388125"/>
                  <a:gd name="connsiteY38" fmla="*/ 940131 h 4484208"/>
                  <a:gd name="connsiteX39" fmla="*/ 637432 w 12388125"/>
                  <a:gd name="connsiteY39" fmla="*/ 603909 h 4484208"/>
                  <a:gd name="connsiteX40" fmla="*/ 582441 w 12388125"/>
                  <a:gd name="connsiteY40" fmla="*/ 1017945 h 4484208"/>
                  <a:gd name="connsiteX41" fmla="*/ 590340 w 12388125"/>
                  <a:gd name="connsiteY41" fmla="*/ 1019385 h 4484208"/>
                  <a:gd name="connsiteX42" fmla="*/ 698654 w 12388125"/>
                  <a:gd name="connsiteY42" fmla="*/ 702264 h 4484208"/>
                  <a:gd name="connsiteX43" fmla="*/ 665052 w 12388125"/>
                  <a:gd name="connsiteY43" fmla="*/ 955263 h 4484208"/>
                  <a:gd name="connsiteX44" fmla="*/ 923494 w 12388125"/>
                  <a:gd name="connsiteY44" fmla="*/ 550015 h 4484208"/>
                  <a:gd name="connsiteX45" fmla="*/ 730746 w 12388125"/>
                  <a:gd name="connsiteY45" fmla="*/ 1044966 h 4484208"/>
                  <a:gd name="connsiteX46" fmla="*/ 738588 w 12388125"/>
                  <a:gd name="connsiteY46" fmla="*/ 1046394 h 4484208"/>
                  <a:gd name="connsiteX47" fmla="*/ 904822 w 12388125"/>
                  <a:gd name="connsiteY47" fmla="*/ 785732 h 4484208"/>
                  <a:gd name="connsiteX48" fmla="*/ 924066 w 12388125"/>
                  <a:gd name="connsiteY48" fmla="*/ 719613 h 4484208"/>
                  <a:gd name="connsiteX49" fmla="*/ 920481 w 12388125"/>
                  <a:gd name="connsiteY49" fmla="*/ 761180 h 4484208"/>
                  <a:gd name="connsiteX50" fmla="*/ 980464 w 12388125"/>
                  <a:gd name="connsiteY50" fmla="*/ 667123 h 4484208"/>
                  <a:gd name="connsiteX51" fmla="*/ 913835 w 12388125"/>
                  <a:gd name="connsiteY51" fmla="*/ 838217 h 4484208"/>
                  <a:gd name="connsiteX52" fmla="*/ 893442 w 12388125"/>
                  <a:gd name="connsiteY52" fmla="*/ 1074608 h 4484208"/>
                  <a:gd name="connsiteX53" fmla="*/ 893566 w 12388125"/>
                  <a:gd name="connsiteY53" fmla="*/ 1074631 h 4484208"/>
                  <a:gd name="connsiteX54" fmla="*/ 1073054 w 12388125"/>
                  <a:gd name="connsiteY54" fmla="*/ 457953 h 4484208"/>
                  <a:gd name="connsiteX55" fmla="*/ 1025471 w 12388125"/>
                  <a:gd name="connsiteY55" fmla="*/ 1009531 h 4484208"/>
                  <a:gd name="connsiteX56" fmla="*/ 1116090 w 12388125"/>
                  <a:gd name="connsiteY56" fmla="*/ 698182 h 4484208"/>
                  <a:gd name="connsiteX57" fmla="*/ 1093335 w 12388125"/>
                  <a:gd name="connsiteY57" fmla="*/ 961951 h 4484208"/>
                  <a:gd name="connsiteX58" fmla="*/ 1169710 w 12388125"/>
                  <a:gd name="connsiteY58" fmla="*/ 763006 h 4484208"/>
                  <a:gd name="connsiteX59" fmla="*/ 1127496 w 12388125"/>
                  <a:gd name="connsiteY59" fmla="*/ 1009592 h 4484208"/>
                  <a:gd name="connsiteX60" fmla="*/ 1309376 w 12388125"/>
                  <a:gd name="connsiteY60" fmla="*/ 535824 h 4484208"/>
                  <a:gd name="connsiteX61" fmla="*/ 1241656 w 12388125"/>
                  <a:gd name="connsiteY61" fmla="*/ 931394 h 4484208"/>
                  <a:gd name="connsiteX62" fmla="*/ 1405144 w 12388125"/>
                  <a:gd name="connsiteY62" fmla="*/ 610084 h 4484208"/>
                  <a:gd name="connsiteX63" fmla="*/ 1280120 w 12388125"/>
                  <a:gd name="connsiteY63" fmla="*/ 1054934 h 4484208"/>
                  <a:gd name="connsiteX64" fmla="*/ 1282412 w 12388125"/>
                  <a:gd name="connsiteY64" fmla="*/ 1051977 h 4484208"/>
                  <a:gd name="connsiteX65" fmla="*/ 1530696 w 12388125"/>
                  <a:gd name="connsiteY65" fmla="*/ 564016 h 4484208"/>
                  <a:gd name="connsiteX66" fmla="*/ 1456782 w 12388125"/>
                  <a:gd name="connsiteY66" fmla="*/ 827010 h 4484208"/>
                  <a:gd name="connsiteX67" fmla="*/ 1667528 w 12388125"/>
                  <a:gd name="connsiteY67" fmla="*/ 555111 h 4484208"/>
                  <a:gd name="connsiteX68" fmla="*/ 1507403 w 12388125"/>
                  <a:gd name="connsiteY68" fmla="*/ 875555 h 4484208"/>
                  <a:gd name="connsiteX69" fmla="*/ 1689209 w 12388125"/>
                  <a:gd name="connsiteY69" fmla="*/ 711478 h 4484208"/>
                  <a:gd name="connsiteX70" fmla="*/ 1507353 w 12388125"/>
                  <a:gd name="connsiteY70" fmla="*/ 954983 h 4484208"/>
                  <a:gd name="connsiteX71" fmla="*/ 2000945 w 12388125"/>
                  <a:gd name="connsiteY71" fmla="*/ 509520 h 4484208"/>
                  <a:gd name="connsiteX72" fmla="*/ 1739229 w 12388125"/>
                  <a:gd name="connsiteY72" fmla="*/ 859957 h 4484208"/>
                  <a:gd name="connsiteX73" fmla="*/ 2094987 w 12388125"/>
                  <a:gd name="connsiteY73" fmla="*/ 621457 h 4484208"/>
                  <a:gd name="connsiteX74" fmla="*/ 1830181 w 12388125"/>
                  <a:gd name="connsiteY74" fmla="*/ 886068 h 4484208"/>
                  <a:gd name="connsiteX75" fmla="*/ 2391149 w 12388125"/>
                  <a:gd name="connsiteY75" fmla="*/ 490067 h 4484208"/>
                  <a:gd name="connsiteX76" fmla="*/ 1883637 w 12388125"/>
                  <a:gd name="connsiteY76" fmla="*/ 1022385 h 4484208"/>
                  <a:gd name="connsiteX77" fmla="*/ 1890652 w 12388125"/>
                  <a:gd name="connsiteY77" fmla="*/ 1035297 h 4484208"/>
                  <a:gd name="connsiteX78" fmla="*/ 2001851 w 12388125"/>
                  <a:gd name="connsiteY78" fmla="*/ 995863 h 4484208"/>
                  <a:gd name="connsiteX79" fmla="*/ 2019784 w 12388125"/>
                  <a:gd name="connsiteY79" fmla="*/ 931431 h 4484208"/>
                  <a:gd name="connsiteX80" fmla="*/ 2035947 w 12388125"/>
                  <a:gd name="connsiteY80" fmla="*/ 983772 h 4484208"/>
                  <a:gd name="connsiteX81" fmla="*/ 2084923 w 12388125"/>
                  <a:gd name="connsiteY81" fmla="*/ 966404 h 4484208"/>
                  <a:gd name="connsiteX82" fmla="*/ 2038976 w 12388125"/>
                  <a:gd name="connsiteY82" fmla="*/ 993582 h 4484208"/>
                  <a:gd name="connsiteX83" fmla="*/ 2058401 w 12388125"/>
                  <a:gd name="connsiteY83" fmla="*/ 1056482 h 4484208"/>
                  <a:gd name="connsiteX84" fmla="*/ 2149127 w 12388125"/>
                  <a:gd name="connsiteY84" fmla="*/ 1036955 h 4484208"/>
                  <a:gd name="connsiteX85" fmla="*/ 2195248 w 12388125"/>
                  <a:gd name="connsiteY85" fmla="*/ 946071 h 4484208"/>
                  <a:gd name="connsiteX86" fmla="*/ 2203273 w 12388125"/>
                  <a:gd name="connsiteY86" fmla="*/ 1025302 h 4484208"/>
                  <a:gd name="connsiteX87" fmla="*/ 2220871 w 12388125"/>
                  <a:gd name="connsiteY87" fmla="*/ 1021514 h 4484208"/>
                  <a:gd name="connsiteX88" fmla="*/ 2203637 w 12388125"/>
                  <a:gd name="connsiteY88" fmla="*/ 1028901 h 4484208"/>
                  <a:gd name="connsiteX89" fmla="*/ 2218857 w 12388125"/>
                  <a:gd name="connsiteY89" fmla="*/ 1179150 h 4484208"/>
                  <a:gd name="connsiteX90" fmla="*/ 2364452 w 12388125"/>
                  <a:gd name="connsiteY90" fmla="*/ 994228 h 4484208"/>
                  <a:gd name="connsiteX91" fmla="*/ 2347732 w 12388125"/>
                  <a:gd name="connsiteY91" fmla="*/ 1164497 h 4484208"/>
                  <a:gd name="connsiteX92" fmla="*/ 2375767 w 12388125"/>
                  <a:gd name="connsiteY92" fmla="*/ 1198130 h 4484208"/>
                  <a:gd name="connsiteX93" fmla="*/ 2474065 w 12388125"/>
                  <a:gd name="connsiteY93" fmla="*/ 1114095 h 4484208"/>
                  <a:gd name="connsiteX94" fmla="*/ 2477560 w 12388125"/>
                  <a:gd name="connsiteY94" fmla="*/ 1066173 h 4484208"/>
                  <a:gd name="connsiteX95" fmla="*/ 2494229 w 12388125"/>
                  <a:gd name="connsiteY95" fmla="*/ 1096857 h 4484208"/>
                  <a:gd name="connsiteX96" fmla="*/ 2520888 w 12388125"/>
                  <a:gd name="connsiteY96" fmla="*/ 1074067 h 4484208"/>
                  <a:gd name="connsiteX97" fmla="*/ 2506837 w 12388125"/>
                  <a:gd name="connsiteY97" fmla="*/ 1120066 h 4484208"/>
                  <a:gd name="connsiteX98" fmla="*/ 2568298 w 12388125"/>
                  <a:gd name="connsiteY98" fmla="*/ 1233208 h 4484208"/>
                  <a:gd name="connsiteX99" fmla="*/ 2606640 w 12388125"/>
                  <a:gd name="connsiteY99" fmla="*/ 1211669 h 4484208"/>
                  <a:gd name="connsiteX100" fmla="*/ 2652544 w 12388125"/>
                  <a:gd name="connsiteY100" fmla="*/ 1046717 h 4484208"/>
                  <a:gd name="connsiteX101" fmla="*/ 2721738 w 12388125"/>
                  <a:gd name="connsiteY101" fmla="*/ 1270773 h 4484208"/>
                  <a:gd name="connsiteX102" fmla="*/ 2828010 w 12388125"/>
                  <a:gd name="connsiteY102" fmla="*/ 1061357 h 4484208"/>
                  <a:gd name="connsiteX103" fmla="*/ 2851618 w 12388125"/>
                  <a:gd name="connsiteY103" fmla="*/ 1294436 h 4484208"/>
                  <a:gd name="connsiteX104" fmla="*/ 2997213 w 12388125"/>
                  <a:gd name="connsiteY104" fmla="*/ 1109514 h 4484208"/>
                  <a:gd name="connsiteX105" fmla="*/ 2974319 w 12388125"/>
                  <a:gd name="connsiteY105" fmla="*/ 1342662 h 4484208"/>
                  <a:gd name="connsiteX106" fmla="*/ 3153649 w 12388125"/>
                  <a:gd name="connsiteY106" fmla="*/ 1189353 h 4484208"/>
                  <a:gd name="connsiteX107" fmla="*/ 3085146 w 12388125"/>
                  <a:gd name="connsiteY107" fmla="*/ 1413610 h 4484208"/>
                  <a:gd name="connsiteX108" fmla="*/ 3291312 w 12388125"/>
                  <a:gd name="connsiteY108" fmla="*/ 1297794 h 4484208"/>
                  <a:gd name="connsiteX109" fmla="*/ 3223569 w 12388125"/>
                  <a:gd name="connsiteY109" fmla="*/ 1423413 h 4484208"/>
                  <a:gd name="connsiteX110" fmla="*/ 3267272 w 12388125"/>
                  <a:gd name="connsiteY110" fmla="*/ 1475841 h 4484208"/>
                  <a:gd name="connsiteX111" fmla="*/ 3349570 w 12388125"/>
                  <a:gd name="connsiteY111" fmla="*/ 1448834 h 4484208"/>
                  <a:gd name="connsiteX112" fmla="*/ 3358176 w 12388125"/>
                  <a:gd name="connsiteY112" fmla="*/ 1330823 h 4484208"/>
                  <a:gd name="connsiteX113" fmla="*/ 3470305 w 12388125"/>
                  <a:gd name="connsiteY113" fmla="*/ 1537234 h 4484208"/>
                  <a:gd name="connsiteX114" fmla="*/ 3533161 w 12388125"/>
                  <a:gd name="connsiteY114" fmla="*/ 1311367 h 4484208"/>
                  <a:gd name="connsiteX115" fmla="*/ 3602354 w 12388125"/>
                  <a:gd name="connsiteY115" fmla="*/ 1535423 h 4484208"/>
                  <a:gd name="connsiteX116" fmla="*/ 3708626 w 12388125"/>
                  <a:gd name="connsiteY116" fmla="*/ 1326007 h 4484208"/>
                  <a:gd name="connsiteX117" fmla="*/ 3732235 w 12388125"/>
                  <a:gd name="connsiteY117" fmla="*/ 1559086 h 4484208"/>
                  <a:gd name="connsiteX118" fmla="*/ 3877832 w 12388125"/>
                  <a:gd name="connsiteY118" fmla="*/ 1374164 h 4484208"/>
                  <a:gd name="connsiteX119" fmla="*/ 3854936 w 12388125"/>
                  <a:gd name="connsiteY119" fmla="*/ 1607312 h 4484208"/>
                  <a:gd name="connsiteX120" fmla="*/ 4034266 w 12388125"/>
                  <a:gd name="connsiteY120" fmla="*/ 1454003 h 4484208"/>
                  <a:gd name="connsiteX121" fmla="*/ 3978462 w 12388125"/>
                  <a:gd name="connsiteY121" fmla="*/ 1636682 h 4484208"/>
                  <a:gd name="connsiteX122" fmla="*/ 4024759 w 12388125"/>
                  <a:gd name="connsiteY122" fmla="*/ 1645118 h 4484208"/>
                  <a:gd name="connsiteX123" fmla="*/ 4065479 w 12388125"/>
                  <a:gd name="connsiteY123" fmla="*/ 1622243 h 4484208"/>
                  <a:gd name="connsiteX124" fmla="*/ 4055207 w 12388125"/>
                  <a:gd name="connsiteY124" fmla="*/ 1541177 h 4484208"/>
                  <a:gd name="connsiteX125" fmla="*/ 4104506 w 12388125"/>
                  <a:gd name="connsiteY125" fmla="*/ 1600319 h 4484208"/>
                  <a:gd name="connsiteX126" fmla="*/ 4171929 w 12388125"/>
                  <a:gd name="connsiteY126" fmla="*/ 1562444 h 4484208"/>
                  <a:gd name="connsiteX127" fmla="*/ 4133042 w 12388125"/>
                  <a:gd name="connsiteY127" fmla="*/ 1634552 h 4484208"/>
                  <a:gd name="connsiteX128" fmla="*/ 4162816 w 12388125"/>
                  <a:gd name="connsiteY128" fmla="*/ 1670271 h 4484208"/>
                  <a:gd name="connsiteX129" fmla="*/ 4209113 w 12388125"/>
                  <a:gd name="connsiteY129" fmla="*/ 1678706 h 4484208"/>
                  <a:gd name="connsiteX130" fmla="*/ 4222992 w 12388125"/>
                  <a:gd name="connsiteY130" fmla="*/ 1488387 h 4484208"/>
                  <a:gd name="connsiteX131" fmla="*/ 4335120 w 12388125"/>
                  <a:gd name="connsiteY131" fmla="*/ 1694799 h 4484208"/>
                  <a:gd name="connsiteX132" fmla="*/ 4397976 w 12388125"/>
                  <a:gd name="connsiteY132" fmla="*/ 1468932 h 4484208"/>
                  <a:gd name="connsiteX133" fmla="*/ 4467170 w 12388125"/>
                  <a:gd name="connsiteY133" fmla="*/ 1692987 h 4484208"/>
                  <a:gd name="connsiteX134" fmla="*/ 4573441 w 12388125"/>
                  <a:gd name="connsiteY134" fmla="*/ 1483572 h 4484208"/>
                  <a:gd name="connsiteX135" fmla="*/ 4597049 w 12388125"/>
                  <a:gd name="connsiteY135" fmla="*/ 1716651 h 4484208"/>
                  <a:gd name="connsiteX136" fmla="*/ 4742646 w 12388125"/>
                  <a:gd name="connsiteY136" fmla="*/ 1531728 h 4484208"/>
                  <a:gd name="connsiteX137" fmla="*/ 4719751 w 12388125"/>
                  <a:gd name="connsiteY137" fmla="*/ 1764877 h 4484208"/>
                  <a:gd name="connsiteX138" fmla="*/ 4899079 w 12388125"/>
                  <a:gd name="connsiteY138" fmla="*/ 1611567 h 4484208"/>
                  <a:gd name="connsiteX139" fmla="*/ 4873205 w 12388125"/>
                  <a:gd name="connsiteY139" fmla="*/ 1696275 h 4484208"/>
                  <a:gd name="connsiteX140" fmla="*/ 4938835 w 12388125"/>
                  <a:gd name="connsiteY140" fmla="*/ 1775009 h 4484208"/>
                  <a:gd name="connsiteX141" fmla="*/ 5028594 w 12388125"/>
                  <a:gd name="connsiteY141" fmla="*/ 1724587 h 4484208"/>
                  <a:gd name="connsiteX142" fmla="*/ 5035031 w 12388125"/>
                  <a:gd name="connsiteY142" fmla="*/ 1636336 h 4484208"/>
                  <a:gd name="connsiteX143" fmla="*/ 5147157 w 12388125"/>
                  <a:gd name="connsiteY143" fmla="*/ 1842748 h 4484208"/>
                  <a:gd name="connsiteX144" fmla="*/ 5210016 w 12388125"/>
                  <a:gd name="connsiteY144" fmla="*/ 1616881 h 4484208"/>
                  <a:gd name="connsiteX145" fmla="*/ 5279208 w 12388125"/>
                  <a:gd name="connsiteY145" fmla="*/ 1840936 h 4484208"/>
                  <a:gd name="connsiteX146" fmla="*/ 5385478 w 12388125"/>
                  <a:gd name="connsiteY146" fmla="*/ 1631521 h 4484208"/>
                  <a:gd name="connsiteX147" fmla="*/ 5409088 w 12388125"/>
                  <a:gd name="connsiteY147" fmla="*/ 1864600 h 4484208"/>
                  <a:gd name="connsiteX148" fmla="*/ 5554684 w 12388125"/>
                  <a:gd name="connsiteY148" fmla="*/ 1679678 h 4484208"/>
                  <a:gd name="connsiteX149" fmla="*/ 5531790 w 12388125"/>
                  <a:gd name="connsiteY149" fmla="*/ 1912826 h 4484208"/>
                  <a:gd name="connsiteX150" fmla="*/ 5711121 w 12388125"/>
                  <a:gd name="connsiteY150" fmla="*/ 1759517 h 4484208"/>
                  <a:gd name="connsiteX151" fmla="*/ 5655316 w 12388125"/>
                  <a:gd name="connsiteY151" fmla="*/ 1942196 h 4484208"/>
                  <a:gd name="connsiteX152" fmla="*/ 5701614 w 12388125"/>
                  <a:gd name="connsiteY152" fmla="*/ 1950631 h 4484208"/>
                  <a:gd name="connsiteX153" fmla="*/ 5742334 w 12388125"/>
                  <a:gd name="connsiteY153" fmla="*/ 1927756 h 4484208"/>
                  <a:gd name="connsiteX154" fmla="*/ 5732061 w 12388125"/>
                  <a:gd name="connsiteY154" fmla="*/ 1846691 h 4484208"/>
                  <a:gd name="connsiteX155" fmla="*/ 5781361 w 12388125"/>
                  <a:gd name="connsiteY155" fmla="*/ 1905832 h 4484208"/>
                  <a:gd name="connsiteX156" fmla="*/ 5848783 w 12388125"/>
                  <a:gd name="connsiteY156" fmla="*/ 1867957 h 4484208"/>
                  <a:gd name="connsiteX157" fmla="*/ 5809897 w 12388125"/>
                  <a:gd name="connsiteY157" fmla="*/ 1940065 h 4484208"/>
                  <a:gd name="connsiteX158" fmla="*/ 5839671 w 12388125"/>
                  <a:gd name="connsiteY158" fmla="*/ 1975785 h 4484208"/>
                  <a:gd name="connsiteX159" fmla="*/ 5885967 w 12388125"/>
                  <a:gd name="connsiteY159" fmla="*/ 1984220 h 4484208"/>
                  <a:gd name="connsiteX160" fmla="*/ 5899844 w 12388125"/>
                  <a:gd name="connsiteY160" fmla="*/ 1793901 h 4484208"/>
                  <a:gd name="connsiteX161" fmla="*/ 6011973 w 12388125"/>
                  <a:gd name="connsiteY161" fmla="*/ 2000313 h 4484208"/>
                  <a:gd name="connsiteX162" fmla="*/ 6074832 w 12388125"/>
                  <a:gd name="connsiteY162" fmla="*/ 1774445 h 4484208"/>
                  <a:gd name="connsiteX163" fmla="*/ 6144022 w 12388125"/>
                  <a:gd name="connsiteY163" fmla="*/ 1998501 h 4484208"/>
                  <a:gd name="connsiteX164" fmla="*/ 6250296 w 12388125"/>
                  <a:gd name="connsiteY164" fmla="*/ 1789085 h 4484208"/>
                  <a:gd name="connsiteX165" fmla="*/ 6273905 w 12388125"/>
                  <a:gd name="connsiteY165" fmla="*/ 2022165 h 4484208"/>
                  <a:gd name="connsiteX166" fmla="*/ 6326497 w 12388125"/>
                  <a:gd name="connsiteY166" fmla="*/ 1955365 h 4484208"/>
                  <a:gd name="connsiteX167" fmla="*/ 6326449 w 12388125"/>
                  <a:gd name="connsiteY167" fmla="*/ 1954986 h 4484208"/>
                  <a:gd name="connsiteX168" fmla="*/ 6326627 w 12388125"/>
                  <a:gd name="connsiteY168" fmla="*/ 1955200 h 4484208"/>
                  <a:gd name="connsiteX169" fmla="*/ 6419498 w 12388125"/>
                  <a:gd name="connsiteY169" fmla="*/ 1837242 h 4484208"/>
                  <a:gd name="connsiteX170" fmla="*/ 6399350 w 12388125"/>
                  <a:gd name="connsiteY170" fmla="*/ 2042442 h 4484208"/>
                  <a:gd name="connsiteX171" fmla="*/ 6411811 w 12388125"/>
                  <a:gd name="connsiteY171" fmla="*/ 2057392 h 4484208"/>
                  <a:gd name="connsiteX172" fmla="*/ 6487642 w 12388125"/>
                  <a:gd name="connsiteY172" fmla="*/ 1992562 h 4484208"/>
                  <a:gd name="connsiteX173" fmla="*/ 6494233 w 12388125"/>
                  <a:gd name="connsiteY173" fmla="*/ 1902196 h 4484208"/>
                  <a:gd name="connsiteX174" fmla="*/ 6525663 w 12388125"/>
                  <a:gd name="connsiteY174" fmla="*/ 1960057 h 4484208"/>
                  <a:gd name="connsiteX175" fmla="*/ 6575936 w 12388125"/>
                  <a:gd name="connsiteY175" fmla="*/ 1917081 h 4484208"/>
                  <a:gd name="connsiteX176" fmla="*/ 6549438 w 12388125"/>
                  <a:gd name="connsiteY176" fmla="*/ 2003822 h 4484208"/>
                  <a:gd name="connsiteX177" fmla="*/ 6596852 w 12388125"/>
                  <a:gd name="connsiteY177" fmla="*/ 2091105 h 4484208"/>
                  <a:gd name="connsiteX178" fmla="*/ 6613895 w 12388125"/>
                  <a:gd name="connsiteY178" fmla="*/ 2081531 h 4484208"/>
                  <a:gd name="connsiteX179" fmla="*/ 6669216 w 12388125"/>
                  <a:gd name="connsiteY179" fmla="*/ 1882740 h 4484208"/>
                  <a:gd name="connsiteX180" fmla="*/ 6713352 w 12388125"/>
                  <a:gd name="connsiteY180" fmla="*/ 2025659 h 4484208"/>
                  <a:gd name="connsiteX181" fmla="*/ 6713598 w 12388125"/>
                  <a:gd name="connsiteY181" fmla="*/ 2025522 h 4484208"/>
                  <a:gd name="connsiteX182" fmla="*/ 6713414 w 12388125"/>
                  <a:gd name="connsiteY182" fmla="*/ 2025861 h 4484208"/>
                  <a:gd name="connsiteX183" fmla="*/ 6738409 w 12388125"/>
                  <a:gd name="connsiteY183" fmla="*/ 2106796 h 4484208"/>
                  <a:gd name="connsiteX184" fmla="*/ 6844682 w 12388125"/>
                  <a:gd name="connsiteY184" fmla="*/ 1897380 h 4484208"/>
                  <a:gd name="connsiteX185" fmla="*/ 6868290 w 12388125"/>
                  <a:gd name="connsiteY185" fmla="*/ 2130459 h 4484208"/>
                  <a:gd name="connsiteX186" fmla="*/ 7013884 w 12388125"/>
                  <a:gd name="connsiteY186" fmla="*/ 1945537 h 4484208"/>
                  <a:gd name="connsiteX187" fmla="*/ 6990991 w 12388125"/>
                  <a:gd name="connsiteY187" fmla="*/ 2178685 h 4484208"/>
                  <a:gd name="connsiteX188" fmla="*/ 7170320 w 12388125"/>
                  <a:gd name="connsiteY188" fmla="*/ 2025375 h 4484208"/>
                  <a:gd name="connsiteX189" fmla="*/ 7114517 w 12388125"/>
                  <a:gd name="connsiteY189" fmla="*/ 2208055 h 4484208"/>
                  <a:gd name="connsiteX190" fmla="*/ 7160814 w 12388125"/>
                  <a:gd name="connsiteY190" fmla="*/ 2216490 h 4484208"/>
                  <a:gd name="connsiteX191" fmla="*/ 7225942 w 12388125"/>
                  <a:gd name="connsiteY191" fmla="*/ 2179904 h 4484208"/>
                  <a:gd name="connsiteX192" fmla="*/ 7218026 w 12388125"/>
                  <a:gd name="connsiteY192" fmla="*/ 2117426 h 4484208"/>
                  <a:gd name="connsiteX193" fmla="*/ 7256021 w 12388125"/>
                  <a:gd name="connsiteY193" fmla="*/ 2163007 h 4484208"/>
                  <a:gd name="connsiteX194" fmla="*/ 7307983 w 12388125"/>
                  <a:gd name="connsiteY194" fmla="*/ 2133816 h 4484208"/>
                  <a:gd name="connsiteX195" fmla="*/ 7278014 w 12388125"/>
                  <a:gd name="connsiteY195" fmla="*/ 2189391 h 4484208"/>
                  <a:gd name="connsiteX196" fmla="*/ 7325635 w 12388125"/>
                  <a:gd name="connsiteY196" fmla="*/ 2246520 h 4484208"/>
                  <a:gd name="connsiteX197" fmla="*/ 7371930 w 12388125"/>
                  <a:gd name="connsiteY197" fmla="*/ 2254954 h 4484208"/>
                  <a:gd name="connsiteX198" fmla="*/ 7385809 w 12388125"/>
                  <a:gd name="connsiteY198" fmla="*/ 2064636 h 4484208"/>
                  <a:gd name="connsiteX199" fmla="*/ 7497937 w 12388125"/>
                  <a:gd name="connsiteY199" fmla="*/ 2271047 h 4484208"/>
                  <a:gd name="connsiteX200" fmla="*/ 7560794 w 12388125"/>
                  <a:gd name="connsiteY200" fmla="*/ 2045180 h 4484208"/>
                  <a:gd name="connsiteX201" fmla="*/ 7629987 w 12388125"/>
                  <a:gd name="connsiteY201" fmla="*/ 2269236 h 4484208"/>
                  <a:gd name="connsiteX202" fmla="*/ 7736259 w 12388125"/>
                  <a:gd name="connsiteY202" fmla="*/ 2059820 h 4484208"/>
                  <a:gd name="connsiteX203" fmla="*/ 7759867 w 12388125"/>
                  <a:gd name="connsiteY203" fmla="*/ 2292899 h 4484208"/>
                  <a:gd name="connsiteX204" fmla="*/ 7905461 w 12388125"/>
                  <a:gd name="connsiteY204" fmla="*/ 2107977 h 4484208"/>
                  <a:gd name="connsiteX205" fmla="*/ 7882569 w 12388125"/>
                  <a:gd name="connsiteY205" fmla="*/ 2341125 h 4484208"/>
                  <a:gd name="connsiteX206" fmla="*/ 7920526 w 12388125"/>
                  <a:gd name="connsiteY206" fmla="*/ 2308676 h 4484208"/>
                  <a:gd name="connsiteX207" fmla="*/ 7912320 w 12388125"/>
                  <a:gd name="connsiteY207" fmla="*/ 2243923 h 4484208"/>
                  <a:gd name="connsiteX208" fmla="*/ 7947252 w 12388125"/>
                  <a:gd name="connsiteY208" fmla="*/ 2285828 h 4484208"/>
                  <a:gd name="connsiteX209" fmla="*/ 8061898 w 12388125"/>
                  <a:gd name="connsiteY209" fmla="*/ 2187816 h 4484208"/>
                  <a:gd name="connsiteX210" fmla="*/ 8009243 w 12388125"/>
                  <a:gd name="connsiteY210" fmla="*/ 2360195 h 4484208"/>
                  <a:gd name="connsiteX211" fmla="*/ 8019930 w 12388125"/>
                  <a:gd name="connsiteY211" fmla="*/ 2373017 h 4484208"/>
                  <a:gd name="connsiteX212" fmla="*/ 8052393 w 12388125"/>
                  <a:gd name="connsiteY212" fmla="*/ 2378931 h 4484208"/>
                  <a:gd name="connsiteX213" fmla="*/ 8067009 w 12388125"/>
                  <a:gd name="connsiteY213" fmla="*/ 2370719 h 4484208"/>
                  <a:gd name="connsiteX214" fmla="*/ 8080104 w 12388125"/>
                  <a:gd name="connsiteY214" fmla="*/ 2191133 h 4484208"/>
                  <a:gd name="connsiteX215" fmla="*/ 8151788 w 12388125"/>
                  <a:gd name="connsiteY215" fmla="*/ 2323093 h 4484208"/>
                  <a:gd name="connsiteX216" fmla="*/ 8199562 w 12388125"/>
                  <a:gd name="connsiteY216" fmla="*/ 2296257 h 4484208"/>
                  <a:gd name="connsiteX217" fmla="*/ 8168500 w 12388125"/>
                  <a:gd name="connsiteY217" fmla="*/ 2353857 h 4484208"/>
                  <a:gd name="connsiteX218" fmla="*/ 8192233 w 12388125"/>
                  <a:gd name="connsiteY218" fmla="*/ 2397545 h 4484208"/>
                  <a:gd name="connsiteX219" fmla="*/ 8255089 w 12388125"/>
                  <a:gd name="connsiteY219" fmla="*/ 2171678 h 4484208"/>
                  <a:gd name="connsiteX220" fmla="*/ 8324281 w 12388125"/>
                  <a:gd name="connsiteY220" fmla="*/ 2395733 h 4484208"/>
                  <a:gd name="connsiteX221" fmla="*/ 8430554 w 12388125"/>
                  <a:gd name="connsiteY221" fmla="*/ 2186318 h 4484208"/>
                  <a:gd name="connsiteX222" fmla="*/ 8454163 w 12388125"/>
                  <a:gd name="connsiteY222" fmla="*/ 2419397 h 4484208"/>
                  <a:gd name="connsiteX223" fmla="*/ 8599758 w 12388125"/>
                  <a:gd name="connsiteY223" fmla="*/ 2234475 h 4484208"/>
                  <a:gd name="connsiteX224" fmla="*/ 8576864 w 12388125"/>
                  <a:gd name="connsiteY224" fmla="*/ 2467623 h 4484208"/>
                  <a:gd name="connsiteX225" fmla="*/ 8634516 w 12388125"/>
                  <a:gd name="connsiteY225" fmla="*/ 2418336 h 4484208"/>
                  <a:gd name="connsiteX226" fmla="*/ 8628961 w 12388125"/>
                  <a:gd name="connsiteY226" fmla="*/ 2374492 h 4484208"/>
                  <a:gd name="connsiteX227" fmla="*/ 8652612 w 12388125"/>
                  <a:gd name="connsiteY227" fmla="*/ 2402866 h 4484208"/>
                  <a:gd name="connsiteX228" fmla="*/ 8756194 w 12388125"/>
                  <a:gd name="connsiteY228" fmla="*/ 2314313 h 4484208"/>
                  <a:gd name="connsiteX229" fmla="*/ 8708619 w 12388125"/>
                  <a:gd name="connsiteY229" fmla="*/ 2470054 h 4484208"/>
                  <a:gd name="connsiteX230" fmla="*/ 8736568 w 12388125"/>
                  <a:gd name="connsiteY230" fmla="*/ 2503585 h 4484208"/>
                  <a:gd name="connsiteX231" fmla="*/ 8746688 w 12388125"/>
                  <a:gd name="connsiteY231" fmla="*/ 2505428 h 4484208"/>
                  <a:gd name="connsiteX232" fmla="*/ 8784913 w 12388125"/>
                  <a:gd name="connsiteY232" fmla="*/ 2483955 h 4484208"/>
                  <a:gd name="connsiteX233" fmla="*/ 8796744 w 12388125"/>
                  <a:gd name="connsiteY233" fmla="*/ 2321701 h 4484208"/>
                  <a:gd name="connsiteX234" fmla="*/ 8861509 w 12388125"/>
                  <a:gd name="connsiteY234" fmla="*/ 2440926 h 4484208"/>
                  <a:gd name="connsiteX235" fmla="*/ 8893857 w 12388125"/>
                  <a:gd name="connsiteY235" fmla="*/ 2422754 h 4484208"/>
                  <a:gd name="connsiteX236" fmla="*/ 8872824 w 12388125"/>
                  <a:gd name="connsiteY236" fmla="*/ 2461755 h 4484208"/>
                  <a:gd name="connsiteX237" fmla="*/ 8908873 w 12388125"/>
                  <a:gd name="connsiteY237" fmla="*/ 2528113 h 4484208"/>
                  <a:gd name="connsiteX238" fmla="*/ 8971729 w 12388125"/>
                  <a:gd name="connsiteY238" fmla="*/ 2302246 h 4484208"/>
                  <a:gd name="connsiteX239" fmla="*/ 9040922 w 12388125"/>
                  <a:gd name="connsiteY239" fmla="*/ 2526301 h 4484208"/>
                  <a:gd name="connsiteX240" fmla="*/ 9147194 w 12388125"/>
                  <a:gd name="connsiteY240" fmla="*/ 2316886 h 4484208"/>
                  <a:gd name="connsiteX241" fmla="*/ 9170803 w 12388125"/>
                  <a:gd name="connsiteY241" fmla="*/ 2549965 h 4484208"/>
                  <a:gd name="connsiteX242" fmla="*/ 9316398 w 12388125"/>
                  <a:gd name="connsiteY242" fmla="*/ 2365043 h 4484208"/>
                  <a:gd name="connsiteX243" fmla="*/ 9293505 w 12388125"/>
                  <a:gd name="connsiteY243" fmla="*/ 2598191 h 4484208"/>
                  <a:gd name="connsiteX244" fmla="*/ 9472833 w 12388125"/>
                  <a:gd name="connsiteY244" fmla="*/ 2444881 h 4484208"/>
                  <a:gd name="connsiteX245" fmla="*/ 9429463 w 12388125"/>
                  <a:gd name="connsiteY245" fmla="*/ 2586861 h 4484208"/>
                  <a:gd name="connsiteX246" fmla="*/ 9468159 w 12388125"/>
                  <a:gd name="connsiteY246" fmla="*/ 2633282 h 4484208"/>
                  <a:gd name="connsiteX247" fmla="*/ 9547785 w 12388125"/>
                  <a:gd name="connsiteY247" fmla="*/ 2588551 h 4484208"/>
                  <a:gd name="connsiteX248" fmla="*/ 9555418 w 12388125"/>
                  <a:gd name="connsiteY248" fmla="*/ 2483889 h 4484208"/>
                  <a:gd name="connsiteX249" fmla="*/ 9597194 w 12388125"/>
                  <a:gd name="connsiteY249" fmla="*/ 2560795 h 4484208"/>
                  <a:gd name="connsiteX250" fmla="*/ 9610497 w 12388125"/>
                  <a:gd name="connsiteY250" fmla="*/ 2553322 h 4484208"/>
                  <a:gd name="connsiteX251" fmla="*/ 9601848 w 12388125"/>
                  <a:gd name="connsiteY251" fmla="*/ 2569361 h 4484208"/>
                  <a:gd name="connsiteX252" fmla="*/ 9657237 w 12388125"/>
                  <a:gd name="connsiteY252" fmla="*/ 2671325 h 4484208"/>
                  <a:gd name="connsiteX253" fmla="*/ 9672074 w 12388125"/>
                  <a:gd name="connsiteY253" fmla="*/ 2674029 h 4484208"/>
                  <a:gd name="connsiteX254" fmla="*/ 9730402 w 12388125"/>
                  <a:gd name="connsiteY254" fmla="*/ 2464434 h 4484208"/>
                  <a:gd name="connsiteX255" fmla="*/ 9799595 w 12388125"/>
                  <a:gd name="connsiteY255" fmla="*/ 2688489 h 4484208"/>
                  <a:gd name="connsiteX256" fmla="*/ 9905868 w 12388125"/>
                  <a:gd name="connsiteY256" fmla="*/ 2479074 h 4484208"/>
                  <a:gd name="connsiteX257" fmla="*/ 9929476 w 12388125"/>
                  <a:gd name="connsiteY257" fmla="*/ 2712153 h 4484208"/>
                  <a:gd name="connsiteX258" fmla="*/ 10075071 w 12388125"/>
                  <a:gd name="connsiteY258" fmla="*/ 2527231 h 4484208"/>
                  <a:gd name="connsiteX259" fmla="*/ 10053826 w 12388125"/>
                  <a:gd name="connsiteY259" fmla="*/ 2743582 h 4484208"/>
                  <a:gd name="connsiteX260" fmla="*/ 10068664 w 12388125"/>
                  <a:gd name="connsiteY260" fmla="*/ 2746285 h 4484208"/>
                  <a:gd name="connsiteX261" fmla="*/ 10231507 w 12388125"/>
                  <a:gd name="connsiteY261" fmla="*/ 2607069 h 4484208"/>
                  <a:gd name="connsiteX262" fmla="*/ 10182637 w 12388125"/>
                  <a:gd name="connsiteY262" fmla="*/ 2767051 h 4484208"/>
                  <a:gd name="connsiteX263" fmla="*/ 10254208 w 12388125"/>
                  <a:gd name="connsiteY263" fmla="*/ 2780091 h 4484208"/>
                  <a:gd name="connsiteX264" fmla="*/ 10279634 w 12388125"/>
                  <a:gd name="connsiteY264" fmla="*/ 2765808 h 4484208"/>
                  <a:gd name="connsiteX265" fmla="*/ 10270994 w 12388125"/>
                  <a:gd name="connsiteY265" fmla="*/ 2697623 h 4484208"/>
                  <a:gd name="connsiteX266" fmla="*/ 10312460 w 12388125"/>
                  <a:gd name="connsiteY266" fmla="*/ 2747368 h 4484208"/>
                  <a:gd name="connsiteX267" fmla="*/ 10369170 w 12388125"/>
                  <a:gd name="connsiteY267" fmla="*/ 2715510 h 4484208"/>
                  <a:gd name="connsiteX268" fmla="*/ 10336463 w 12388125"/>
                  <a:gd name="connsiteY268" fmla="*/ 2776162 h 4484208"/>
                  <a:gd name="connsiteX269" fmla="*/ 10355052 w 12388125"/>
                  <a:gd name="connsiteY269" fmla="*/ 2798464 h 4484208"/>
                  <a:gd name="connsiteX270" fmla="*/ 10426624 w 12388125"/>
                  <a:gd name="connsiteY270" fmla="*/ 2811504 h 4484208"/>
                  <a:gd name="connsiteX271" fmla="*/ 10438778 w 12388125"/>
                  <a:gd name="connsiteY271" fmla="*/ 2644833 h 4484208"/>
                  <a:gd name="connsiteX272" fmla="*/ 10540599 w 12388125"/>
                  <a:gd name="connsiteY272" fmla="*/ 2832269 h 4484208"/>
                  <a:gd name="connsiteX273" fmla="*/ 10555435 w 12388125"/>
                  <a:gd name="connsiteY273" fmla="*/ 2834972 h 4484208"/>
                  <a:gd name="connsiteX274" fmla="*/ 10613763 w 12388125"/>
                  <a:gd name="connsiteY274" fmla="*/ 2625377 h 4484208"/>
                  <a:gd name="connsiteX275" fmla="*/ 10682955 w 12388125"/>
                  <a:gd name="connsiteY275" fmla="*/ 2849433 h 4484208"/>
                  <a:gd name="connsiteX276" fmla="*/ 10789228 w 12388125"/>
                  <a:gd name="connsiteY276" fmla="*/ 2640018 h 4484208"/>
                  <a:gd name="connsiteX277" fmla="*/ 10812837 w 12388125"/>
                  <a:gd name="connsiteY277" fmla="*/ 2873097 h 4484208"/>
                  <a:gd name="connsiteX278" fmla="*/ 10958432 w 12388125"/>
                  <a:gd name="connsiteY278" fmla="*/ 2688174 h 4484208"/>
                  <a:gd name="connsiteX279" fmla="*/ 10944010 w 12388125"/>
                  <a:gd name="connsiteY279" fmla="*/ 2835048 h 4484208"/>
                  <a:gd name="connsiteX280" fmla="*/ 10982477 w 12388125"/>
                  <a:gd name="connsiteY280" fmla="*/ 2881195 h 4484208"/>
                  <a:gd name="connsiteX281" fmla="*/ 11095821 w 12388125"/>
                  <a:gd name="connsiteY281" fmla="*/ 2784296 h 4484208"/>
                  <a:gd name="connsiteX282" fmla="*/ 11097242 w 12388125"/>
                  <a:gd name="connsiteY282" fmla="*/ 2764802 h 4484208"/>
                  <a:gd name="connsiteX283" fmla="*/ 11104023 w 12388125"/>
                  <a:gd name="connsiteY283" fmla="*/ 2777284 h 4484208"/>
                  <a:gd name="connsiteX284" fmla="*/ 11114868 w 12388125"/>
                  <a:gd name="connsiteY284" fmla="*/ 2768013 h 4484208"/>
                  <a:gd name="connsiteX285" fmla="*/ 11109152 w 12388125"/>
                  <a:gd name="connsiteY285" fmla="*/ 2786725 h 4484208"/>
                  <a:gd name="connsiteX286" fmla="*/ 11180022 w 12388125"/>
                  <a:gd name="connsiteY286" fmla="*/ 2917186 h 4484208"/>
                  <a:gd name="connsiteX287" fmla="*/ 11232630 w 12388125"/>
                  <a:gd name="connsiteY287" fmla="*/ 2887633 h 4484208"/>
                  <a:gd name="connsiteX288" fmla="*/ 11272227 w 12388125"/>
                  <a:gd name="connsiteY288" fmla="*/ 2745346 h 4484208"/>
                  <a:gd name="connsiteX289" fmla="*/ 11341420 w 12388125"/>
                  <a:gd name="connsiteY289" fmla="*/ 2969402 h 4484208"/>
                  <a:gd name="connsiteX290" fmla="*/ 11447693 w 12388125"/>
                  <a:gd name="connsiteY290" fmla="*/ 2759986 h 4484208"/>
                  <a:gd name="connsiteX291" fmla="*/ 11471301 w 12388125"/>
                  <a:gd name="connsiteY291" fmla="*/ 2993065 h 4484208"/>
                  <a:gd name="connsiteX292" fmla="*/ 11616896 w 12388125"/>
                  <a:gd name="connsiteY292" fmla="*/ 2808143 h 4484208"/>
                  <a:gd name="connsiteX293" fmla="*/ 11595651 w 12388125"/>
                  <a:gd name="connsiteY293" fmla="*/ 3024494 h 4484208"/>
                  <a:gd name="connsiteX294" fmla="*/ 11610488 w 12388125"/>
                  <a:gd name="connsiteY294" fmla="*/ 3027198 h 4484208"/>
                  <a:gd name="connsiteX295" fmla="*/ 11773332 w 12388125"/>
                  <a:gd name="connsiteY295" fmla="*/ 2887982 h 4484208"/>
                  <a:gd name="connsiteX296" fmla="*/ 11738174 w 12388125"/>
                  <a:gd name="connsiteY296" fmla="*/ 3003077 h 4484208"/>
                  <a:gd name="connsiteX297" fmla="*/ 11784747 w 12388125"/>
                  <a:gd name="connsiteY297" fmla="*/ 3058946 h 4484208"/>
                  <a:gd name="connsiteX298" fmla="*/ 11796035 w 12388125"/>
                  <a:gd name="connsiteY298" fmla="*/ 3061003 h 4484208"/>
                  <a:gd name="connsiteX299" fmla="*/ 11859728 w 12388125"/>
                  <a:gd name="connsiteY299" fmla="*/ 3025223 h 4484208"/>
                  <a:gd name="connsiteX300" fmla="*/ 11868471 w 12388125"/>
                  <a:gd name="connsiteY300" fmla="*/ 2905316 h 4484208"/>
                  <a:gd name="connsiteX301" fmla="*/ 11970291 w 12388125"/>
                  <a:gd name="connsiteY301" fmla="*/ 3092752 h 4484208"/>
                  <a:gd name="connsiteX302" fmla="*/ 11985127 w 12388125"/>
                  <a:gd name="connsiteY302" fmla="*/ 3095455 h 4484208"/>
                  <a:gd name="connsiteX303" fmla="*/ 12043456 w 12388125"/>
                  <a:gd name="connsiteY303" fmla="*/ 2885860 h 4484208"/>
                  <a:gd name="connsiteX304" fmla="*/ 12112650 w 12388125"/>
                  <a:gd name="connsiteY304" fmla="*/ 3109916 h 4484208"/>
                  <a:gd name="connsiteX305" fmla="*/ 12218921 w 12388125"/>
                  <a:gd name="connsiteY305" fmla="*/ 2900500 h 4484208"/>
                  <a:gd name="connsiteX306" fmla="*/ 12242530 w 12388125"/>
                  <a:gd name="connsiteY306" fmla="*/ 3133579 h 4484208"/>
                  <a:gd name="connsiteX307" fmla="*/ 12388125 w 12388125"/>
                  <a:gd name="connsiteY307" fmla="*/ 2948657 h 4484208"/>
                  <a:gd name="connsiteX308" fmla="*/ 12375522 w 12388125"/>
                  <a:gd name="connsiteY308" fmla="*/ 3077004 h 4484208"/>
                  <a:gd name="connsiteX309" fmla="*/ 12112639 w 12388125"/>
                  <a:gd name="connsiteY309" fmla="*/ 4484208 h 4484208"/>
                  <a:gd name="connsiteX310" fmla="*/ 0 w 12388125"/>
                  <a:gd name="connsiteY310" fmla="*/ 2249553 h 4484208"/>
                  <a:gd name="connsiteX311" fmla="*/ 241679 w 12388125"/>
                  <a:gd name="connsiteY311" fmla="*/ 955860 h 4484208"/>
                  <a:gd name="connsiteX312" fmla="*/ 248854 w 12388125"/>
                  <a:gd name="connsiteY312" fmla="*/ 957167 h 4484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</a:cxnLst>
                <a:rect l="l" t="t" r="r" b="b"/>
                <a:pathLst>
                  <a:path w="12388125" h="4484208">
                    <a:moveTo>
                      <a:pt x="3345682" y="1502165"/>
                    </a:moveTo>
                    <a:lnTo>
                      <a:pt x="3331842" y="1518872"/>
                    </a:lnTo>
                    <a:lnTo>
                      <a:pt x="3344297" y="1521141"/>
                    </a:lnTo>
                    <a:close/>
                    <a:moveTo>
                      <a:pt x="3200787" y="1465657"/>
                    </a:moveTo>
                    <a:lnTo>
                      <a:pt x="3186382" y="1492370"/>
                    </a:lnTo>
                    <a:lnTo>
                      <a:pt x="3204593" y="1495687"/>
                    </a:lnTo>
                    <a:close/>
                    <a:moveTo>
                      <a:pt x="10938622" y="2889914"/>
                    </a:moveTo>
                    <a:lnTo>
                      <a:pt x="10937188" y="2904526"/>
                    </a:lnTo>
                    <a:lnTo>
                      <a:pt x="10940551" y="2905139"/>
                    </a:lnTo>
                    <a:close/>
                    <a:moveTo>
                      <a:pt x="11217838" y="2940785"/>
                    </a:moveTo>
                    <a:lnTo>
                      <a:pt x="11210536" y="2954328"/>
                    </a:lnTo>
                    <a:lnTo>
                      <a:pt x="11213898" y="2954941"/>
                    </a:lnTo>
                    <a:close/>
                    <a:moveTo>
                      <a:pt x="4869632" y="1707967"/>
                    </a:moveTo>
                    <a:lnTo>
                      <a:pt x="4843277" y="1794247"/>
                    </a:lnTo>
                    <a:lnTo>
                      <a:pt x="4881448" y="1801201"/>
                    </a:lnTo>
                    <a:close/>
                    <a:moveTo>
                      <a:pt x="5027706" y="1736768"/>
                    </a:moveTo>
                    <a:lnTo>
                      <a:pt x="4982982" y="1819701"/>
                    </a:lnTo>
                    <a:lnTo>
                      <a:pt x="5021152" y="1826655"/>
                    </a:lnTo>
                    <a:close/>
                    <a:moveTo>
                      <a:pt x="2463217" y="1262861"/>
                    </a:moveTo>
                    <a:lnTo>
                      <a:pt x="2454235" y="1292264"/>
                    </a:lnTo>
                    <a:lnTo>
                      <a:pt x="2457085" y="1295683"/>
                    </a:lnTo>
                    <a:lnTo>
                      <a:pt x="2460983" y="1293493"/>
                    </a:lnTo>
                    <a:close/>
                    <a:moveTo>
                      <a:pt x="11091408" y="2844813"/>
                    </a:moveTo>
                    <a:lnTo>
                      <a:pt x="11065999" y="2927994"/>
                    </a:lnTo>
                    <a:lnTo>
                      <a:pt x="11085088" y="2931472"/>
                    </a:lnTo>
                    <a:close/>
                    <a:moveTo>
                      <a:pt x="1964085" y="1131576"/>
                    </a:moveTo>
                    <a:lnTo>
                      <a:pt x="1946944" y="1138922"/>
                    </a:lnTo>
                    <a:lnTo>
                      <a:pt x="1956927" y="1157298"/>
                    </a:lnTo>
                    <a:close/>
                    <a:moveTo>
                      <a:pt x="2139198" y="1056520"/>
                    </a:moveTo>
                    <a:lnTo>
                      <a:pt x="2067857" y="1087098"/>
                    </a:lnTo>
                    <a:lnTo>
                      <a:pt x="2088975" y="1155487"/>
                    </a:lnTo>
                    <a:close/>
                    <a:moveTo>
                      <a:pt x="1995297" y="1019419"/>
                    </a:moveTo>
                    <a:lnTo>
                      <a:pt x="1909572" y="1070126"/>
                    </a:lnTo>
                    <a:lnTo>
                      <a:pt x="1918515" y="1086588"/>
                    </a:lnTo>
                    <a:lnTo>
                      <a:pt x="1980305" y="1073290"/>
                    </a:lnTo>
                    <a:close/>
                    <a:moveTo>
                      <a:pt x="343605" y="0"/>
                    </a:moveTo>
                    <a:lnTo>
                      <a:pt x="407959" y="650101"/>
                    </a:lnTo>
                    <a:lnTo>
                      <a:pt x="450922" y="216094"/>
                    </a:lnTo>
                    <a:lnTo>
                      <a:pt x="522595" y="940131"/>
                    </a:lnTo>
                    <a:lnTo>
                      <a:pt x="637432" y="603909"/>
                    </a:lnTo>
                    <a:lnTo>
                      <a:pt x="582441" y="1017945"/>
                    </a:lnTo>
                    <a:lnTo>
                      <a:pt x="590340" y="1019385"/>
                    </a:lnTo>
                    <a:lnTo>
                      <a:pt x="698654" y="702264"/>
                    </a:lnTo>
                    <a:lnTo>
                      <a:pt x="665052" y="955263"/>
                    </a:lnTo>
                    <a:lnTo>
                      <a:pt x="923494" y="550015"/>
                    </a:lnTo>
                    <a:lnTo>
                      <a:pt x="730746" y="1044966"/>
                    </a:lnTo>
                    <a:lnTo>
                      <a:pt x="738588" y="1046394"/>
                    </a:lnTo>
                    <a:lnTo>
                      <a:pt x="904822" y="785732"/>
                    </a:lnTo>
                    <a:lnTo>
                      <a:pt x="924066" y="719613"/>
                    </a:lnTo>
                    <a:lnTo>
                      <a:pt x="920481" y="761180"/>
                    </a:lnTo>
                    <a:lnTo>
                      <a:pt x="980464" y="667123"/>
                    </a:lnTo>
                    <a:lnTo>
                      <a:pt x="913835" y="838217"/>
                    </a:lnTo>
                    <a:lnTo>
                      <a:pt x="893442" y="1074608"/>
                    </a:lnTo>
                    <a:lnTo>
                      <a:pt x="893566" y="1074631"/>
                    </a:lnTo>
                    <a:lnTo>
                      <a:pt x="1073054" y="457953"/>
                    </a:lnTo>
                    <a:lnTo>
                      <a:pt x="1025471" y="1009531"/>
                    </a:lnTo>
                    <a:lnTo>
                      <a:pt x="1116090" y="698182"/>
                    </a:lnTo>
                    <a:lnTo>
                      <a:pt x="1093335" y="961951"/>
                    </a:lnTo>
                    <a:lnTo>
                      <a:pt x="1169710" y="763006"/>
                    </a:lnTo>
                    <a:lnTo>
                      <a:pt x="1127496" y="1009592"/>
                    </a:lnTo>
                    <a:lnTo>
                      <a:pt x="1309376" y="535824"/>
                    </a:lnTo>
                    <a:lnTo>
                      <a:pt x="1241656" y="931394"/>
                    </a:lnTo>
                    <a:lnTo>
                      <a:pt x="1405144" y="610084"/>
                    </a:lnTo>
                    <a:lnTo>
                      <a:pt x="1280120" y="1054934"/>
                    </a:lnTo>
                    <a:lnTo>
                      <a:pt x="1282412" y="1051977"/>
                    </a:lnTo>
                    <a:lnTo>
                      <a:pt x="1530696" y="564016"/>
                    </a:lnTo>
                    <a:lnTo>
                      <a:pt x="1456782" y="827010"/>
                    </a:lnTo>
                    <a:lnTo>
                      <a:pt x="1667528" y="555111"/>
                    </a:lnTo>
                    <a:lnTo>
                      <a:pt x="1507403" y="875555"/>
                    </a:lnTo>
                    <a:lnTo>
                      <a:pt x="1689209" y="711478"/>
                    </a:lnTo>
                    <a:lnTo>
                      <a:pt x="1507353" y="954983"/>
                    </a:lnTo>
                    <a:lnTo>
                      <a:pt x="2000945" y="509520"/>
                    </a:lnTo>
                    <a:lnTo>
                      <a:pt x="1739229" y="859957"/>
                    </a:lnTo>
                    <a:lnTo>
                      <a:pt x="2094987" y="621457"/>
                    </a:lnTo>
                    <a:lnTo>
                      <a:pt x="1830181" y="886068"/>
                    </a:lnTo>
                    <a:lnTo>
                      <a:pt x="2391149" y="490067"/>
                    </a:lnTo>
                    <a:lnTo>
                      <a:pt x="1883637" y="1022385"/>
                    </a:lnTo>
                    <a:lnTo>
                      <a:pt x="1890652" y="1035297"/>
                    </a:lnTo>
                    <a:lnTo>
                      <a:pt x="2001851" y="995863"/>
                    </a:lnTo>
                    <a:lnTo>
                      <a:pt x="2019784" y="931431"/>
                    </a:lnTo>
                    <a:lnTo>
                      <a:pt x="2035947" y="983772"/>
                    </a:lnTo>
                    <a:lnTo>
                      <a:pt x="2084923" y="966404"/>
                    </a:lnTo>
                    <a:lnTo>
                      <a:pt x="2038976" y="993582"/>
                    </a:lnTo>
                    <a:lnTo>
                      <a:pt x="2058401" y="1056482"/>
                    </a:lnTo>
                    <a:lnTo>
                      <a:pt x="2149127" y="1036955"/>
                    </a:lnTo>
                    <a:lnTo>
                      <a:pt x="2195248" y="946071"/>
                    </a:lnTo>
                    <a:lnTo>
                      <a:pt x="2203273" y="1025302"/>
                    </a:lnTo>
                    <a:lnTo>
                      <a:pt x="2220871" y="1021514"/>
                    </a:lnTo>
                    <a:lnTo>
                      <a:pt x="2203637" y="1028901"/>
                    </a:lnTo>
                    <a:lnTo>
                      <a:pt x="2218857" y="1179150"/>
                    </a:lnTo>
                    <a:lnTo>
                      <a:pt x="2364452" y="994228"/>
                    </a:lnTo>
                    <a:lnTo>
                      <a:pt x="2347732" y="1164497"/>
                    </a:lnTo>
                    <a:lnTo>
                      <a:pt x="2375767" y="1198130"/>
                    </a:lnTo>
                    <a:lnTo>
                      <a:pt x="2474065" y="1114095"/>
                    </a:lnTo>
                    <a:lnTo>
                      <a:pt x="2477560" y="1066173"/>
                    </a:lnTo>
                    <a:lnTo>
                      <a:pt x="2494229" y="1096857"/>
                    </a:lnTo>
                    <a:lnTo>
                      <a:pt x="2520888" y="1074067"/>
                    </a:lnTo>
                    <a:lnTo>
                      <a:pt x="2506837" y="1120066"/>
                    </a:lnTo>
                    <a:lnTo>
                      <a:pt x="2568298" y="1233208"/>
                    </a:lnTo>
                    <a:lnTo>
                      <a:pt x="2606640" y="1211669"/>
                    </a:lnTo>
                    <a:lnTo>
                      <a:pt x="2652544" y="1046717"/>
                    </a:lnTo>
                    <a:lnTo>
                      <a:pt x="2721738" y="1270773"/>
                    </a:lnTo>
                    <a:lnTo>
                      <a:pt x="2828010" y="1061357"/>
                    </a:lnTo>
                    <a:lnTo>
                      <a:pt x="2851618" y="1294436"/>
                    </a:lnTo>
                    <a:lnTo>
                      <a:pt x="2997213" y="1109514"/>
                    </a:lnTo>
                    <a:lnTo>
                      <a:pt x="2974319" y="1342662"/>
                    </a:lnTo>
                    <a:lnTo>
                      <a:pt x="3153649" y="1189353"/>
                    </a:lnTo>
                    <a:lnTo>
                      <a:pt x="3085146" y="1413610"/>
                    </a:lnTo>
                    <a:lnTo>
                      <a:pt x="3291312" y="1297794"/>
                    </a:lnTo>
                    <a:lnTo>
                      <a:pt x="3223569" y="1423413"/>
                    </a:lnTo>
                    <a:lnTo>
                      <a:pt x="3267272" y="1475841"/>
                    </a:lnTo>
                    <a:lnTo>
                      <a:pt x="3349570" y="1448834"/>
                    </a:lnTo>
                    <a:lnTo>
                      <a:pt x="3358176" y="1330823"/>
                    </a:lnTo>
                    <a:lnTo>
                      <a:pt x="3470305" y="1537234"/>
                    </a:lnTo>
                    <a:lnTo>
                      <a:pt x="3533161" y="1311367"/>
                    </a:lnTo>
                    <a:lnTo>
                      <a:pt x="3602354" y="1535423"/>
                    </a:lnTo>
                    <a:lnTo>
                      <a:pt x="3708626" y="1326007"/>
                    </a:lnTo>
                    <a:lnTo>
                      <a:pt x="3732235" y="1559086"/>
                    </a:lnTo>
                    <a:lnTo>
                      <a:pt x="3877832" y="1374164"/>
                    </a:lnTo>
                    <a:lnTo>
                      <a:pt x="3854936" y="1607312"/>
                    </a:lnTo>
                    <a:lnTo>
                      <a:pt x="4034266" y="1454003"/>
                    </a:lnTo>
                    <a:lnTo>
                      <a:pt x="3978462" y="1636682"/>
                    </a:lnTo>
                    <a:lnTo>
                      <a:pt x="4024759" y="1645118"/>
                    </a:lnTo>
                    <a:lnTo>
                      <a:pt x="4065479" y="1622243"/>
                    </a:lnTo>
                    <a:lnTo>
                      <a:pt x="4055207" y="1541177"/>
                    </a:lnTo>
                    <a:lnTo>
                      <a:pt x="4104506" y="1600319"/>
                    </a:lnTo>
                    <a:lnTo>
                      <a:pt x="4171929" y="1562444"/>
                    </a:lnTo>
                    <a:lnTo>
                      <a:pt x="4133042" y="1634552"/>
                    </a:lnTo>
                    <a:lnTo>
                      <a:pt x="4162816" y="1670271"/>
                    </a:lnTo>
                    <a:lnTo>
                      <a:pt x="4209113" y="1678706"/>
                    </a:lnTo>
                    <a:lnTo>
                      <a:pt x="4222992" y="1488387"/>
                    </a:lnTo>
                    <a:lnTo>
                      <a:pt x="4335120" y="1694799"/>
                    </a:lnTo>
                    <a:lnTo>
                      <a:pt x="4397976" y="1468932"/>
                    </a:lnTo>
                    <a:lnTo>
                      <a:pt x="4467170" y="1692987"/>
                    </a:lnTo>
                    <a:lnTo>
                      <a:pt x="4573441" y="1483572"/>
                    </a:lnTo>
                    <a:lnTo>
                      <a:pt x="4597049" y="1716651"/>
                    </a:lnTo>
                    <a:lnTo>
                      <a:pt x="4742646" y="1531728"/>
                    </a:lnTo>
                    <a:lnTo>
                      <a:pt x="4719751" y="1764877"/>
                    </a:lnTo>
                    <a:lnTo>
                      <a:pt x="4899079" y="1611567"/>
                    </a:lnTo>
                    <a:lnTo>
                      <a:pt x="4873205" y="1696275"/>
                    </a:lnTo>
                    <a:lnTo>
                      <a:pt x="4938835" y="1775009"/>
                    </a:lnTo>
                    <a:lnTo>
                      <a:pt x="5028594" y="1724587"/>
                    </a:lnTo>
                    <a:lnTo>
                      <a:pt x="5035031" y="1636336"/>
                    </a:lnTo>
                    <a:lnTo>
                      <a:pt x="5147157" y="1842748"/>
                    </a:lnTo>
                    <a:lnTo>
                      <a:pt x="5210016" y="1616881"/>
                    </a:lnTo>
                    <a:lnTo>
                      <a:pt x="5279208" y="1840936"/>
                    </a:lnTo>
                    <a:lnTo>
                      <a:pt x="5385478" y="1631521"/>
                    </a:lnTo>
                    <a:lnTo>
                      <a:pt x="5409088" y="1864600"/>
                    </a:lnTo>
                    <a:lnTo>
                      <a:pt x="5554684" y="1679678"/>
                    </a:lnTo>
                    <a:lnTo>
                      <a:pt x="5531790" y="1912826"/>
                    </a:lnTo>
                    <a:lnTo>
                      <a:pt x="5711121" y="1759517"/>
                    </a:lnTo>
                    <a:lnTo>
                      <a:pt x="5655316" y="1942196"/>
                    </a:lnTo>
                    <a:lnTo>
                      <a:pt x="5701614" y="1950631"/>
                    </a:lnTo>
                    <a:lnTo>
                      <a:pt x="5742334" y="1927756"/>
                    </a:lnTo>
                    <a:lnTo>
                      <a:pt x="5732061" y="1846691"/>
                    </a:lnTo>
                    <a:lnTo>
                      <a:pt x="5781361" y="1905832"/>
                    </a:lnTo>
                    <a:lnTo>
                      <a:pt x="5848783" y="1867957"/>
                    </a:lnTo>
                    <a:lnTo>
                      <a:pt x="5809897" y="1940065"/>
                    </a:lnTo>
                    <a:lnTo>
                      <a:pt x="5839671" y="1975785"/>
                    </a:lnTo>
                    <a:lnTo>
                      <a:pt x="5885967" y="1984220"/>
                    </a:lnTo>
                    <a:lnTo>
                      <a:pt x="5899844" y="1793901"/>
                    </a:lnTo>
                    <a:lnTo>
                      <a:pt x="6011973" y="2000313"/>
                    </a:lnTo>
                    <a:lnTo>
                      <a:pt x="6074832" y="1774445"/>
                    </a:lnTo>
                    <a:lnTo>
                      <a:pt x="6144022" y="1998501"/>
                    </a:lnTo>
                    <a:lnTo>
                      <a:pt x="6250296" y="1789085"/>
                    </a:lnTo>
                    <a:lnTo>
                      <a:pt x="6273905" y="2022165"/>
                    </a:lnTo>
                    <a:lnTo>
                      <a:pt x="6326497" y="1955365"/>
                    </a:lnTo>
                    <a:lnTo>
                      <a:pt x="6326449" y="1954986"/>
                    </a:lnTo>
                    <a:lnTo>
                      <a:pt x="6326627" y="1955200"/>
                    </a:lnTo>
                    <a:lnTo>
                      <a:pt x="6419498" y="1837242"/>
                    </a:lnTo>
                    <a:lnTo>
                      <a:pt x="6399350" y="2042442"/>
                    </a:lnTo>
                    <a:lnTo>
                      <a:pt x="6411811" y="2057392"/>
                    </a:lnTo>
                    <a:lnTo>
                      <a:pt x="6487642" y="1992562"/>
                    </a:lnTo>
                    <a:lnTo>
                      <a:pt x="6494233" y="1902196"/>
                    </a:lnTo>
                    <a:lnTo>
                      <a:pt x="6525663" y="1960057"/>
                    </a:lnTo>
                    <a:lnTo>
                      <a:pt x="6575936" y="1917081"/>
                    </a:lnTo>
                    <a:lnTo>
                      <a:pt x="6549438" y="2003822"/>
                    </a:lnTo>
                    <a:lnTo>
                      <a:pt x="6596852" y="2091105"/>
                    </a:lnTo>
                    <a:lnTo>
                      <a:pt x="6613895" y="2081531"/>
                    </a:lnTo>
                    <a:lnTo>
                      <a:pt x="6669216" y="1882740"/>
                    </a:lnTo>
                    <a:lnTo>
                      <a:pt x="6713352" y="2025659"/>
                    </a:lnTo>
                    <a:lnTo>
                      <a:pt x="6713598" y="2025522"/>
                    </a:lnTo>
                    <a:lnTo>
                      <a:pt x="6713414" y="2025861"/>
                    </a:lnTo>
                    <a:lnTo>
                      <a:pt x="6738409" y="2106796"/>
                    </a:lnTo>
                    <a:lnTo>
                      <a:pt x="6844682" y="1897380"/>
                    </a:lnTo>
                    <a:lnTo>
                      <a:pt x="6868290" y="2130459"/>
                    </a:lnTo>
                    <a:lnTo>
                      <a:pt x="7013884" y="1945537"/>
                    </a:lnTo>
                    <a:lnTo>
                      <a:pt x="6990991" y="2178685"/>
                    </a:lnTo>
                    <a:lnTo>
                      <a:pt x="7170320" y="2025375"/>
                    </a:lnTo>
                    <a:lnTo>
                      <a:pt x="7114517" y="2208055"/>
                    </a:lnTo>
                    <a:lnTo>
                      <a:pt x="7160814" y="2216490"/>
                    </a:lnTo>
                    <a:lnTo>
                      <a:pt x="7225942" y="2179904"/>
                    </a:lnTo>
                    <a:lnTo>
                      <a:pt x="7218026" y="2117426"/>
                    </a:lnTo>
                    <a:lnTo>
                      <a:pt x="7256021" y="2163007"/>
                    </a:lnTo>
                    <a:lnTo>
                      <a:pt x="7307983" y="2133816"/>
                    </a:lnTo>
                    <a:lnTo>
                      <a:pt x="7278014" y="2189391"/>
                    </a:lnTo>
                    <a:lnTo>
                      <a:pt x="7325635" y="2246520"/>
                    </a:lnTo>
                    <a:lnTo>
                      <a:pt x="7371930" y="2254954"/>
                    </a:lnTo>
                    <a:lnTo>
                      <a:pt x="7385809" y="2064636"/>
                    </a:lnTo>
                    <a:lnTo>
                      <a:pt x="7497937" y="2271047"/>
                    </a:lnTo>
                    <a:lnTo>
                      <a:pt x="7560794" y="2045180"/>
                    </a:lnTo>
                    <a:lnTo>
                      <a:pt x="7629987" y="2269236"/>
                    </a:lnTo>
                    <a:lnTo>
                      <a:pt x="7736259" y="2059820"/>
                    </a:lnTo>
                    <a:lnTo>
                      <a:pt x="7759867" y="2292899"/>
                    </a:lnTo>
                    <a:lnTo>
                      <a:pt x="7905461" y="2107977"/>
                    </a:lnTo>
                    <a:lnTo>
                      <a:pt x="7882569" y="2341125"/>
                    </a:lnTo>
                    <a:lnTo>
                      <a:pt x="7920526" y="2308676"/>
                    </a:lnTo>
                    <a:lnTo>
                      <a:pt x="7912320" y="2243923"/>
                    </a:lnTo>
                    <a:lnTo>
                      <a:pt x="7947252" y="2285828"/>
                    </a:lnTo>
                    <a:lnTo>
                      <a:pt x="8061898" y="2187816"/>
                    </a:lnTo>
                    <a:lnTo>
                      <a:pt x="8009243" y="2360195"/>
                    </a:lnTo>
                    <a:lnTo>
                      <a:pt x="8019930" y="2373017"/>
                    </a:lnTo>
                    <a:lnTo>
                      <a:pt x="8052393" y="2378931"/>
                    </a:lnTo>
                    <a:lnTo>
                      <a:pt x="8067009" y="2370719"/>
                    </a:lnTo>
                    <a:lnTo>
                      <a:pt x="8080104" y="2191133"/>
                    </a:lnTo>
                    <a:lnTo>
                      <a:pt x="8151788" y="2323093"/>
                    </a:lnTo>
                    <a:lnTo>
                      <a:pt x="8199562" y="2296257"/>
                    </a:lnTo>
                    <a:lnTo>
                      <a:pt x="8168500" y="2353857"/>
                    </a:lnTo>
                    <a:lnTo>
                      <a:pt x="8192233" y="2397545"/>
                    </a:lnTo>
                    <a:lnTo>
                      <a:pt x="8255089" y="2171678"/>
                    </a:lnTo>
                    <a:lnTo>
                      <a:pt x="8324281" y="2395733"/>
                    </a:lnTo>
                    <a:lnTo>
                      <a:pt x="8430554" y="2186318"/>
                    </a:lnTo>
                    <a:lnTo>
                      <a:pt x="8454163" y="2419397"/>
                    </a:lnTo>
                    <a:lnTo>
                      <a:pt x="8599758" y="2234475"/>
                    </a:lnTo>
                    <a:lnTo>
                      <a:pt x="8576864" y="2467623"/>
                    </a:lnTo>
                    <a:lnTo>
                      <a:pt x="8634516" y="2418336"/>
                    </a:lnTo>
                    <a:lnTo>
                      <a:pt x="8628961" y="2374492"/>
                    </a:lnTo>
                    <a:lnTo>
                      <a:pt x="8652612" y="2402866"/>
                    </a:lnTo>
                    <a:lnTo>
                      <a:pt x="8756194" y="2314313"/>
                    </a:lnTo>
                    <a:lnTo>
                      <a:pt x="8708619" y="2470054"/>
                    </a:lnTo>
                    <a:lnTo>
                      <a:pt x="8736568" y="2503585"/>
                    </a:lnTo>
                    <a:lnTo>
                      <a:pt x="8746688" y="2505428"/>
                    </a:lnTo>
                    <a:lnTo>
                      <a:pt x="8784913" y="2483955"/>
                    </a:lnTo>
                    <a:lnTo>
                      <a:pt x="8796744" y="2321701"/>
                    </a:lnTo>
                    <a:lnTo>
                      <a:pt x="8861509" y="2440926"/>
                    </a:lnTo>
                    <a:lnTo>
                      <a:pt x="8893857" y="2422754"/>
                    </a:lnTo>
                    <a:lnTo>
                      <a:pt x="8872824" y="2461755"/>
                    </a:lnTo>
                    <a:lnTo>
                      <a:pt x="8908873" y="2528113"/>
                    </a:lnTo>
                    <a:lnTo>
                      <a:pt x="8971729" y="2302246"/>
                    </a:lnTo>
                    <a:lnTo>
                      <a:pt x="9040922" y="2526301"/>
                    </a:lnTo>
                    <a:lnTo>
                      <a:pt x="9147194" y="2316886"/>
                    </a:lnTo>
                    <a:lnTo>
                      <a:pt x="9170803" y="2549965"/>
                    </a:lnTo>
                    <a:lnTo>
                      <a:pt x="9316398" y="2365043"/>
                    </a:lnTo>
                    <a:lnTo>
                      <a:pt x="9293505" y="2598191"/>
                    </a:lnTo>
                    <a:lnTo>
                      <a:pt x="9472833" y="2444881"/>
                    </a:lnTo>
                    <a:lnTo>
                      <a:pt x="9429463" y="2586861"/>
                    </a:lnTo>
                    <a:lnTo>
                      <a:pt x="9468159" y="2633282"/>
                    </a:lnTo>
                    <a:lnTo>
                      <a:pt x="9547785" y="2588551"/>
                    </a:lnTo>
                    <a:lnTo>
                      <a:pt x="9555418" y="2483889"/>
                    </a:lnTo>
                    <a:lnTo>
                      <a:pt x="9597194" y="2560795"/>
                    </a:lnTo>
                    <a:lnTo>
                      <a:pt x="9610497" y="2553322"/>
                    </a:lnTo>
                    <a:lnTo>
                      <a:pt x="9601848" y="2569361"/>
                    </a:lnTo>
                    <a:lnTo>
                      <a:pt x="9657237" y="2671325"/>
                    </a:lnTo>
                    <a:lnTo>
                      <a:pt x="9672074" y="2674029"/>
                    </a:lnTo>
                    <a:lnTo>
                      <a:pt x="9730402" y="2464434"/>
                    </a:lnTo>
                    <a:lnTo>
                      <a:pt x="9799595" y="2688489"/>
                    </a:lnTo>
                    <a:lnTo>
                      <a:pt x="9905868" y="2479074"/>
                    </a:lnTo>
                    <a:lnTo>
                      <a:pt x="9929476" y="2712153"/>
                    </a:lnTo>
                    <a:lnTo>
                      <a:pt x="10075071" y="2527231"/>
                    </a:lnTo>
                    <a:lnTo>
                      <a:pt x="10053826" y="2743582"/>
                    </a:lnTo>
                    <a:lnTo>
                      <a:pt x="10068664" y="2746285"/>
                    </a:lnTo>
                    <a:lnTo>
                      <a:pt x="10231507" y="2607069"/>
                    </a:lnTo>
                    <a:lnTo>
                      <a:pt x="10182637" y="2767051"/>
                    </a:lnTo>
                    <a:lnTo>
                      <a:pt x="10254208" y="2780091"/>
                    </a:lnTo>
                    <a:lnTo>
                      <a:pt x="10279634" y="2765808"/>
                    </a:lnTo>
                    <a:lnTo>
                      <a:pt x="10270994" y="2697623"/>
                    </a:lnTo>
                    <a:lnTo>
                      <a:pt x="10312460" y="2747368"/>
                    </a:lnTo>
                    <a:lnTo>
                      <a:pt x="10369170" y="2715510"/>
                    </a:lnTo>
                    <a:lnTo>
                      <a:pt x="10336463" y="2776162"/>
                    </a:lnTo>
                    <a:lnTo>
                      <a:pt x="10355052" y="2798464"/>
                    </a:lnTo>
                    <a:lnTo>
                      <a:pt x="10426624" y="2811504"/>
                    </a:lnTo>
                    <a:lnTo>
                      <a:pt x="10438778" y="2644833"/>
                    </a:lnTo>
                    <a:lnTo>
                      <a:pt x="10540599" y="2832269"/>
                    </a:lnTo>
                    <a:lnTo>
                      <a:pt x="10555435" y="2834972"/>
                    </a:lnTo>
                    <a:lnTo>
                      <a:pt x="10613763" y="2625377"/>
                    </a:lnTo>
                    <a:lnTo>
                      <a:pt x="10682955" y="2849433"/>
                    </a:lnTo>
                    <a:lnTo>
                      <a:pt x="10789228" y="2640018"/>
                    </a:lnTo>
                    <a:lnTo>
                      <a:pt x="10812837" y="2873097"/>
                    </a:lnTo>
                    <a:lnTo>
                      <a:pt x="10958432" y="2688174"/>
                    </a:lnTo>
                    <a:lnTo>
                      <a:pt x="10944010" y="2835048"/>
                    </a:lnTo>
                    <a:lnTo>
                      <a:pt x="10982477" y="2881195"/>
                    </a:lnTo>
                    <a:lnTo>
                      <a:pt x="11095821" y="2784296"/>
                    </a:lnTo>
                    <a:lnTo>
                      <a:pt x="11097242" y="2764802"/>
                    </a:lnTo>
                    <a:lnTo>
                      <a:pt x="11104023" y="2777284"/>
                    </a:lnTo>
                    <a:lnTo>
                      <a:pt x="11114868" y="2768013"/>
                    </a:lnTo>
                    <a:lnTo>
                      <a:pt x="11109152" y="2786725"/>
                    </a:lnTo>
                    <a:lnTo>
                      <a:pt x="11180022" y="2917186"/>
                    </a:lnTo>
                    <a:lnTo>
                      <a:pt x="11232630" y="2887633"/>
                    </a:lnTo>
                    <a:lnTo>
                      <a:pt x="11272227" y="2745346"/>
                    </a:lnTo>
                    <a:lnTo>
                      <a:pt x="11341420" y="2969402"/>
                    </a:lnTo>
                    <a:lnTo>
                      <a:pt x="11447693" y="2759986"/>
                    </a:lnTo>
                    <a:lnTo>
                      <a:pt x="11471301" y="2993065"/>
                    </a:lnTo>
                    <a:lnTo>
                      <a:pt x="11616896" y="2808143"/>
                    </a:lnTo>
                    <a:lnTo>
                      <a:pt x="11595651" y="3024494"/>
                    </a:lnTo>
                    <a:lnTo>
                      <a:pt x="11610488" y="3027198"/>
                    </a:lnTo>
                    <a:lnTo>
                      <a:pt x="11773332" y="2887982"/>
                    </a:lnTo>
                    <a:lnTo>
                      <a:pt x="11738174" y="3003077"/>
                    </a:lnTo>
                    <a:lnTo>
                      <a:pt x="11784747" y="3058946"/>
                    </a:lnTo>
                    <a:lnTo>
                      <a:pt x="11796035" y="3061003"/>
                    </a:lnTo>
                    <a:lnTo>
                      <a:pt x="11859728" y="3025223"/>
                    </a:lnTo>
                    <a:lnTo>
                      <a:pt x="11868471" y="2905316"/>
                    </a:lnTo>
                    <a:lnTo>
                      <a:pt x="11970291" y="3092752"/>
                    </a:lnTo>
                    <a:lnTo>
                      <a:pt x="11985127" y="3095455"/>
                    </a:lnTo>
                    <a:lnTo>
                      <a:pt x="12043456" y="2885860"/>
                    </a:lnTo>
                    <a:lnTo>
                      <a:pt x="12112650" y="3109916"/>
                    </a:lnTo>
                    <a:lnTo>
                      <a:pt x="12218921" y="2900500"/>
                    </a:lnTo>
                    <a:lnTo>
                      <a:pt x="12242530" y="3133579"/>
                    </a:lnTo>
                    <a:lnTo>
                      <a:pt x="12388125" y="2948657"/>
                    </a:lnTo>
                    <a:lnTo>
                      <a:pt x="12375522" y="3077004"/>
                    </a:lnTo>
                    <a:lnTo>
                      <a:pt x="12112639" y="4484208"/>
                    </a:lnTo>
                    <a:lnTo>
                      <a:pt x="0" y="2249553"/>
                    </a:lnTo>
                    <a:lnTo>
                      <a:pt x="241679" y="955860"/>
                    </a:lnTo>
                    <a:lnTo>
                      <a:pt x="248854" y="957167"/>
                    </a:lnTo>
                    <a:close/>
                  </a:path>
                </a:pathLst>
              </a:custGeom>
              <a:solidFill>
                <a:srgbClr val="DEDA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任意多边形 25"/>
          <p:cNvSpPr>
            <a:spLocks/>
          </p:cNvSpPr>
          <p:nvPr/>
        </p:nvSpPr>
        <p:spPr bwMode="auto">
          <a:xfrm>
            <a:off x="7108197" y="3711707"/>
            <a:ext cx="7727428" cy="2727816"/>
          </a:xfrm>
          <a:custGeom>
            <a:avLst/>
            <a:gdLst>
              <a:gd name="connsiteX0" fmla="*/ 1285782 w 3481387"/>
              <a:gd name="connsiteY0" fmla="*/ 0 h 1228945"/>
              <a:gd name="connsiteX1" fmla="*/ 1560233 w 3481387"/>
              <a:gd name="connsiteY1" fmla="*/ 48857 h 1228945"/>
              <a:gd name="connsiteX2" fmla="*/ 1845962 w 3481387"/>
              <a:gd name="connsiteY2" fmla="*/ 278110 h 1228945"/>
              <a:gd name="connsiteX3" fmla="*/ 1861001 w 3481387"/>
              <a:gd name="connsiteY3" fmla="*/ 345758 h 1228945"/>
              <a:gd name="connsiteX4" fmla="*/ 1887318 w 3481387"/>
              <a:gd name="connsiteY4" fmla="*/ 342000 h 1228945"/>
              <a:gd name="connsiteX5" fmla="*/ 1887318 w 3481387"/>
              <a:gd name="connsiteY5" fmla="*/ 337098 h 1228945"/>
              <a:gd name="connsiteX6" fmla="*/ 1887318 w 3481387"/>
              <a:gd name="connsiteY6" fmla="*/ 330903 h 1228945"/>
              <a:gd name="connsiteX7" fmla="*/ 1917395 w 3481387"/>
              <a:gd name="connsiteY7" fmla="*/ 330903 h 1228945"/>
              <a:gd name="connsiteX8" fmla="*/ 1917395 w 3481387"/>
              <a:gd name="connsiteY8" fmla="*/ 338242 h 1228945"/>
              <a:gd name="connsiteX9" fmla="*/ 1943712 w 3481387"/>
              <a:gd name="connsiteY9" fmla="*/ 334483 h 1228945"/>
              <a:gd name="connsiteX10" fmla="*/ 1970029 w 3481387"/>
              <a:gd name="connsiteY10" fmla="*/ 334483 h 1228945"/>
              <a:gd name="connsiteX11" fmla="*/ 2075298 w 3481387"/>
              <a:gd name="connsiteY11" fmla="*/ 326967 h 1228945"/>
              <a:gd name="connsiteX12" fmla="*/ 2184326 w 3481387"/>
              <a:gd name="connsiteY12" fmla="*/ 319450 h 1228945"/>
              <a:gd name="connsiteX13" fmla="*/ 2477575 w 3481387"/>
              <a:gd name="connsiteY13" fmla="*/ 308176 h 1228945"/>
              <a:gd name="connsiteX14" fmla="*/ 2917447 w 3481387"/>
              <a:gd name="connsiteY14" fmla="*/ 338242 h 1228945"/>
              <a:gd name="connsiteX15" fmla="*/ 3097908 w 3481387"/>
              <a:gd name="connsiteY15" fmla="*/ 372066 h 1228945"/>
              <a:gd name="connsiteX16" fmla="*/ 3282128 w 3481387"/>
              <a:gd name="connsiteY16" fmla="*/ 439714 h 1228945"/>
              <a:gd name="connsiteX17" fmla="*/ 3481387 w 3481387"/>
              <a:gd name="connsiteY17" fmla="*/ 646418 h 1228945"/>
              <a:gd name="connsiteX18" fmla="*/ 3274609 w 3481387"/>
              <a:gd name="connsiteY18" fmla="*/ 845605 h 1228945"/>
              <a:gd name="connsiteX19" fmla="*/ 3090389 w 3481387"/>
              <a:gd name="connsiteY19" fmla="*/ 909495 h 1228945"/>
              <a:gd name="connsiteX20" fmla="*/ 2909928 w 3481387"/>
              <a:gd name="connsiteY20" fmla="*/ 939561 h 1228945"/>
              <a:gd name="connsiteX21" fmla="*/ 2564045 w 3481387"/>
              <a:gd name="connsiteY21" fmla="*/ 958352 h 1228945"/>
              <a:gd name="connsiteX22" fmla="*/ 2180566 w 3481387"/>
              <a:gd name="connsiteY22" fmla="*/ 943319 h 1228945"/>
              <a:gd name="connsiteX23" fmla="*/ 2067779 w 3481387"/>
              <a:gd name="connsiteY23" fmla="*/ 932044 h 1228945"/>
              <a:gd name="connsiteX24" fmla="*/ 1962510 w 3481387"/>
              <a:gd name="connsiteY24" fmla="*/ 920769 h 1228945"/>
              <a:gd name="connsiteX25" fmla="*/ 1932433 w 3481387"/>
              <a:gd name="connsiteY25" fmla="*/ 917011 h 1228945"/>
              <a:gd name="connsiteX26" fmla="*/ 1857241 w 3481387"/>
              <a:gd name="connsiteY26" fmla="*/ 909495 h 1228945"/>
              <a:gd name="connsiteX27" fmla="*/ 1838443 w 3481387"/>
              <a:gd name="connsiteY27" fmla="*/ 962110 h 1228945"/>
              <a:gd name="connsiteX28" fmla="*/ 1541435 w 3481387"/>
              <a:gd name="connsiteY28" fmla="*/ 1187605 h 1228945"/>
              <a:gd name="connsiteX29" fmla="*/ 1293301 w 3481387"/>
              <a:gd name="connsiteY29" fmla="*/ 1228945 h 1228945"/>
              <a:gd name="connsiteX30" fmla="*/ 992534 w 3481387"/>
              <a:gd name="connsiteY30" fmla="*/ 1180088 h 1228945"/>
              <a:gd name="connsiteX31" fmla="*/ 759439 w 3481387"/>
              <a:gd name="connsiteY31" fmla="*/ 1086132 h 1228945"/>
              <a:gd name="connsiteX32" fmla="*/ 875986 w 3481387"/>
              <a:gd name="connsiteY32" fmla="*/ 1007209 h 1228945"/>
              <a:gd name="connsiteX33" fmla="*/ 906063 w 3481387"/>
              <a:gd name="connsiteY33" fmla="*/ 1010967 h 1228945"/>
              <a:gd name="connsiteX34" fmla="*/ 966217 w 3481387"/>
              <a:gd name="connsiteY34" fmla="*/ 1014725 h 1228945"/>
              <a:gd name="connsiteX35" fmla="*/ 977495 w 3481387"/>
              <a:gd name="connsiteY35" fmla="*/ 1014725 h 1228945"/>
              <a:gd name="connsiteX36" fmla="*/ 1233148 w 3481387"/>
              <a:gd name="connsiteY36" fmla="*/ 943319 h 1228945"/>
              <a:gd name="connsiteX37" fmla="*/ 1323378 w 3481387"/>
              <a:gd name="connsiteY37" fmla="*/ 826813 h 1228945"/>
              <a:gd name="connsiteX38" fmla="*/ 1191792 w 3481387"/>
              <a:gd name="connsiteY38" fmla="*/ 804264 h 1228945"/>
              <a:gd name="connsiteX39" fmla="*/ 1161715 w 3481387"/>
              <a:gd name="connsiteY39" fmla="*/ 796747 h 1228945"/>
              <a:gd name="connsiteX40" fmla="*/ 1161715 w 3481387"/>
              <a:gd name="connsiteY40" fmla="*/ 777956 h 1228945"/>
              <a:gd name="connsiteX41" fmla="*/ 891025 w 3481387"/>
              <a:gd name="connsiteY41" fmla="*/ 849363 h 1228945"/>
              <a:gd name="connsiteX42" fmla="*/ 0 w 3481387"/>
              <a:gd name="connsiteY42" fmla="*/ 631385 h 1228945"/>
              <a:gd name="connsiteX43" fmla="*/ 830871 w 3481387"/>
              <a:gd name="connsiteY43" fmla="*/ 357033 h 1228945"/>
              <a:gd name="connsiteX44" fmla="*/ 1165475 w 3481387"/>
              <a:gd name="connsiteY44" fmla="*/ 458505 h 1228945"/>
              <a:gd name="connsiteX45" fmla="*/ 1165475 w 3481387"/>
              <a:gd name="connsiteY45" fmla="*/ 439714 h 1228945"/>
              <a:gd name="connsiteX46" fmla="*/ 1199311 w 3481387"/>
              <a:gd name="connsiteY46" fmla="*/ 435956 h 1228945"/>
              <a:gd name="connsiteX47" fmla="*/ 1330897 w 3481387"/>
              <a:gd name="connsiteY47" fmla="*/ 413407 h 1228945"/>
              <a:gd name="connsiteX48" fmla="*/ 1240667 w 3481387"/>
              <a:gd name="connsiteY48" fmla="*/ 285626 h 1228945"/>
              <a:gd name="connsiteX49" fmla="*/ 985014 w 3481387"/>
              <a:gd name="connsiteY49" fmla="*/ 210461 h 1228945"/>
              <a:gd name="connsiteX50" fmla="*/ 958697 w 3481387"/>
              <a:gd name="connsiteY50" fmla="*/ 206703 h 1228945"/>
              <a:gd name="connsiteX51" fmla="*/ 913582 w 3481387"/>
              <a:gd name="connsiteY51" fmla="*/ 210461 h 1228945"/>
              <a:gd name="connsiteX52" fmla="*/ 891025 w 3481387"/>
              <a:gd name="connsiteY52" fmla="*/ 210461 h 1228945"/>
              <a:gd name="connsiteX53" fmla="*/ 766958 w 3481387"/>
              <a:gd name="connsiteY53" fmla="*/ 131538 h 1228945"/>
              <a:gd name="connsiteX54" fmla="*/ 1003812 w 3481387"/>
              <a:gd name="connsiteY54" fmla="*/ 41340 h 1228945"/>
              <a:gd name="connsiteX55" fmla="*/ 1285782 w 3481387"/>
              <a:gd name="connsiteY55" fmla="*/ 0 h 122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481387" h="1228945">
                <a:moveTo>
                  <a:pt x="1285782" y="0"/>
                </a:moveTo>
                <a:cubicBezTo>
                  <a:pt x="1394811" y="0"/>
                  <a:pt x="1485041" y="18791"/>
                  <a:pt x="1560233" y="48857"/>
                </a:cubicBezTo>
                <a:cubicBezTo>
                  <a:pt x="1759491" y="131538"/>
                  <a:pt x="1845962" y="278110"/>
                  <a:pt x="1845962" y="278110"/>
                </a:cubicBezTo>
                <a:cubicBezTo>
                  <a:pt x="1857241" y="300659"/>
                  <a:pt x="1861001" y="323209"/>
                  <a:pt x="1861001" y="345758"/>
                </a:cubicBezTo>
                <a:cubicBezTo>
                  <a:pt x="1872279" y="342000"/>
                  <a:pt x="1879799" y="342000"/>
                  <a:pt x="1887318" y="342000"/>
                </a:cubicBezTo>
                <a:cubicBezTo>
                  <a:pt x="1887318" y="342000"/>
                  <a:pt x="1887318" y="342000"/>
                  <a:pt x="1887318" y="337098"/>
                </a:cubicBezTo>
                <a:lnTo>
                  <a:pt x="1887318" y="330903"/>
                </a:lnTo>
                <a:lnTo>
                  <a:pt x="1917395" y="330903"/>
                </a:lnTo>
                <a:lnTo>
                  <a:pt x="1917395" y="338242"/>
                </a:lnTo>
                <a:cubicBezTo>
                  <a:pt x="1928673" y="338242"/>
                  <a:pt x="1936193" y="338242"/>
                  <a:pt x="1943712" y="334483"/>
                </a:cubicBezTo>
                <a:cubicBezTo>
                  <a:pt x="1951231" y="334483"/>
                  <a:pt x="1962510" y="334483"/>
                  <a:pt x="1970029" y="334483"/>
                </a:cubicBezTo>
                <a:cubicBezTo>
                  <a:pt x="2003865" y="330725"/>
                  <a:pt x="2041461" y="326967"/>
                  <a:pt x="2075298" y="326967"/>
                </a:cubicBezTo>
                <a:cubicBezTo>
                  <a:pt x="2112893" y="323209"/>
                  <a:pt x="2150489" y="319450"/>
                  <a:pt x="2184326" y="319450"/>
                </a:cubicBezTo>
                <a:cubicBezTo>
                  <a:pt x="2293354" y="311934"/>
                  <a:pt x="2387344" y="308176"/>
                  <a:pt x="2477575" y="308176"/>
                </a:cubicBezTo>
                <a:cubicBezTo>
                  <a:pt x="2654275" y="308176"/>
                  <a:pt x="2797140" y="319450"/>
                  <a:pt x="2917447" y="338242"/>
                </a:cubicBezTo>
                <a:cubicBezTo>
                  <a:pt x="2985120" y="345758"/>
                  <a:pt x="3045274" y="360791"/>
                  <a:pt x="3097908" y="372066"/>
                </a:cubicBezTo>
                <a:cubicBezTo>
                  <a:pt x="3173100" y="390857"/>
                  <a:pt x="3233253" y="413407"/>
                  <a:pt x="3282128" y="439714"/>
                </a:cubicBezTo>
                <a:cubicBezTo>
                  <a:pt x="3473868" y="533670"/>
                  <a:pt x="3481387" y="646418"/>
                  <a:pt x="3481387" y="646418"/>
                </a:cubicBezTo>
                <a:cubicBezTo>
                  <a:pt x="3481387" y="646418"/>
                  <a:pt x="3473868" y="755407"/>
                  <a:pt x="3274609" y="845605"/>
                </a:cubicBezTo>
                <a:cubicBezTo>
                  <a:pt x="3225735" y="868154"/>
                  <a:pt x="3165581" y="890703"/>
                  <a:pt x="3090389" y="909495"/>
                </a:cubicBezTo>
                <a:cubicBezTo>
                  <a:pt x="3037755" y="920769"/>
                  <a:pt x="2977601" y="932044"/>
                  <a:pt x="2909928" y="939561"/>
                </a:cubicBezTo>
                <a:cubicBezTo>
                  <a:pt x="2812179" y="950835"/>
                  <a:pt x="2699391" y="958352"/>
                  <a:pt x="2564045" y="958352"/>
                </a:cubicBezTo>
                <a:cubicBezTo>
                  <a:pt x="2451257" y="958352"/>
                  <a:pt x="2323431" y="954594"/>
                  <a:pt x="2180566" y="943319"/>
                </a:cubicBezTo>
                <a:cubicBezTo>
                  <a:pt x="2142971" y="939561"/>
                  <a:pt x="2105375" y="935802"/>
                  <a:pt x="2067779" y="932044"/>
                </a:cubicBezTo>
                <a:cubicBezTo>
                  <a:pt x="2033942" y="928286"/>
                  <a:pt x="2000106" y="924528"/>
                  <a:pt x="1962510" y="920769"/>
                </a:cubicBezTo>
                <a:cubicBezTo>
                  <a:pt x="1951231" y="920769"/>
                  <a:pt x="1943712" y="920769"/>
                  <a:pt x="1932433" y="917011"/>
                </a:cubicBezTo>
                <a:cubicBezTo>
                  <a:pt x="1906116" y="917011"/>
                  <a:pt x="1883558" y="913253"/>
                  <a:pt x="1857241" y="909495"/>
                </a:cubicBezTo>
                <a:cubicBezTo>
                  <a:pt x="1853481" y="928286"/>
                  <a:pt x="1849722" y="943319"/>
                  <a:pt x="1838443" y="962110"/>
                </a:cubicBezTo>
                <a:cubicBezTo>
                  <a:pt x="1838443" y="962110"/>
                  <a:pt x="1748213" y="1112440"/>
                  <a:pt x="1541435" y="1187605"/>
                </a:cubicBezTo>
                <a:cubicBezTo>
                  <a:pt x="1470003" y="1213912"/>
                  <a:pt x="1387291" y="1228945"/>
                  <a:pt x="1293301" y="1228945"/>
                </a:cubicBezTo>
                <a:cubicBezTo>
                  <a:pt x="1203071" y="1228945"/>
                  <a:pt x="1105322" y="1217671"/>
                  <a:pt x="992534" y="1180088"/>
                </a:cubicBezTo>
                <a:cubicBezTo>
                  <a:pt x="917342" y="1157539"/>
                  <a:pt x="842150" y="1127473"/>
                  <a:pt x="759439" y="1086132"/>
                </a:cubicBezTo>
                <a:cubicBezTo>
                  <a:pt x="759439" y="1041033"/>
                  <a:pt x="808313" y="1007209"/>
                  <a:pt x="875986" y="1007209"/>
                </a:cubicBezTo>
                <a:cubicBezTo>
                  <a:pt x="887265" y="1007209"/>
                  <a:pt x="894784" y="1010967"/>
                  <a:pt x="906063" y="1010967"/>
                </a:cubicBezTo>
                <a:cubicBezTo>
                  <a:pt x="906063" y="1010967"/>
                  <a:pt x="928621" y="1014725"/>
                  <a:pt x="966217" y="1014725"/>
                </a:cubicBezTo>
                <a:cubicBezTo>
                  <a:pt x="969976" y="1014725"/>
                  <a:pt x="973736" y="1014725"/>
                  <a:pt x="977495" y="1014725"/>
                </a:cubicBezTo>
                <a:cubicBezTo>
                  <a:pt x="1045168" y="1014725"/>
                  <a:pt x="1154196" y="999692"/>
                  <a:pt x="1233148" y="943319"/>
                </a:cubicBezTo>
                <a:cubicBezTo>
                  <a:pt x="1270744" y="917011"/>
                  <a:pt x="1304580" y="879429"/>
                  <a:pt x="1323378" y="826813"/>
                </a:cubicBezTo>
                <a:cubicBezTo>
                  <a:pt x="1278263" y="819297"/>
                  <a:pt x="1236907" y="811780"/>
                  <a:pt x="1191792" y="804264"/>
                </a:cubicBezTo>
                <a:cubicBezTo>
                  <a:pt x="1184273" y="800506"/>
                  <a:pt x="1172994" y="800506"/>
                  <a:pt x="1161715" y="796747"/>
                </a:cubicBezTo>
                <a:cubicBezTo>
                  <a:pt x="1161715" y="796747"/>
                  <a:pt x="1161715" y="796747"/>
                  <a:pt x="1161715" y="777956"/>
                </a:cubicBezTo>
                <a:cubicBezTo>
                  <a:pt x="1097802" y="830572"/>
                  <a:pt x="1000053" y="849363"/>
                  <a:pt x="891025" y="849363"/>
                </a:cubicBezTo>
                <a:cubicBezTo>
                  <a:pt x="522584" y="849363"/>
                  <a:pt x="0" y="631385"/>
                  <a:pt x="0" y="631385"/>
                </a:cubicBezTo>
                <a:cubicBezTo>
                  <a:pt x="0" y="631385"/>
                  <a:pt x="443632" y="357033"/>
                  <a:pt x="830871" y="357033"/>
                </a:cubicBezTo>
                <a:cubicBezTo>
                  <a:pt x="954938" y="357033"/>
                  <a:pt x="1071485" y="387099"/>
                  <a:pt x="1165475" y="458505"/>
                </a:cubicBezTo>
                <a:cubicBezTo>
                  <a:pt x="1165475" y="458505"/>
                  <a:pt x="1165475" y="458505"/>
                  <a:pt x="1165475" y="439714"/>
                </a:cubicBezTo>
                <a:cubicBezTo>
                  <a:pt x="1176754" y="439714"/>
                  <a:pt x="1188033" y="435956"/>
                  <a:pt x="1199311" y="435956"/>
                </a:cubicBezTo>
                <a:cubicBezTo>
                  <a:pt x="1244427" y="428439"/>
                  <a:pt x="1285782" y="420923"/>
                  <a:pt x="1330897" y="413407"/>
                </a:cubicBezTo>
                <a:cubicBezTo>
                  <a:pt x="1312099" y="357033"/>
                  <a:pt x="1282023" y="315692"/>
                  <a:pt x="1240667" y="285626"/>
                </a:cubicBezTo>
                <a:cubicBezTo>
                  <a:pt x="1161715" y="225494"/>
                  <a:pt x="1052687" y="210461"/>
                  <a:pt x="985014" y="210461"/>
                </a:cubicBezTo>
                <a:cubicBezTo>
                  <a:pt x="973736" y="206703"/>
                  <a:pt x="966217" y="206703"/>
                  <a:pt x="958697" y="206703"/>
                </a:cubicBezTo>
                <a:cubicBezTo>
                  <a:pt x="932380" y="206703"/>
                  <a:pt x="913582" y="210461"/>
                  <a:pt x="913582" y="210461"/>
                </a:cubicBezTo>
                <a:cubicBezTo>
                  <a:pt x="906063" y="210461"/>
                  <a:pt x="898544" y="210461"/>
                  <a:pt x="891025" y="210461"/>
                </a:cubicBezTo>
                <a:cubicBezTo>
                  <a:pt x="819592" y="210461"/>
                  <a:pt x="766958" y="176637"/>
                  <a:pt x="766958" y="131538"/>
                </a:cubicBezTo>
                <a:cubicBezTo>
                  <a:pt x="853429" y="90198"/>
                  <a:pt x="928621" y="63890"/>
                  <a:pt x="1003812" y="41340"/>
                </a:cubicBezTo>
                <a:cubicBezTo>
                  <a:pt x="1109081" y="11275"/>
                  <a:pt x="1203071" y="0"/>
                  <a:pt x="1285782" y="0"/>
                </a:cubicBezTo>
                <a:close/>
              </a:path>
            </a:pathLst>
          </a:custGeom>
          <a:solidFill>
            <a:srgbClr val="628E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00" name="任意多边形 1199"/>
          <p:cNvSpPr/>
          <p:nvPr/>
        </p:nvSpPr>
        <p:spPr>
          <a:xfrm rot="16200000">
            <a:off x="2214611" y="4239267"/>
            <a:ext cx="7396278" cy="4346935"/>
          </a:xfrm>
          <a:custGeom>
            <a:avLst/>
            <a:gdLst>
              <a:gd name="connsiteX0" fmla="*/ 8686800 w 8686800"/>
              <a:gd name="connsiteY0" fmla="*/ 2514600 h 5105400"/>
              <a:gd name="connsiteX1" fmla="*/ 8648700 w 8686800"/>
              <a:gd name="connsiteY1" fmla="*/ 2400300 h 5105400"/>
              <a:gd name="connsiteX2" fmla="*/ 6134100 w 8686800"/>
              <a:gd name="connsiteY2" fmla="*/ 0 h 5105400"/>
              <a:gd name="connsiteX3" fmla="*/ 6210300 w 8686800"/>
              <a:gd name="connsiteY3" fmla="*/ 876300 h 5105400"/>
              <a:gd name="connsiteX4" fmla="*/ 5143500 w 8686800"/>
              <a:gd name="connsiteY4" fmla="*/ 0 h 5105400"/>
              <a:gd name="connsiteX5" fmla="*/ 5486400 w 8686800"/>
              <a:gd name="connsiteY5" fmla="*/ 838200 h 5105400"/>
              <a:gd name="connsiteX6" fmla="*/ 3505200 w 8686800"/>
              <a:gd name="connsiteY6" fmla="*/ 0 h 5105400"/>
              <a:gd name="connsiteX7" fmla="*/ 4953000 w 8686800"/>
              <a:gd name="connsiteY7" fmla="*/ 1143000 h 5105400"/>
              <a:gd name="connsiteX8" fmla="*/ 2095500 w 8686800"/>
              <a:gd name="connsiteY8" fmla="*/ 800100 h 5105400"/>
              <a:gd name="connsiteX9" fmla="*/ 4076700 w 8686800"/>
              <a:gd name="connsiteY9" fmla="*/ 1485900 h 5105400"/>
              <a:gd name="connsiteX10" fmla="*/ 1714500 w 8686800"/>
              <a:gd name="connsiteY10" fmla="*/ 1828800 h 5105400"/>
              <a:gd name="connsiteX11" fmla="*/ 3238500 w 8686800"/>
              <a:gd name="connsiteY11" fmla="*/ 2057400 h 5105400"/>
              <a:gd name="connsiteX12" fmla="*/ 0 w 8686800"/>
              <a:gd name="connsiteY12" fmla="*/ 2781300 h 5105400"/>
              <a:gd name="connsiteX13" fmla="*/ 3543300 w 8686800"/>
              <a:gd name="connsiteY13" fmla="*/ 3238500 h 5105400"/>
              <a:gd name="connsiteX14" fmla="*/ 1524000 w 8686800"/>
              <a:gd name="connsiteY14" fmla="*/ 3924300 h 5105400"/>
              <a:gd name="connsiteX15" fmla="*/ 5257800 w 8686800"/>
              <a:gd name="connsiteY15" fmla="*/ 3543300 h 5105400"/>
              <a:gd name="connsiteX16" fmla="*/ 3276600 w 8686800"/>
              <a:gd name="connsiteY16" fmla="*/ 4648200 h 5105400"/>
              <a:gd name="connsiteX17" fmla="*/ 3619500 w 8686800"/>
              <a:gd name="connsiteY17" fmla="*/ 4648200 h 5105400"/>
              <a:gd name="connsiteX18" fmla="*/ 5562600 w 8686800"/>
              <a:gd name="connsiteY18" fmla="*/ 4305300 h 5105400"/>
              <a:gd name="connsiteX19" fmla="*/ 4724400 w 8686800"/>
              <a:gd name="connsiteY19" fmla="*/ 5105400 h 5105400"/>
              <a:gd name="connsiteX20" fmla="*/ 8610600 w 8686800"/>
              <a:gd name="connsiteY20" fmla="*/ 3276600 h 5105400"/>
              <a:gd name="connsiteX21" fmla="*/ 8686800 w 8686800"/>
              <a:gd name="connsiteY21" fmla="*/ 251460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686800" h="5105400">
                <a:moveTo>
                  <a:pt x="8686800" y="2514600"/>
                </a:moveTo>
                <a:lnTo>
                  <a:pt x="8648700" y="2400300"/>
                </a:lnTo>
                <a:lnTo>
                  <a:pt x="6134100" y="0"/>
                </a:lnTo>
                <a:lnTo>
                  <a:pt x="6210300" y="876300"/>
                </a:lnTo>
                <a:lnTo>
                  <a:pt x="5143500" y="0"/>
                </a:lnTo>
                <a:lnTo>
                  <a:pt x="5486400" y="838200"/>
                </a:lnTo>
                <a:lnTo>
                  <a:pt x="3505200" y="0"/>
                </a:lnTo>
                <a:lnTo>
                  <a:pt x="4953000" y="1143000"/>
                </a:lnTo>
                <a:lnTo>
                  <a:pt x="2095500" y="800100"/>
                </a:lnTo>
                <a:lnTo>
                  <a:pt x="4076700" y="1485900"/>
                </a:lnTo>
                <a:lnTo>
                  <a:pt x="1714500" y="1828800"/>
                </a:lnTo>
                <a:lnTo>
                  <a:pt x="3238500" y="2057400"/>
                </a:lnTo>
                <a:lnTo>
                  <a:pt x="0" y="2781300"/>
                </a:lnTo>
                <a:lnTo>
                  <a:pt x="3543300" y="3238500"/>
                </a:lnTo>
                <a:lnTo>
                  <a:pt x="1524000" y="3924300"/>
                </a:lnTo>
                <a:lnTo>
                  <a:pt x="5257800" y="3543300"/>
                </a:lnTo>
                <a:lnTo>
                  <a:pt x="3276600" y="4648200"/>
                </a:lnTo>
                <a:lnTo>
                  <a:pt x="3619500" y="4648200"/>
                </a:lnTo>
                <a:lnTo>
                  <a:pt x="5562600" y="4305300"/>
                </a:lnTo>
                <a:lnTo>
                  <a:pt x="4724400" y="5105400"/>
                </a:lnTo>
                <a:lnTo>
                  <a:pt x="8610600" y="3276600"/>
                </a:lnTo>
                <a:lnTo>
                  <a:pt x="8686800" y="25146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8" name="AutoShape 127"/>
          <p:cNvSpPr>
            <a:spLocks noChangeAspect="1" noChangeArrowheads="1" noTextEdit="1"/>
          </p:cNvSpPr>
          <p:nvPr/>
        </p:nvSpPr>
        <p:spPr bwMode="auto">
          <a:xfrm>
            <a:off x="-1610698" y="972024"/>
            <a:ext cx="12237738" cy="420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3" name="任意多边形 1202"/>
          <p:cNvSpPr/>
          <p:nvPr/>
        </p:nvSpPr>
        <p:spPr>
          <a:xfrm>
            <a:off x="5143500" y="2857500"/>
            <a:ext cx="1600200" cy="5181600"/>
          </a:xfrm>
          <a:custGeom>
            <a:avLst/>
            <a:gdLst>
              <a:gd name="connsiteX0" fmla="*/ 304800 w 1600200"/>
              <a:gd name="connsiteY0" fmla="*/ 38100 h 5181600"/>
              <a:gd name="connsiteX1" fmla="*/ 38100 w 1600200"/>
              <a:gd name="connsiteY1" fmla="*/ 1752600 h 5181600"/>
              <a:gd name="connsiteX2" fmla="*/ 38100 w 1600200"/>
              <a:gd name="connsiteY2" fmla="*/ 1752600 h 5181600"/>
              <a:gd name="connsiteX3" fmla="*/ 266700 w 1600200"/>
              <a:gd name="connsiteY3" fmla="*/ 1638300 h 5181600"/>
              <a:gd name="connsiteX4" fmla="*/ 0 w 1600200"/>
              <a:gd name="connsiteY4" fmla="*/ 2819400 h 5181600"/>
              <a:gd name="connsiteX5" fmla="*/ 266700 w 1600200"/>
              <a:gd name="connsiteY5" fmla="*/ 2514600 h 5181600"/>
              <a:gd name="connsiteX6" fmla="*/ 419100 w 1600200"/>
              <a:gd name="connsiteY6" fmla="*/ 4495800 h 5181600"/>
              <a:gd name="connsiteX7" fmla="*/ 647700 w 1600200"/>
              <a:gd name="connsiteY7" fmla="*/ 3886200 h 5181600"/>
              <a:gd name="connsiteX8" fmla="*/ 838200 w 1600200"/>
              <a:gd name="connsiteY8" fmla="*/ 5181600 h 5181600"/>
              <a:gd name="connsiteX9" fmla="*/ 1181100 w 1600200"/>
              <a:gd name="connsiteY9" fmla="*/ 4076700 h 5181600"/>
              <a:gd name="connsiteX10" fmla="*/ 1181100 w 1600200"/>
              <a:gd name="connsiteY10" fmla="*/ 4076700 h 5181600"/>
              <a:gd name="connsiteX11" fmla="*/ 1219200 w 1600200"/>
              <a:gd name="connsiteY11" fmla="*/ 2933700 h 5181600"/>
              <a:gd name="connsiteX12" fmla="*/ 1447800 w 1600200"/>
              <a:gd name="connsiteY12" fmla="*/ 3543300 h 5181600"/>
              <a:gd name="connsiteX13" fmla="*/ 1295400 w 1600200"/>
              <a:gd name="connsiteY13" fmla="*/ 1866900 h 5181600"/>
              <a:gd name="connsiteX14" fmla="*/ 1600200 w 1600200"/>
              <a:gd name="connsiteY14" fmla="*/ 2057400 h 5181600"/>
              <a:gd name="connsiteX15" fmla="*/ 1219200 w 1600200"/>
              <a:gd name="connsiteY15" fmla="*/ 0 h 5181600"/>
              <a:gd name="connsiteX16" fmla="*/ 304800 w 1600200"/>
              <a:gd name="connsiteY16" fmla="*/ 3810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00200" h="5181600">
                <a:moveTo>
                  <a:pt x="304800" y="38100"/>
                </a:moveTo>
                <a:lnTo>
                  <a:pt x="38100" y="1752600"/>
                </a:lnTo>
                <a:lnTo>
                  <a:pt x="38100" y="1752600"/>
                </a:lnTo>
                <a:lnTo>
                  <a:pt x="266700" y="1638300"/>
                </a:lnTo>
                <a:lnTo>
                  <a:pt x="0" y="2819400"/>
                </a:lnTo>
                <a:lnTo>
                  <a:pt x="266700" y="2514600"/>
                </a:lnTo>
                <a:lnTo>
                  <a:pt x="419100" y="4495800"/>
                </a:lnTo>
                <a:lnTo>
                  <a:pt x="647700" y="3886200"/>
                </a:lnTo>
                <a:lnTo>
                  <a:pt x="838200" y="5181600"/>
                </a:lnTo>
                <a:lnTo>
                  <a:pt x="1181100" y="4076700"/>
                </a:lnTo>
                <a:lnTo>
                  <a:pt x="1181100" y="4076700"/>
                </a:lnTo>
                <a:lnTo>
                  <a:pt x="1219200" y="2933700"/>
                </a:lnTo>
                <a:lnTo>
                  <a:pt x="1447800" y="3543300"/>
                </a:lnTo>
                <a:lnTo>
                  <a:pt x="1295400" y="1866900"/>
                </a:lnTo>
                <a:lnTo>
                  <a:pt x="1600200" y="2057400"/>
                </a:lnTo>
                <a:lnTo>
                  <a:pt x="1219200" y="0"/>
                </a:lnTo>
                <a:lnTo>
                  <a:pt x="304800" y="3810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96" name="组合 1195"/>
          <p:cNvGrpSpPr/>
          <p:nvPr/>
        </p:nvGrpSpPr>
        <p:grpSpPr>
          <a:xfrm rot="16200000">
            <a:off x="100512" y="-3626853"/>
            <a:ext cx="11721499" cy="5344005"/>
            <a:chOff x="2736850" y="4111625"/>
            <a:chExt cx="4321175" cy="1970088"/>
          </a:xfrm>
        </p:grpSpPr>
        <p:sp>
          <p:nvSpPr>
            <p:cNvPr id="1139" name="Freeform 131"/>
            <p:cNvSpPr>
              <a:spLocks/>
            </p:cNvSpPr>
            <p:nvPr/>
          </p:nvSpPr>
          <p:spPr bwMode="auto">
            <a:xfrm>
              <a:off x="3095625" y="4418013"/>
              <a:ext cx="781050" cy="558800"/>
            </a:xfrm>
            <a:custGeom>
              <a:avLst/>
              <a:gdLst>
                <a:gd name="T0" fmla="*/ 0 w 131"/>
                <a:gd name="T1" fmla="*/ 10 h 93"/>
                <a:gd name="T2" fmla="*/ 68 w 131"/>
                <a:gd name="T3" fmla="*/ 29 h 93"/>
                <a:gd name="T4" fmla="*/ 95 w 131"/>
                <a:gd name="T5" fmla="*/ 93 h 93"/>
                <a:gd name="T6" fmla="*/ 124 w 131"/>
                <a:gd name="T7" fmla="*/ 87 h 93"/>
                <a:gd name="T8" fmla="*/ 131 w 131"/>
                <a:gd name="T9" fmla="*/ 86 h 93"/>
                <a:gd name="T10" fmla="*/ 0 w 131"/>
                <a:gd name="T11" fmla="*/ 1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93">
                  <a:moveTo>
                    <a:pt x="0" y="10"/>
                  </a:moveTo>
                  <a:cubicBezTo>
                    <a:pt x="19" y="10"/>
                    <a:pt x="47" y="14"/>
                    <a:pt x="68" y="29"/>
                  </a:cubicBezTo>
                  <a:cubicBezTo>
                    <a:pt x="85" y="42"/>
                    <a:pt x="97" y="61"/>
                    <a:pt x="95" y="93"/>
                  </a:cubicBezTo>
                  <a:cubicBezTo>
                    <a:pt x="124" y="87"/>
                    <a:pt x="124" y="87"/>
                    <a:pt x="124" y="87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07" y="0"/>
                    <a:pt x="22" y="7"/>
                    <a:pt x="0" y="10"/>
                  </a:cubicBezTo>
                  <a:close/>
                </a:path>
              </a:pathLst>
            </a:custGeom>
            <a:solidFill>
              <a:srgbClr val="591F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0" name="Freeform 132"/>
            <p:cNvSpPr>
              <a:spLocks/>
            </p:cNvSpPr>
            <p:nvPr/>
          </p:nvSpPr>
          <p:spPr bwMode="auto">
            <a:xfrm>
              <a:off x="3082925" y="5227638"/>
              <a:ext cx="788987" cy="554038"/>
            </a:xfrm>
            <a:custGeom>
              <a:avLst/>
              <a:gdLst>
                <a:gd name="T0" fmla="*/ 126 w 132"/>
                <a:gd name="T1" fmla="*/ 6 h 92"/>
                <a:gd name="T2" fmla="*/ 96 w 132"/>
                <a:gd name="T3" fmla="*/ 0 h 92"/>
                <a:gd name="T4" fmla="*/ 69 w 132"/>
                <a:gd name="T5" fmla="*/ 63 h 92"/>
                <a:gd name="T6" fmla="*/ 0 w 132"/>
                <a:gd name="T7" fmla="*/ 81 h 92"/>
                <a:gd name="T8" fmla="*/ 132 w 132"/>
                <a:gd name="T9" fmla="*/ 8 h 92"/>
                <a:gd name="T10" fmla="*/ 126 w 132"/>
                <a:gd name="T1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92">
                  <a:moveTo>
                    <a:pt x="126" y="6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8" y="31"/>
                    <a:pt x="86" y="51"/>
                    <a:pt x="69" y="63"/>
                  </a:cubicBezTo>
                  <a:cubicBezTo>
                    <a:pt x="47" y="77"/>
                    <a:pt x="18" y="80"/>
                    <a:pt x="0" y="81"/>
                  </a:cubicBezTo>
                  <a:cubicBezTo>
                    <a:pt x="22" y="84"/>
                    <a:pt x="106" y="92"/>
                    <a:pt x="132" y="8"/>
                  </a:cubicBezTo>
                  <a:lnTo>
                    <a:pt x="126" y="6"/>
                  </a:lnTo>
                  <a:close/>
                </a:path>
              </a:pathLst>
            </a:custGeom>
            <a:solidFill>
              <a:srgbClr val="591F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1" name="Freeform 133"/>
            <p:cNvSpPr>
              <a:spLocks/>
            </p:cNvSpPr>
            <p:nvPr/>
          </p:nvSpPr>
          <p:spPr bwMode="auto">
            <a:xfrm>
              <a:off x="4008438" y="4230688"/>
              <a:ext cx="519112" cy="601663"/>
            </a:xfrm>
            <a:custGeom>
              <a:avLst/>
              <a:gdLst>
                <a:gd name="T0" fmla="*/ 76 w 87"/>
                <a:gd name="T1" fmla="*/ 59 h 100"/>
                <a:gd name="T2" fmla="*/ 0 w 87"/>
                <a:gd name="T3" fmla="*/ 0 h 100"/>
                <a:gd name="T4" fmla="*/ 57 w 87"/>
                <a:gd name="T5" fmla="*/ 100 h 100"/>
                <a:gd name="T6" fmla="*/ 57 w 87"/>
                <a:gd name="T7" fmla="*/ 100 h 100"/>
                <a:gd name="T8" fmla="*/ 76 w 87"/>
                <a:gd name="T9" fmla="*/ 5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0">
                  <a:moveTo>
                    <a:pt x="76" y="59"/>
                  </a:moveTo>
                  <a:cubicBezTo>
                    <a:pt x="76" y="59"/>
                    <a:pt x="53" y="21"/>
                    <a:pt x="0" y="0"/>
                  </a:cubicBezTo>
                  <a:cubicBezTo>
                    <a:pt x="35" y="23"/>
                    <a:pt x="86" y="65"/>
                    <a:pt x="57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79" y="96"/>
                    <a:pt x="87" y="77"/>
                    <a:pt x="76" y="59"/>
                  </a:cubicBezTo>
                  <a:close/>
                </a:path>
              </a:pathLst>
            </a:custGeom>
            <a:solidFill>
              <a:srgbClr val="BE2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2" name="Freeform 134"/>
            <p:cNvSpPr>
              <a:spLocks/>
            </p:cNvSpPr>
            <p:nvPr/>
          </p:nvSpPr>
          <p:spPr bwMode="auto">
            <a:xfrm>
              <a:off x="2749550" y="4111625"/>
              <a:ext cx="1771650" cy="822325"/>
            </a:xfrm>
            <a:custGeom>
              <a:avLst/>
              <a:gdLst>
                <a:gd name="T0" fmla="*/ 211 w 297"/>
                <a:gd name="T1" fmla="*/ 20 h 137"/>
                <a:gd name="T2" fmla="*/ 63 w 297"/>
                <a:gd name="T3" fmla="*/ 18 h 137"/>
                <a:gd name="T4" fmla="*/ 0 w 297"/>
                <a:gd name="T5" fmla="*/ 41 h 137"/>
                <a:gd name="T6" fmla="*/ 39 w 297"/>
                <a:gd name="T7" fmla="*/ 61 h 137"/>
                <a:gd name="T8" fmla="*/ 58 w 297"/>
                <a:gd name="T9" fmla="*/ 61 h 137"/>
                <a:gd name="T10" fmla="*/ 189 w 297"/>
                <a:gd name="T11" fmla="*/ 137 h 137"/>
                <a:gd name="T12" fmla="*/ 194 w 297"/>
                <a:gd name="T13" fmla="*/ 136 h 137"/>
                <a:gd name="T14" fmla="*/ 268 w 297"/>
                <a:gd name="T15" fmla="*/ 120 h 137"/>
                <a:gd name="T16" fmla="*/ 211 w 297"/>
                <a:gd name="T17" fmla="*/ 2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37">
                  <a:moveTo>
                    <a:pt x="211" y="20"/>
                  </a:moveTo>
                  <a:cubicBezTo>
                    <a:pt x="176" y="6"/>
                    <a:pt x="128" y="0"/>
                    <a:pt x="63" y="18"/>
                  </a:cubicBezTo>
                  <a:cubicBezTo>
                    <a:pt x="44" y="23"/>
                    <a:pt x="23" y="30"/>
                    <a:pt x="0" y="41"/>
                  </a:cubicBezTo>
                  <a:cubicBezTo>
                    <a:pt x="0" y="54"/>
                    <a:pt x="18" y="63"/>
                    <a:pt x="39" y="61"/>
                  </a:cubicBezTo>
                  <a:cubicBezTo>
                    <a:pt x="39" y="61"/>
                    <a:pt x="47" y="60"/>
                    <a:pt x="58" y="61"/>
                  </a:cubicBezTo>
                  <a:cubicBezTo>
                    <a:pt x="80" y="58"/>
                    <a:pt x="165" y="51"/>
                    <a:pt x="189" y="137"/>
                  </a:cubicBezTo>
                  <a:cubicBezTo>
                    <a:pt x="194" y="136"/>
                    <a:pt x="194" y="136"/>
                    <a:pt x="194" y="136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97" y="85"/>
                    <a:pt x="246" y="43"/>
                    <a:pt x="211" y="20"/>
                  </a:cubicBezTo>
                  <a:close/>
                </a:path>
              </a:pathLst>
            </a:custGeom>
            <a:solidFill>
              <a:srgbClr val="BE2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3" name="Freeform 135"/>
            <p:cNvSpPr>
              <a:spLocks/>
            </p:cNvSpPr>
            <p:nvPr/>
          </p:nvSpPr>
          <p:spPr bwMode="auto">
            <a:xfrm>
              <a:off x="3978275" y="5391150"/>
              <a:ext cx="538162" cy="587375"/>
            </a:xfrm>
            <a:custGeom>
              <a:avLst/>
              <a:gdLst>
                <a:gd name="T0" fmla="*/ 65 w 90"/>
                <a:gd name="T1" fmla="*/ 0 h 98"/>
                <a:gd name="T2" fmla="*/ 0 w 90"/>
                <a:gd name="T3" fmla="*/ 98 h 98"/>
                <a:gd name="T4" fmla="*/ 79 w 90"/>
                <a:gd name="T5" fmla="*/ 41 h 98"/>
                <a:gd name="T6" fmla="*/ 65 w 90"/>
                <a:gd name="T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8">
                  <a:moveTo>
                    <a:pt x="65" y="0"/>
                  </a:moveTo>
                  <a:cubicBezTo>
                    <a:pt x="84" y="35"/>
                    <a:pt x="34" y="76"/>
                    <a:pt x="0" y="98"/>
                  </a:cubicBezTo>
                  <a:cubicBezTo>
                    <a:pt x="55" y="79"/>
                    <a:pt x="79" y="41"/>
                    <a:pt x="79" y="41"/>
                  </a:cubicBezTo>
                  <a:cubicBezTo>
                    <a:pt x="90" y="24"/>
                    <a:pt x="83" y="6"/>
                    <a:pt x="65" y="0"/>
                  </a:cubicBezTo>
                  <a:close/>
                </a:path>
              </a:pathLst>
            </a:custGeom>
            <a:solidFill>
              <a:srgbClr val="BE2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4" name="Freeform 136"/>
            <p:cNvSpPr>
              <a:spLocks/>
            </p:cNvSpPr>
            <p:nvPr/>
          </p:nvSpPr>
          <p:spPr bwMode="auto">
            <a:xfrm>
              <a:off x="2736850" y="5276850"/>
              <a:ext cx="1743075" cy="804863"/>
            </a:xfrm>
            <a:custGeom>
              <a:avLst/>
              <a:gdLst>
                <a:gd name="T0" fmla="*/ 273 w 292"/>
                <a:gd name="T1" fmla="*/ 19 h 134"/>
                <a:gd name="T2" fmla="*/ 269 w 292"/>
                <a:gd name="T3" fmla="*/ 18 h 134"/>
                <a:gd name="T4" fmla="*/ 195 w 292"/>
                <a:gd name="T5" fmla="*/ 1 h 134"/>
                <a:gd name="T6" fmla="*/ 190 w 292"/>
                <a:gd name="T7" fmla="*/ 0 h 134"/>
                <a:gd name="T8" fmla="*/ 58 w 292"/>
                <a:gd name="T9" fmla="*/ 73 h 134"/>
                <a:gd name="T10" fmla="*/ 39 w 292"/>
                <a:gd name="T11" fmla="*/ 72 h 134"/>
                <a:gd name="T12" fmla="*/ 0 w 292"/>
                <a:gd name="T13" fmla="*/ 92 h 134"/>
                <a:gd name="T14" fmla="*/ 62 w 292"/>
                <a:gd name="T15" fmla="*/ 116 h 134"/>
                <a:gd name="T16" fmla="*/ 208 w 292"/>
                <a:gd name="T17" fmla="*/ 117 h 134"/>
                <a:gd name="T18" fmla="*/ 273 w 292"/>
                <a:gd name="T19" fmla="*/ 1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2" h="134">
                  <a:moveTo>
                    <a:pt x="273" y="19"/>
                  </a:moveTo>
                  <a:cubicBezTo>
                    <a:pt x="272" y="19"/>
                    <a:pt x="271" y="18"/>
                    <a:pt x="269" y="18"/>
                  </a:cubicBezTo>
                  <a:cubicBezTo>
                    <a:pt x="195" y="1"/>
                    <a:pt x="195" y="1"/>
                    <a:pt x="195" y="1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64" y="84"/>
                    <a:pt x="80" y="76"/>
                    <a:pt x="58" y="73"/>
                  </a:cubicBezTo>
                  <a:cubicBezTo>
                    <a:pt x="46" y="73"/>
                    <a:pt x="39" y="72"/>
                    <a:pt x="39" y="72"/>
                  </a:cubicBezTo>
                  <a:cubicBezTo>
                    <a:pt x="18" y="69"/>
                    <a:pt x="0" y="78"/>
                    <a:pt x="0" y="92"/>
                  </a:cubicBezTo>
                  <a:cubicBezTo>
                    <a:pt x="22" y="102"/>
                    <a:pt x="43" y="110"/>
                    <a:pt x="62" y="116"/>
                  </a:cubicBezTo>
                  <a:cubicBezTo>
                    <a:pt x="125" y="134"/>
                    <a:pt x="173" y="130"/>
                    <a:pt x="208" y="117"/>
                  </a:cubicBezTo>
                  <a:cubicBezTo>
                    <a:pt x="242" y="95"/>
                    <a:pt x="292" y="54"/>
                    <a:pt x="273" y="19"/>
                  </a:cubicBezTo>
                  <a:close/>
                </a:path>
              </a:pathLst>
            </a:custGeom>
            <a:solidFill>
              <a:srgbClr val="BE2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5" name="Freeform 137"/>
            <p:cNvSpPr>
              <a:spLocks/>
            </p:cNvSpPr>
            <p:nvPr/>
          </p:nvSpPr>
          <p:spPr bwMode="auto">
            <a:xfrm>
              <a:off x="4813300" y="4616450"/>
              <a:ext cx="1509712" cy="1027113"/>
            </a:xfrm>
            <a:custGeom>
              <a:avLst/>
              <a:gdLst>
                <a:gd name="T0" fmla="*/ 226 w 253"/>
                <a:gd name="T1" fmla="*/ 10 h 171"/>
                <a:gd name="T2" fmla="*/ 32 w 253"/>
                <a:gd name="T3" fmla="*/ 5 h 171"/>
                <a:gd name="T4" fmla="*/ 2 w 253"/>
                <a:gd name="T5" fmla="*/ 6 h 171"/>
                <a:gd name="T6" fmla="*/ 0 w 253"/>
                <a:gd name="T7" fmla="*/ 162 h 171"/>
                <a:gd name="T8" fmla="*/ 30 w 253"/>
                <a:gd name="T9" fmla="*/ 164 h 171"/>
                <a:gd name="T10" fmla="*/ 225 w 253"/>
                <a:gd name="T11" fmla="*/ 164 h 171"/>
                <a:gd name="T12" fmla="*/ 252 w 253"/>
                <a:gd name="T13" fmla="*/ 87 h 171"/>
                <a:gd name="T14" fmla="*/ 226 w 253"/>
                <a:gd name="T15" fmla="*/ 1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171">
                  <a:moveTo>
                    <a:pt x="226" y="10"/>
                  </a:moveTo>
                  <a:cubicBezTo>
                    <a:pt x="178" y="3"/>
                    <a:pt x="115" y="0"/>
                    <a:pt x="32" y="5"/>
                  </a:cubicBezTo>
                  <a:cubicBezTo>
                    <a:pt x="22" y="5"/>
                    <a:pt x="12" y="6"/>
                    <a:pt x="2" y="6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10" y="163"/>
                    <a:pt x="20" y="164"/>
                    <a:pt x="30" y="164"/>
                  </a:cubicBezTo>
                  <a:cubicBezTo>
                    <a:pt x="113" y="171"/>
                    <a:pt x="177" y="169"/>
                    <a:pt x="225" y="164"/>
                  </a:cubicBezTo>
                  <a:cubicBezTo>
                    <a:pt x="242" y="143"/>
                    <a:pt x="252" y="116"/>
                    <a:pt x="252" y="87"/>
                  </a:cubicBezTo>
                  <a:cubicBezTo>
                    <a:pt x="253" y="58"/>
                    <a:pt x="243" y="31"/>
                    <a:pt x="226" y="10"/>
                  </a:cubicBezTo>
                  <a:close/>
                </a:path>
              </a:pathLst>
            </a:custGeom>
            <a:solidFill>
              <a:srgbClr val="EAE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6" name="Freeform 138"/>
            <p:cNvSpPr>
              <a:spLocks/>
            </p:cNvSpPr>
            <p:nvPr/>
          </p:nvSpPr>
          <p:spPr bwMode="auto">
            <a:xfrm>
              <a:off x="4646613" y="4651375"/>
              <a:ext cx="179387" cy="936625"/>
            </a:xfrm>
            <a:custGeom>
              <a:avLst/>
              <a:gdLst>
                <a:gd name="T0" fmla="*/ 2 w 30"/>
                <a:gd name="T1" fmla="*/ 3 h 156"/>
                <a:gd name="T2" fmla="*/ 0 w 30"/>
                <a:gd name="T3" fmla="*/ 153 h 156"/>
                <a:gd name="T4" fmla="*/ 28 w 30"/>
                <a:gd name="T5" fmla="*/ 156 h 156"/>
                <a:gd name="T6" fmla="*/ 30 w 30"/>
                <a:gd name="T7" fmla="*/ 0 h 156"/>
                <a:gd name="T8" fmla="*/ 2 w 30"/>
                <a:gd name="T9" fmla="*/ 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6">
                  <a:moveTo>
                    <a:pt x="2" y="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10" y="154"/>
                    <a:pt x="19" y="155"/>
                    <a:pt x="28" y="15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1" y="1"/>
                    <a:pt x="12" y="2"/>
                    <a:pt x="2" y="3"/>
                  </a:cubicBezTo>
                  <a:close/>
                </a:path>
              </a:pathLst>
            </a:custGeom>
            <a:solidFill>
              <a:srgbClr val="8C1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7" name="Freeform 139"/>
            <p:cNvSpPr>
              <a:spLocks/>
            </p:cNvSpPr>
            <p:nvPr/>
          </p:nvSpPr>
          <p:spPr bwMode="auto">
            <a:xfrm>
              <a:off x="4479925" y="4670425"/>
              <a:ext cx="179387" cy="900113"/>
            </a:xfrm>
            <a:custGeom>
              <a:avLst/>
              <a:gdLst>
                <a:gd name="T0" fmla="*/ 23 w 30"/>
                <a:gd name="T1" fmla="*/ 0 h 150"/>
                <a:gd name="T2" fmla="*/ 20 w 30"/>
                <a:gd name="T3" fmla="*/ 149 h 150"/>
                <a:gd name="T4" fmla="*/ 28 w 30"/>
                <a:gd name="T5" fmla="*/ 150 h 150"/>
                <a:gd name="T6" fmla="*/ 30 w 30"/>
                <a:gd name="T7" fmla="*/ 0 h 150"/>
                <a:gd name="T8" fmla="*/ 23 w 30"/>
                <a:gd name="T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0">
                  <a:moveTo>
                    <a:pt x="23" y="0"/>
                  </a:moveTo>
                  <a:cubicBezTo>
                    <a:pt x="7" y="33"/>
                    <a:pt x="0" y="84"/>
                    <a:pt x="20" y="149"/>
                  </a:cubicBezTo>
                  <a:cubicBezTo>
                    <a:pt x="23" y="150"/>
                    <a:pt x="26" y="150"/>
                    <a:pt x="28" y="15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0"/>
                    <a:pt x="26" y="0"/>
                    <a:pt x="23" y="0"/>
                  </a:cubicBezTo>
                  <a:close/>
                </a:path>
              </a:pathLst>
            </a:custGeom>
            <a:solidFill>
              <a:srgbClr val="541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8" name="Freeform 140"/>
            <p:cNvSpPr>
              <a:spLocks/>
            </p:cNvSpPr>
            <p:nvPr/>
          </p:nvSpPr>
          <p:spPr bwMode="auto">
            <a:xfrm>
              <a:off x="4170363" y="4670425"/>
              <a:ext cx="446087" cy="893763"/>
            </a:xfrm>
            <a:custGeom>
              <a:avLst/>
              <a:gdLst>
                <a:gd name="T0" fmla="*/ 3 w 75"/>
                <a:gd name="T1" fmla="*/ 8 h 149"/>
                <a:gd name="T2" fmla="*/ 0 w 75"/>
                <a:gd name="T3" fmla="*/ 140 h 149"/>
                <a:gd name="T4" fmla="*/ 72 w 75"/>
                <a:gd name="T5" fmla="*/ 149 h 149"/>
                <a:gd name="T6" fmla="*/ 75 w 75"/>
                <a:gd name="T7" fmla="*/ 0 h 149"/>
                <a:gd name="T8" fmla="*/ 3 w 75"/>
                <a:gd name="T9" fmla="*/ 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49">
                  <a:moveTo>
                    <a:pt x="3" y="8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25" y="144"/>
                    <a:pt x="49" y="147"/>
                    <a:pt x="72" y="14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3" y="2"/>
                    <a:pt x="29" y="5"/>
                    <a:pt x="3" y="8"/>
                  </a:cubicBezTo>
                  <a:close/>
                </a:path>
              </a:pathLst>
            </a:custGeom>
            <a:solidFill>
              <a:srgbClr val="FFD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9" name="Freeform 141"/>
            <p:cNvSpPr>
              <a:spLocks/>
            </p:cNvSpPr>
            <p:nvPr/>
          </p:nvSpPr>
          <p:spPr bwMode="auto">
            <a:xfrm>
              <a:off x="3381375" y="4718050"/>
              <a:ext cx="949325" cy="792163"/>
            </a:xfrm>
            <a:custGeom>
              <a:avLst/>
              <a:gdLst>
                <a:gd name="T0" fmla="*/ 135 w 159"/>
                <a:gd name="T1" fmla="*/ 0 h 132"/>
                <a:gd name="T2" fmla="*/ 9 w 159"/>
                <a:gd name="T3" fmla="*/ 18 h 132"/>
                <a:gd name="T4" fmla="*/ 1 w 159"/>
                <a:gd name="T5" fmla="*/ 19 h 132"/>
                <a:gd name="T6" fmla="*/ 0 w 159"/>
                <a:gd name="T7" fmla="*/ 65 h 132"/>
                <a:gd name="T8" fmla="*/ 0 w 159"/>
                <a:gd name="T9" fmla="*/ 110 h 132"/>
                <a:gd name="T10" fmla="*/ 7 w 159"/>
                <a:gd name="T11" fmla="*/ 112 h 132"/>
                <a:gd name="T12" fmla="*/ 132 w 159"/>
                <a:gd name="T13" fmla="*/ 132 h 132"/>
                <a:gd name="T14" fmla="*/ 135 w 159"/>
                <a:gd name="T1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" h="132">
                  <a:moveTo>
                    <a:pt x="135" y="0"/>
                  </a:moveTo>
                  <a:cubicBezTo>
                    <a:pt x="96" y="4"/>
                    <a:pt x="54" y="10"/>
                    <a:pt x="9" y="18"/>
                  </a:cubicBezTo>
                  <a:cubicBezTo>
                    <a:pt x="6" y="18"/>
                    <a:pt x="3" y="18"/>
                    <a:pt x="1" y="1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" y="111"/>
                    <a:pt x="5" y="111"/>
                    <a:pt x="7" y="112"/>
                  </a:cubicBezTo>
                  <a:cubicBezTo>
                    <a:pt x="52" y="120"/>
                    <a:pt x="93" y="127"/>
                    <a:pt x="132" y="132"/>
                  </a:cubicBezTo>
                  <a:cubicBezTo>
                    <a:pt x="159" y="72"/>
                    <a:pt x="147" y="25"/>
                    <a:pt x="135" y="0"/>
                  </a:cubicBezTo>
                  <a:close/>
                </a:path>
              </a:pathLst>
            </a:custGeom>
            <a:solidFill>
              <a:srgbClr val="EAE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0" name="Freeform 142"/>
            <p:cNvSpPr>
              <a:spLocks/>
            </p:cNvSpPr>
            <p:nvPr/>
          </p:nvSpPr>
          <p:spPr bwMode="auto">
            <a:xfrm>
              <a:off x="6156325" y="4675188"/>
              <a:ext cx="650875" cy="925513"/>
            </a:xfrm>
            <a:custGeom>
              <a:avLst/>
              <a:gdLst>
                <a:gd name="T0" fmla="*/ 98 w 109"/>
                <a:gd name="T1" fmla="*/ 25 h 154"/>
                <a:gd name="T2" fmla="*/ 49 w 109"/>
                <a:gd name="T3" fmla="*/ 9 h 154"/>
                <a:gd name="T4" fmla="*/ 1 w 109"/>
                <a:gd name="T5" fmla="*/ 0 h 154"/>
                <a:gd name="T6" fmla="*/ 27 w 109"/>
                <a:gd name="T7" fmla="*/ 77 h 154"/>
                <a:gd name="T8" fmla="*/ 0 w 109"/>
                <a:gd name="T9" fmla="*/ 154 h 154"/>
                <a:gd name="T10" fmla="*/ 47 w 109"/>
                <a:gd name="T11" fmla="*/ 146 h 154"/>
                <a:gd name="T12" fmla="*/ 97 w 109"/>
                <a:gd name="T13" fmla="*/ 130 h 154"/>
                <a:gd name="T14" fmla="*/ 109 w 109"/>
                <a:gd name="T15" fmla="*/ 78 h 154"/>
                <a:gd name="T16" fmla="*/ 98 w 109"/>
                <a:gd name="T17" fmla="*/ 2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154">
                  <a:moveTo>
                    <a:pt x="98" y="25"/>
                  </a:moveTo>
                  <a:cubicBezTo>
                    <a:pt x="85" y="19"/>
                    <a:pt x="69" y="14"/>
                    <a:pt x="49" y="9"/>
                  </a:cubicBezTo>
                  <a:cubicBezTo>
                    <a:pt x="35" y="5"/>
                    <a:pt x="19" y="2"/>
                    <a:pt x="1" y="0"/>
                  </a:cubicBezTo>
                  <a:cubicBezTo>
                    <a:pt x="18" y="21"/>
                    <a:pt x="28" y="48"/>
                    <a:pt x="27" y="77"/>
                  </a:cubicBezTo>
                  <a:cubicBezTo>
                    <a:pt x="27" y="106"/>
                    <a:pt x="17" y="133"/>
                    <a:pt x="0" y="154"/>
                  </a:cubicBezTo>
                  <a:cubicBezTo>
                    <a:pt x="18" y="152"/>
                    <a:pt x="33" y="149"/>
                    <a:pt x="47" y="146"/>
                  </a:cubicBezTo>
                  <a:cubicBezTo>
                    <a:pt x="67" y="141"/>
                    <a:pt x="84" y="136"/>
                    <a:pt x="97" y="130"/>
                  </a:cubicBezTo>
                  <a:cubicBezTo>
                    <a:pt x="104" y="114"/>
                    <a:pt x="109" y="96"/>
                    <a:pt x="109" y="78"/>
                  </a:cubicBezTo>
                  <a:cubicBezTo>
                    <a:pt x="109" y="59"/>
                    <a:pt x="105" y="41"/>
                    <a:pt x="98" y="25"/>
                  </a:cubicBezTo>
                  <a:close/>
                </a:path>
              </a:pathLst>
            </a:custGeom>
            <a:solidFill>
              <a:srgbClr val="BE2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1" name="Freeform 143"/>
            <p:cNvSpPr>
              <a:spLocks/>
            </p:cNvSpPr>
            <p:nvPr/>
          </p:nvSpPr>
          <p:spPr bwMode="auto">
            <a:xfrm>
              <a:off x="6735763" y="4826000"/>
              <a:ext cx="322262" cy="630238"/>
            </a:xfrm>
            <a:custGeom>
              <a:avLst/>
              <a:gdLst>
                <a:gd name="T0" fmla="*/ 1 w 54"/>
                <a:gd name="T1" fmla="*/ 0 h 105"/>
                <a:gd name="T2" fmla="*/ 12 w 54"/>
                <a:gd name="T3" fmla="*/ 53 h 105"/>
                <a:gd name="T4" fmla="*/ 0 w 54"/>
                <a:gd name="T5" fmla="*/ 105 h 105"/>
                <a:gd name="T6" fmla="*/ 54 w 54"/>
                <a:gd name="T7" fmla="*/ 53 h 105"/>
                <a:gd name="T8" fmla="*/ 1 w 54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05">
                  <a:moveTo>
                    <a:pt x="1" y="0"/>
                  </a:moveTo>
                  <a:cubicBezTo>
                    <a:pt x="8" y="16"/>
                    <a:pt x="12" y="34"/>
                    <a:pt x="12" y="53"/>
                  </a:cubicBezTo>
                  <a:cubicBezTo>
                    <a:pt x="12" y="71"/>
                    <a:pt x="7" y="89"/>
                    <a:pt x="0" y="105"/>
                  </a:cubicBezTo>
                  <a:cubicBezTo>
                    <a:pt x="52" y="82"/>
                    <a:pt x="54" y="53"/>
                    <a:pt x="54" y="53"/>
                  </a:cubicBezTo>
                  <a:cubicBezTo>
                    <a:pt x="54" y="53"/>
                    <a:pt x="53" y="25"/>
                    <a:pt x="1" y="0"/>
                  </a:cubicBezTo>
                  <a:close/>
                </a:path>
              </a:pathLst>
            </a:custGeom>
            <a:solidFill>
              <a:srgbClr val="FFD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2" name="Freeform 144"/>
            <p:cNvSpPr>
              <a:spLocks/>
            </p:cNvSpPr>
            <p:nvPr/>
          </p:nvSpPr>
          <p:spPr bwMode="auto">
            <a:xfrm>
              <a:off x="2743200" y="4976813"/>
              <a:ext cx="1784350" cy="280988"/>
            </a:xfrm>
            <a:custGeom>
              <a:avLst/>
              <a:gdLst>
                <a:gd name="T0" fmla="*/ 283 w 299"/>
                <a:gd name="T1" fmla="*/ 0 h 47"/>
                <a:gd name="T2" fmla="*/ 16 w 299"/>
                <a:gd name="T3" fmla="*/ 13 h 47"/>
                <a:gd name="T4" fmla="*/ 0 w 299"/>
                <a:gd name="T5" fmla="*/ 20 h 47"/>
                <a:gd name="T6" fmla="*/ 16 w 299"/>
                <a:gd name="T7" fmla="*/ 28 h 47"/>
                <a:gd name="T8" fmla="*/ 283 w 299"/>
                <a:gd name="T9" fmla="*/ 47 h 47"/>
                <a:gd name="T10" fmla="*/ 299 w 299"/>
                <a:gd name="T11" fmla="*/ 24 h 47"/>
                <a:gd name="T12" fmla="*/ 283 w 299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47">
                  <a:moveTo>
                    <a:pt x="283" y="0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7" y="13"/>
                    <a:pt x="0" y="15"/>
                    <a:pt x="0" y="20"/>
                  </a:cubicBezTo>
                  <a:cubicBezTo>
                    <a:pt x="0" y="27"/>
                    <a:pt x="7" y="28"/>
                    <a:pt x="16" y="28"/>
                  </a:cubicBezTo>
                  <a:cubicBezTo>
                    <a:pt x="283" y="47"/>
                    <a:pt x="283" y="47"/>
                    <a:pt x="283" y="47"/>
                  </a:cubicBezTo>
                  <a:cubicBezTo>
                    <a:pt x="291" y="47"/>
                    <a:pt x="299" y="32"/>
                    <a:pt x="299" y="24"/>
                  </a:cubicBezTo>
                  <a:cubicBezTo>
                    <a:pt x="299" y="15"/>
                    <a:pt x="292" y="0"/>
                    <a:pt x="283" y="0"/>
                  </a:cubicBezTo>
                  <a:close/>
                </a:path>
              </a:pathLst>
            </a:custGeom>
            <a:solidFill>
              <a:srgbClr val="BE2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5" name="Freeform 145"/>
            <p:cNvSpPr>
              <a:spLocks/>
            </p:cNvSpPr>
            <p:nvPr/>
          </p:nvSpPr>
          <p:spPr bwMode="auto">
            <a:xfrm>
              <a:off x="4975225" y="4970463"/>
              <a:ext cx="304800" cy="312738"/>
            </a:xfrm>
            <a:custGeom>
              <a:avLst/>
              <a:gdLst>
                <a:gd name="T0" fmla="*/ 26 w 51"/>
                <a:gd name="T1" fmla="*/ 0 h 52"/>
                <a:gd name="T2" fmla="*/ 0 w 51"/>
                <a:gd name="T3" fmla="*/ 25 h 52"/>
                <a:gd name="T4" fmla="*/ 25 w 51"/>
                <a:gd name="T5" fmla="*/ 51 h 52"/>
                <a:gd name="T6" fmla="*/ 51 w 51"/>
                <a:gd name="T7" fmla="*/ 26 h 52"/>
                <a:gd name="T8" fmla="*/ 26 w 5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26" y="0"/>
                  </a:moveTo>
                  <a:cubicBezTo>
                    <a:pt x="12" y="0"/>
                    <a:pt x="0" y="11"/>
                    <a:pt x="0" y="25"/>
                  </a:cubicBezTo>
                  <a:cubicBezTo>
                    <a:pt x="0" y="40"/>
                    <a:pt x="11" y="51"/>
                    <a:pt x="25" y="51"/>
                  </a:cubicBezTo>
                  <a:cubicBezTo>
                    <a:pt x="39" y="52"/>
                    <a:pt x="51" y="40"/>
                    <a:pt x="51" y="26"/>
                  </a:cubicBezTo>
                  <a:cubicBezTo>
                    <a:pt x="51" y="12"/>
                    <a:pt x="40" y="0"/>
                    <a:pt x="26" y="0"/>
                  </a:cubicBezTo>
                  <a:close/>
                </a:path>
              </a:pathLst>
            </a:custGeom>
            <a:solidFill>
              <a:srgbClr val="BE2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6" name="Freeform 146"/>
            <p:cNvSpPr>
              <a:spLocks/>
            </p:cNvSpPr>
            <p:nvPr/>
          </p:nvSpPr>
          <p:spPr bwMode="auto">
            <a:xfrm>
              <a:off x="5016500" y="5011738"/>
              <a:ext cx="220662" cy="222250"/>
            </a:xfrm>
            <a:custGeom>
              <a:avLst/>
              <a:gdLst>
                <a:gd name="T0" fmla="*/ 19 w 37"/>
                <a:gd name="T1" fmla="*/ 0 h 37"/>
                <a:gd name="T2" fmla="*/ 0 w 37"/>
                <a:gd name="T3" fmla="*/ 19 h 37"/>
                <a:gd name="T4" fmla="*/ 18 w 37"/>
                <a:gd name="T5" fmla="*/ 37 h 37"/>
                <a:gd name="T6" fmla="*/ 37 w 37"/>
                <a:gd name="T7" fmla="*/ 19 h 37"/>
                <a:gd name="T8" fmla="*/ 19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19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9" y="37"/>
                    <a:pt x="37" y="29"/>
                    <a:pt x="37" y="19"/>
                  </a:cubicBezTo>
                  <a:cubicBezTo>
                    <a:pt x="37" y="9"/>
                    <a:pt x="29" y="0"/>
                    <a:pt x="19" y="0"/>
                  </a:cubicBezTo>
                  <a:close/>
                </a:path>
              </a:pathLst>
            </a:custGeom>
            <a:solidFill>
              <a:srgbClr val="8BD6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7" name="Oval 147"/>
            <p:cNvSpPr>
              <a:spLocks noChangeArrowheads="1"/>
            </p:cNvSpPr>
            <p:nvPr/>
          </p:nvSpPr>
          <p:spPr bwMode="auto">
            <a:xfrm>
              <a:off x="5106988" y="5054600"/>
              <a:ext cx="34925" cy="349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8" name="Freeform 148"/>
            <p:cNvSpPr>
              <a:spLocks/>
            </p:cNvSpPr>
            <p:nvPr/>
          </p:nvSpPr>
          <p:spPr bwMode="auto">
            <a:xfrm>
              <a:off x="5446713" y="4784725"/>
              <a:ext cx="685800" cy="690563"/>
            </a:xfrm>
            <a:custGeom>
              <a:avLst/>
              <a:gdLst>
                <a:gd name="T0" fmla="*/ 58 w 115"/>
                <a:gd name="T1" fmla="*/ 1 h 115"/>
                <a:gd name="T2" fmla="*/ 1 w 115"/>
                <a:gd name="T3" fmla="*/ 57 h 115"/>
                <a:gd name="T4" fmla="*/ 57 w 115"/>
                <a:gd name="T5" fmla="*/ 115 h 115"/>
                <a:gd name="T6" fmla="*/ 115 w 115"/>
                <a:gd name="T7" fmla="*/ 59 h 115"/>
                <a:gd name="T8" fmla="*/ 58 w 115"/>
                <a:gd name="T9" fmla="*/ 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5">
                  <a:moveTo>
                    <a:pt x="58" y="1"/>
                  </a:moveTo>
                  <a:cubicBezTo>
                    <a:pt x="27" y="0"/>
                    <a:pt x="1" y="26"/>
                    <a:pt x="1" y="57"/>
                  </a:cubicBezTo>
                  <a:cubicBezTo>
                    <a:pt x="0" y="89"/>
                    <a:pt x="26" y="115"/>
                    <a:pt x="57" y="115"/>
                  </a:cubicBezTo>
                  <a:cubicBezTo>
                    <a:pt x="89" y="115"/>
                    <a:pt x="115" y="90"/>
                    <a:pt x="115" y="59"/>
                  </a:cubicBezTo>
                  <a:cubicBezTo>
                    <a:pt x="115" y="27"/>
                    <a:pt x="90" y="1"/>
                    <a:pt x="58" y="1"/>
                  </a:cubicBezTo>
                  <a:close/>
                </a:path>
              </a:pathLst>
            </a:custGeom>
            <a:solidFill>
              <a:srgbClr val="BE2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" name="Freeform 149"/>
            <p:cNvSpPr>
              <a:spLocks/>
            </p:cNvSpPr>
            <p:nvPr/>
          </p:nvSpPr>
          <p:spPr bwMode="auto">
            <a:xfrm>
              <a:off x="5541963" y="4879975"/>
              <a:ext cx="495300" cy="498475"/>
            </a:xfrm>
            <a:custGeom>
              <a:avLst/>
              <a:gdLst>
                <a:gd name="T0" fmla="*/ 42 w 83"/>
                <a:gd name="T1" fmla="*/ 1 h 83"/>
                <a:gd name="T2" fmla="*/ 1 w 83"/>
                <a:gd name="T3" fmla="*/ 41 h 83"/>
                <a:gd name="T4" fmla="*/ 41 w 83"/>
                <a:gd name="T5" fmla="*/ 83 h 83"/>
                <a:gd name="T6" fmla="*/ 83 w 83"/>
                <a:gd name="T7" fmla="*/ 42 h 83"/>
                <a:gd name="T8" fmla="*/ 42 w 83"/>
                <a:gd name="T9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42" y="1"/>
                  </a:moveTo>
                  <a:cubicBezTo>
                    <a:pt x="19" y="0"/>
                    <a:pt x="1" y="19"/>
                    <a:pt x="1" y="41"/>
                  </a:cubicBezTo>
                  <a:cubicBezTo>
                    <a:pt x="0" y="64"/>
                    <a:pt x="19" y="83"/>
                    <a:pt x="41" y="83"/>
                  </a:cubicBezTo>
                  <a:cubicBezTo>
                    <a:pt x="64" y="83"/>
                    <a:pt x="83" y="65"/>
                    <a:pt x="83" y="42"/>
                  </a:cubicBezTo>
                  <a:cubicBezTo>
                    <a:pt x="83" y="20"/>
                    <a:pt x="65" y="1"/>
                    <a:pt x="42" y="1"/>
                  </a:cubicBezTo>
                  <a:close/>
                </a:path>
              </a:pathLst>
            </a:custGeom>
            <a:solidFill>
              <a:srgbClr val="8BD6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0" name="Freeform 150"/>
            <p:cNvSpPr>
              <a:spLocks/>
            </p:cNvSpPr>
            <p:nvPr/>
          </p:nvSpPr>
          <p:spPr bwMode="auto">
            <a:xfrm>
              <a:off x="5827713" y="5011738"/>
              <a:ext cx="96837" cy="96838"/>
            </a:xfrm>
            <a:custGeom>
              <a:avLst/>
              <a:gdLst>
                <a:gd name="T0" fmla="*/ 9 w 16"/>
                <a:gd name="T1" fmla="*/ 0 h 16"/>
                <a:gd name="T2" fmla="*/ 1 w 16"/>
                <a:gd name="T3" fmla="*/ 8 h 16"/>
                <a:gd name="T4" fmla="*/ 8 w 16"/>
                <a:gd name="T5" fmla="*/ 16 h 16"/>
                <a:gd name="T6" fmla="*/ 16 w 16"/>
                <a:gd name="T7" fmla="*/ 8 h 16"/>
                <a:gd name="T8" fmla="*/ 9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9" y="0"/>
                  </a:moveTo>
                  <a:cubicBezTo>
                    <a:pt x="4" y="0"/>
                    <a:pt x="1" y="4"/>
                    <a:pt x="1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3" y="16"/>
                    <a:pt x="16" y="13"/>
                    <a:pt x="16" y="8"/>
                  </a:cubicBezTo>
                  <a:cubicBezTo>
                    <a:pt x="16" y="4"/>
                    <a:pt x="13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" name="Freeform 151"/>
            <p:cNvSpPr>
              <a:spLocks/>
            </p:cNvSpPr>
            <p:nvPr/>
          </p:nvSpPr>
          <p:spPr bwMode="auto">
            <a:xfrm>
              <a:off x="5738813" y="4976813"/>
              <a:ext cx="60325" cy="58738"/>
            </a:xfrm>
            <a:custGeom>
              <a:avLst/>
              <a:gdLst>
                <a:gd name="T0" fmla="*/ 5 w 10"/>
                <a:gd name="T1" fmla="*/ 0 h 10"/>
                <a:gd name="T2" fmla="*/ 0 w 10"/>
                <a:gd name="T3" fmla="*/ 5 h 10"/>
                <a:gd name="T4" fmla="*/ 5 w 10"/>
                <a:gd name="T5" fmla="*/ 10 h 10"/>
                <a:gd name="T6" fmla="*/ 10 w 10"/>
                <a:gd name="T7" fmla="*/ 5 h 10"/>
                <a:gd name="T8" fmla="*/ 5 w 10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7" y="10"/>
                    <a:pt x="10" y="8"/>
                    <a:pt x="10" y="5"/>
                  </a:cubicBezTo>
                  <a:cubicBezTo>
                    <a:pt x="10" y="2"/>
                    <a:pt x="7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" name="Oval 152"/>
            <p:cNvSpPr>
              <a:spLocks noChangeArrowheads="1"/>
            </p:cNvSpPr>
            <p:nvPr/>
          </p:nvSpPr>
          <p:spPr bwMode="auto">
            <a:xfrm>
              <a:off x="6359525" y="5114925"/>
              <a:ext cx="41275" cy="47625"/>
            </a:xfrm>
            <a:prstGeom prst="ellipse">
              <a:avLst/>
            </a:prstGeom>
            <a:solidFill>
              <a:srgbClr val="CC8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" name="Oval 153"/>
            <p:cNvSpPr>
              <a:spLocks noChangeArrowheads="1"/>
            </p:cNvSpPr>
            <p:nvPr/>
          </p:nvSpPr>
          <p:spPr bwMode="auto">
            <a:xfrm>
              <a:off x="6365875" y="5119688"/>
              <a:ext cx="34925" cy="36513"/>
            </a:xfrm>
            <a:prstGeom prst="ellipse">
              <a:avLst/>
            </a:prstGeom>
            <a:solidFill>
              <a:srgbClr val="FFB2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4" name="Freeform 154"/>
            <p:cNvSpPr>
              <a:spLocks/>
            </p:cNvSpPr>
            <p:nvPr/>
          </p:nvSpPr>
          <p:spPr bwMode="auto">
            <a:xfrm>
              <a:off x="6346825" y="5240338"/>
              <a:ext cx="42862" cy="47625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7 w 7"/>
                <a:gd name="T7" fmla="*/ 4 h 8"/>
                <a:gd name="T8" fmla="*/ 3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5" y="8"/>
                    <a:pt x="7" y="6"/>
                    <a:pt x="7" y="4"/>
                  </a:cubicBezTo>
                  <a:cubicBezTo>
                    <a:pt x="7" y="2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CC8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5" name="Oval 155"/>
            <p:cNvSpPr>
              <a:spLocks noChangeArrowheads="1"/>
            </p:cNvSpPr>
            <p:nvPr/>
          </p:nvSpPr>
          <p:spPr bwMode="auto">
            <a:xfrm>
              <a:off x="6353175" y="5246688"/>
              <a:ext cx="30162" cy="36513"/>
            </a:xfrm>
            <a:prstGeom prst="ellipse">
              <a:avLst/>
            </a:prstGeom>
            <a:solidFill>
              <a:srgbClr val="FFB2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6" name="Freeform 156"/>
            <p:cNvSpPr>
              <a:spLocks/>
            </p:cNvSpPr>
            <p:nvPr/>
          </p:nvSpPr>
          <p:spPr bwMode="auto">
            <a:xfrm>
              <a:off x="6318250" y="5360988"/>
              <a:ext cx="41275" cy="47625"/>
            </a:xfrm>
            <a:custGeom>
              <a:avLst/>
              <a:gdLst>
                <a:gd name="T0" fmla="*/ 4 w 7"/>
                <a:gd name="T1" fmla="*/ 0 h 8"/>
                <a:gd name="T2" fmla="*/ 0 w 7"/>
                <a:gd name="T3" fmla="*/ 4 h 8"/>
                <a:gd name="T4" fmla="*/ 4 w 7"/>
                <a:gd name="T5" fmla="*/ 8 h 8"/>
                <a:gd name="T6" fmla="*/ 7 w 7"/>
                <a:gd name="T7" fmla="*/ 4 h 8"/>
                <a:gd name="T8" fmla="*/ 4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8"/>
                  </a:cubicBezTo>
                  <a:cubicBezTo>
                    <a:pt x="6" y="8"/>
                    <a:pt x="7" y="6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CC8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7" name="Freeform 157"/>
            <p:cNvSpPr>
              <a:spLocks/>
            </p:cNvSpPr>
            <p:nvPr/>
          </p:nvSpPr>
          <p:spPr bwMode="auto">
            <a:xfrm>
              <a:off x="6323013" y="5367338"/>
              <a:ext cx="36512" cy="34925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B2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8" name="Freeform 158"/>
            <p:cNvSpPr>
              <a:spLocks/>
            </p:cNvSpPr>
            <p:nvPr/>
          </p:nvSpPr>
          <p:spPr bwMode="auto">
            <a:xfrm>
              <a:off x="6270625" y="5475288"/>
              <a:ext cx="41275" cy="41275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3 h 7"/>
                <a:gd name="T4" fmla="*/ 4 w 7"/>
                <a:gd name="T5" fmla="*/ 7 h 7"/>
                <a:gd name="T6" fmla="*/ 7 w 7"/>
                <a:gd name="T7" fmla="*/ 4 h 7"/>
                <a:gd name="T8" fmla="*/ 4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6" y="7"/>
                    <a:pt x="7" y="6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CC8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9" name="Freeform 159"/>
            <p:cNvSpPr>
              <a:spLocks/>
            </p:cNvSpPr>
            <p:nvPr/>
          </p:nvSpPr>
          <p:spPr bwMode="auto">
            <a:xfrm>
              <a:off x="6275388" y="5480050"/>
              <a:ext cx="30162" cy="30163"/>
            </a:xfrm>
            <a:custGeom>
              <a:avLst/>
              <a:gdLst>
                <a:gd name="T0" fmla="*/ 3 w 5"/>
                <a:gd name="T1" fmla="*/ 0 h 5"/>
                <a:gd name="T2" fmla="*/ 0 w 5"/>
                <a:gd name="T3" fmla="*/ 2 h 5"/>
                <a:gd name="T4" fmla="*/ 3 w 5"/>
                <a:gd name="T5" fmla="*/ 5 h 5"/>
                <a:gd name="T6" fmla="*/ 5 w 5"/>
                <a:gd name="T7" fmla="*/ 3 h 5"/>
                <a:gd name="T8" fmla="*/ 3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" y="5"/>
                    <a:pt x="5" y="4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B2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0" name="Oval 160"/>
            <p:cNvSpPr>
              <a:spLocks noChangeArrowheads="1"/>
            </p:cNvSpPr>
            <p:nvPr/>
          </p:nvSpPr>
          <p:spPr bwMode="auto">
            <a:xfrm>
              <a:off x="6346825" y="4981575"/>
              <a:ext cx="42862" cy="49213"/>
            </a:xfrm>
            <a:prstGeom prst="ellipse">
              <a:avLst/>
            </a:prstGeom>
            <a:solidFill>
              <a:srgbClr val="CC8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1" name="Oval 161"/>
            <p:cNvSpPr>
              <a:spLocks noChangeArrowheads="1"/>
            </p:cNvSpPr>
            <p:nvPr/>
          </p:nvSpPr>
          <p:spPr bwMode="auto">
            <a:xfrm>
              <a:off x="6353175" y="4987925"/>
              <a:ext cx="36512" cy="36513"/>
            </a:xfrm>
            <a:prstGeom prst="ellipse">
              <a:avLst/>
            </a:prstGeom>
            <a:solidFill>
              <a:srgbClr val="FFB2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2" name="Freeform 162"/>
            <p:cNvSpPr>
              <a:spLocks/>
            </p:cNvSpPr>
            <p:nvPr/>
          </p:nvSpPr>
          <p:spPr bwMode="auto">
            <a:xfrm>
              <a:off x="6323013" y="4862513"/>
              <a:ext cx="42862" cy="47625"/>
            </a:xfrm>
            <a:custGeom>
              <a:avLst/>
              <a:gdLst>
                <a:gd name="T0" fmla="*/ 4 w 7"/>
                <a:gd name="T1" fmla="*/ 0 h 8"/>
                <a:gd name="T2" fmla="*/ 0 w 7"/>
                <a:gd name="T3" fmla="*/ 4 h 8"/>
                <a:gd name="T4" fmla="*/ 4 w 7"/>
                <a:gd name="T5" fmla="*/ 7 h 8"/>
                <a:gd name="T6" fmla="*/ 7 w 7"/>
                <a:gd name="T7" fmla="*/ 4 h 8"/>
                <a:gd name="T8" fmla="*/ 4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6" y="8"/>
                    <a:pt x="7" y="6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CC8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3" name="Freeform 163"/>
            <p:cNvSpPr>
              <a:spLocks/>
            </p:cNvSpPr>
            <p:nvPr/>
          </p:nvSpPr>
          <p:spPr bwMode="auto">
            <a:xfrm>
              <a:off x="6329363" y="4868863"/>
              <a:ext cx="36512" cy="34925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B2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4" name="Freeform 164"/>
            <p:cNvSpPr>
              <a:spLocks/>
            </p:cNvSpPr>
            <p:nvPr/>
          </p:nvSpPr>
          <p:spPr bwMode="auto">
            <a:xfrm>
              <a:off x="6275388" y="4754563"/>
              <a:ext cx="47625" cy="41275"/>
            </a:xfrm>
            <a:custGeom>
              <a:avLst/>
              <a:gdLst>
                <a:gd name="T0" fmla="*/ 4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7 w 8"/>
                <a:gd name="T7" fmla="*/ 3 h 7"/>
                <a:gd name="T8" fmla="*/ 4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4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6" y="7"/>
                    <a:pt x="7" y="5"/>
                    <a:pt x="7" y="3"/>
                  </a:cubicBezTo>
                  <a:cubicBezTo>
                    <a:pt x="8" y="1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CC8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5" name="Freeform 165"/>
            <p:cNvSpPr>
              <a:spLocks/>
            </p:cNvSpPr>
            <p:nvPr/>
          </p:nvSpPr>
          <p:spPr bwMode="auto">
            <a:xfrm>
              <a:off x="6281738" y="4754563"/>
              <a:ext cx="36512" cy="34925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FFB2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6" name="Oval 166"/>
            <p:cNvSpPr>
              <a:spLocks noChangeArrowheads="1"/>
            </p:cNvSpPr>
            <p:nvPr/>
          </p:nvSpPr>
          <p:spPr bwMode="auto">
            <a:xfrm>
              <a:off x="4760913" y="4700588"/>
              <a:ext cx="41275" cy="41275"/>
            </a:xfrm>
            <a:prstGeom prst="ellipse">
              <a:avLst/>
            </a:prstGeom>
            <a:solidFill>
              <a:srgbClr val="CC8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7" name="Oval 167"/>
            <p:cNvSpPr>
              <a:spLocks noChangeArrowheads="1"/>
            </p:cNvSpPr>
            <p:nvPr/>
          </p:nvSpPr>
          <p:spPr bwMode="auto">
            <a:xfrm>
              <a:off x="4765675" y="4705350"/>
              <a:ext cx="36512" cy="36513"/>
            </a:xfrm>
            <a:prstGeom prst="ellipse">
              <a:avLst/>
            </a:prstGeom>
            <a:solidFill>
              <a:srgbClr val="FFB2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8" name="Oval 168"/>
            <p:cNvSpPr>
              <a:spLocks noChangeArrowheads="1"/>
            </p:cNvSpPr>
            <p:nvPr/>
          </p:nvSpPr>
          <p:spPr bwMode="auto">
            <a:xfrm>
              <a:off x="4760913" y="4789488"/>
              <a:ext cx="41275" cy="42863"/>
            </a:xfrm>
            <a:prstGeom prst="ellipse">
              <a:avLst/>
            </a:prstGeom>
            <a:solidFill>
              <a:srgbClr val="CC8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9" name="Oval 169"/>
            <p:cNvSpPr>
              <a:spLocks noChangeArrowheads="1"/>
            </p:cNvSpPr>
            <p:nvPr/>
          </p:nvSpPr>
          <p:spPr bwMode="auto">
            <a:xfrm>
              <a:off x="4765675" y="4795838"/>
              <a:ext cx="36512" cy="30163"/>
            </a:xfrm>
            <a:prstGeom prst="ellipse">
              <a:avLst/>
            </a:prstGeom>
            <a:solidFill>
              <a:srgbClr val="FFB2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0" name="Freeform 170"/>
            <p:cNvSpPr>
              <a:spLocks/>
            </p:cNvSpPr>
            <p:nvPr/>
          </p:nvSpPr>
          <p:spPr bwMode="auto">
            <a:xfrm>
              <a:off x="4760913" y="4879975"/>
              <a:ext cx="41275" cy="42863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3 h 7"/>
                <a:gd name="T4" fmla="*/ 3 w 7"/>
                <a:gd name="T5" fmla="*/ 7 h 7"/>
                <a:gd name="T6" fmla="*/ 7 w 7"/>
                <a:gd name="T7" fmla="*/ 3 h 7"/>
                <a:gd name="T8" fmla="*/ 4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5" y="7"/>
                    <a:pt x="7" y="5"/>
                    <a:pt x="7" y="3"/>
                  </a:cubicBezTo>
                  <a:cubicBezTo>
                    <a:pt x="7" y="1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CC8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1" name="Freeform 171"/>
            <p:cNvSpPr>
              <a:spLocks/>
            </p:cNvSpPr>
            <p:nvPr/>
          </p:nvSpPr>
          <p:spPr bwMode="auto">
            <a:xfrm>
              <a:off x="4765675" y="4879975"/>
              <a:ext cx="30162" cy="36513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3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B2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2" name="Oval 172"/>
            <p:cNvSpPr>
              <a:spLocks noChangeArrowheads="1"/>
            </p:cNvSpPr>
            <p:nvPr/>
          </p:nvSpPr>
          <p:spPr bwMode="auto">
            <a:xfrm>
              <a:off x="4760913" y="4964113"/>
              <a:ext cx="41275" cy="42863"/>
            </a:xfrm>
            <a:prstGeom prst="ellipse">
              <a:avLst/>
            </a:prstGeom>
            <a:solidFill>
              <a:srgbClr val="CC8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3" name="Oval 173"/>
            <p:cNvSpPr>
              <a:spLocks noChangeArrowheads="1"/>
            </p:cNvSpPr>
            <p:nvPr/>
          </p:nvSpPr>
          <p:spPr bwMode="auto">
            <a:xfrm>
              <a:off x="4760913" y="4970463"/>
              <a:ext cx="34925" cy="36513"/>
            </a:xfrm>
            <a:prstGeom prst="ellipse">
              <a:avLst/>
            </a:prstGeom>
            <a:solidFill>
              <a:srgbClr val="FFB2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4" name="Freeform 174"/>
            <p:cNvSpPr>
              <a:spLocks/>
            </p:cNvSpPr>
            <p:nvPr/>
          </p:nvSpPr>
          <p:spPr bwMode="auto">
            <a:xfrm>
              <a:off x="4760913" y="5054600"/>
              <a:ext cx="41275" cy="41275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4 h 7"/>
                <a:gd name="T4" fmla="*/ 3 w 7"/>
                <a:gd name="T5" fmla="*/ 7 h 7"/>
                <a:gd name="T6" fmla="*/ 7 w 7"/>
                <a:gd name="T7" fmla="*/ 4 h 7"/>
                <a:gd name="T8" fmla="*/ 3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3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5" y="7"/>
                    <a:pt x="7" y="6"/>
                    <a:pt x="7" y="4"/>
                  </a:cubicBezTo>
                  <a:cubicBezTo>
                    <a:pt x="7" y="2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CC8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5" name="Oval 175"/>
            <p:cNvSpPr>
              <a:spLocks noChangeArrowheads="1"/>
            </p:cNvSpPr>
            <p:nvPr/>
          </p:nvSpPr>
          <p:spPr bwMode="auto">
            <a:xfrm>
              <a:off x="4760913" y="5060950"/>
              <a:ext cx="34925" cy="28575"/>
            </a:xfrm>
            <a:prstGeom prst="ellipse">
              <a:avLst/>
            </a:prstGeom>
            <a:solidFill>
              <a:srgbClr val="FFB2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6" name="Oval 176"/>
            <p:cNvSpPr>
              <a:spLocks noChangeArrowheads="1"/>
            </p:cNvSpPr>
            <p:nvPr/>
          </p:nvSpPr>
          <p:spPr bwMode="auto">
            <a:xfrm>
              <a:off x="4754563" y="5145088"/>
              <a:ext cx="47625" cy="41275"/>
            </a:xfrm>
            <a:prstGeom prst="ellipse">
              <a:avLst/>
            </a:prstGeom>
            <a:solidFill>
              <a:srgbClr val="CC8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7" name="Oval 177"/>
            <p:cNvSpPr>
              <a:spLocks noChangeArrowheads="1"/>
            </p:cNvSpPr>
            <p:nvPr/>
          </p:nvSpPr>
          <p:spPr bwMode="auto">
            <a:xfrm>
              <a:off x="4760913" y="5145088"/>
              <a:ext cx="34925" cy="34925"/>
            </a:xfrm>
            <a:prstGeom prst="ellipse">
              <a:avLst/>
            </a:prstGeom>
            <a:solidFill>
              <a:srgbClr val="FFB2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8" name="Oval 178"/>
            <p:cNvSpPr>
              <a:spLocks noChangeArrowheads="1"/>
            </p:cNvSpPr>
            <p:nvPr/>
          </p:nvSpPr>
          <p:spPr bwMode="auto">
            <a:xfrm>
              <a:off x="4754563" y="5227638"/>
              <a:ext cx="41275" cy="49213"/>
            </a:xfrm>
            <a:prstGeom prst="ellipse">
              <a:avLst/>
            </a:prstGeom>
            <a:solidFill>
              <a:srgbClr val="CC8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9" name="Oval 179"/>
            <p:cNvSpPr>
              <a:spLocks noChangeArrowheads="1"/>
            </p:cNvSpPr>
            <p:nvPr/>
          </p:nvSpPr>
          <p:spPr bwMode="auto">
            <a:xfrm>
              <a:off x="4760913" y="5233988"/>
              <a:ext cx="34925" cy="36513"/>
            </a:xfrm>
            <a:prstGeom prst="ellipse">
              <a:avLst/>
            </a:prstGeom>
            <a:solidFill>
              <a:srgbClr val="FFB2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0" name="Oval 180"/>
            <p:cNvSpPr>
              <a:spLocks noChangeArrowheads="1"/>
            </p:cNvSpPr>
            <p:nvPr/>
          </p:nvSpPr>
          <p:spPr bwMode="auto">
            <a:xfrm>
              <a:off x="4754563" y="5318125"/>
              <a:ext cx="41275" cy="42863"/>
            </a:xfrm>
            <a:prstGeom prst="ellipse">
              <a:avLst/>
            </a:prstGeom>
            <a:solidFill>
              <a:srgbClr val="CC8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1" name="Oval 181"/>
            <p:cNvSpPr>
              <a:spLocks noChangeArrowheads="1"/>
            </p:cNvSpPr>
            <p:nvPr/>
          </p:nvSpPr>
          <p:spPr bwMode="auto">
            <a:xfrm>
              <a:off x="4760913" y="5324475"/>
              <a:ext cx="34925" cy="36513"/>
            </a:xfrm>
            <a:prstGeom prst="ellipse">
              <a:avLst/>
            </a:prstGeom>
            <a:solidFill>
              <a:srgbClr val="FFB2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2" name="Freeform 182"/>
            <p:cNvSpPr>
              <a:spLocks/>
            </p:cNvSpPr>
            <p:nvPr/>
          </p:nvSpPr>
          <p:spPr bwMode="auto">
            <a:xfrm>
              <a:off x="4754563" y="5408613"/>
              <a:ext cx="41275" cy="41275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3 h 7"/>
                <a:gd name="T4" fmla="*/ 4 w 7"/>
                <a:gd name="T5" fmla="*/ 7 h 7"/>
                <a:gd name="T6" fmla="*/ 7 w 7"/>
                <a:gd name="T7" fmla="*/ 3 h 7"/>
                <a:gd name="T8" fmla="*/ 4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5" y="7"/>
                    <a:pt x="7" y="5"/>
                    <a:pt x="7" y="3"/>
                  </a:cubicBezTo>
                  <a:cubicBezTo>
                    <a:pt x="7" y="1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CC8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3" name="Freeform 183"/>
            <p:cNvSpPr>
              <a:spLocks/>
            </p:cNvSpPr>
            <p:nvPr/>
          </p:nvSpPr>
          <p:spPr bwMode="auto">
            <a:xfrm>
              <a:off x="4760913" y="5408613"/>
              <a:ext cx="28575" cy="36513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1"/>
                    <a:pt x="3" y="0"/>
                  </a:cubicBezTo>
                  <a:close/>
                </a:path>
              </a:pathLst>
            </a:custGeom>
            <a:solidFill>
              <a:srgbClr val="FFB2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4" name="Freeform 184"/>
            <p:cNvSpPr>
              <a:spLocks/>
            </p:cNvSpPr>
            <p:nvPr/>
          </p:nvSpPr>
          <p:spPr bwMode="auto">
            <a:xfrm>
              <a:off x="4754563" y="5492750"/>
              <a:ext cx="41275" cy="47625"/>
            </a:xfrm>
            <a:custGeom>
              <a:avLst/>
              <a:gdLst>
                <a:gd name="T0" fmla="*/ 3 w 7"/>
                <a:gd name="T1" fmla="*/ 1 h 8"/>
                <a:gd name="T2" fmla="*/ 0 w 7"/>
                <a:gd name="T3" fmla="*/ 4 h 8"/>
                <a:gd name="T4" fmla="*/ 3 w 7"/>
                <a:gd name="T5" fmla="*/ 8 h 8"/>
                <a:gd name="T6" fmla="*/ 7 w 7"/>
                <a:gd name="T7" fmla="*/ 4 h 8"/>
                <a:gd name="T8" fmla="*/ 3 w 7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3" y="1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5" y="8"/>
                    <a:pt x="7" y="6"/>
                    <a:pt x="7" y="4"/>
                  </a:cubicBezTo>
                  <a:cubicBezTo>
                    <a:pt x="7" y="2"/>
                    <a:pt x="5" y="1"/>
                    <a:pt x="3" y="1"/>
                  </a:cubicBezTo>
                  <a:close/>
                </a:path>
              </a:pathLst>
            </a:custGeom>
            <a:solidFill>
              <a:srgbClr val="CC8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5" name="Freeform 185"/>
            <p:cNvSpPr>
              <a:spLocks/>
            </p:cNvSpPr>
            <p:nvPr/>
          </p:nvSpPr>
          <p:spPr bwMode="auto">
            <a:xfrm>
              <a:off x="4754563" y="5499100"/>
              <a:ext cx="34925" cy="34925"/>
            </a:xfrm>
            <a:custGeom>
              <a:avLst/>
              <a:gdLst>
                <a:gd name="T0" fmla="*/ 3 w 6"/>
                <a:gd name="T1" fmla="*/ 0 h 6"/>
                <a:gd name="T2" fmla="*/ 1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FFB2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1856999" y="5668098"/>
            <a:ext cx="4151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600" dirty="0">
                <a:solidFill>
                  <a:srgbClr val="1137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『</a:t>
            </a:r>
            <a:r>
              <a:rPr lang="zh-CN" altLang="en-US" sz="2800" spc="600" dirty="0">
                <a:solidFill>
                  <a:srgbClr val="1137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文思泉涌</a:t>
            </a:r>
            <a:r>
              <a:rPr lang="en-US" altLang="zh-CN" sz="2800" spc="600" dirty="0">
                <a:solidFill>
                  <a:srgbClr val="1137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』</a:t>
            </a:r>
            <a:endParaRPr lang="zh-CN" altLang="en-US" sz="2800" spc="600" dirty="0">
              <a:solidFill>
                <a:srgbClr val="1137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94007" y="-10820884"/>
            <a:ext cx="3329531" cy="1055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773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120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indefinite" autoRev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0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4" presetClass="pat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9167E-6 3.7037E-7 L -2.29167E-6 -1.36898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44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44444E-6 L 0.00208 -1.34444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6722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28379 L 0.00468 -1.32014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5182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6 L 0.57956 3.7037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7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4" nodeType="withEffect">
                                  <p:stCondLst>
                                    <p:cond delay="5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 nodePh="1">
                                  <p:stCondLst>
                                    <p:cond delay="100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200" grpId="0" animBg="1"/>
      <p:bldP spid="1200" grpId="1" animBg="1"/>
      <p:bldP spid="1200" grpId="3" animBg="1"/>
      <p:bldP spid="1200" grpId="4" animBg="1"/>
      <p:bldP spid="1203" grpId="0" animBg="1"/>
      <p:bldP spid="1203" grpId="1" animBg="1"/>
      <p:bldP spid="1203" grpId="3" animBg="1"/>
      <p:bldP spid="76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B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143000" y="535960"/>
            <a:ext cx="2882899" cy="1940540"/>
          </a:xfrm>
          <a:custGeom>
            <a:avLst/>
            <a:gdLst>
              <a:gd name="connsiteX0" fmla="*/ 1416049 w 2882899"/>
              <a:gd name="connsiteY0" fmla="*/ 0 h 1940540"/>
              <a:gd name="connsiteX1" fmla="*/ 2063749 w 2882899"/>
              <a:gd name="connsiteY1" fmla="*/ 647700 h 1940540"/>
              <a:gd name="connsiteX2" fmla="*/ 2061325 w 2882899"/>
              <a:gd name="connsiteY2" fmla="*/ 671753 h 1940540"/>
              <a:gd name="connsiteX3" fmla="*/ 2104665 w 2882899"/>
              <a:gd name="connsiteY3" fmla="*/ 658299 h 1940540"/>
              <a:gd name="connsiteX4" fmla="*/ 2235199 w 2882899"/>
              <a:gd name="connsiteY4" fmla="*/ 645140 h 1940540"/>
              <a:gd name="connsiteX5" fmla="*/ 2882899 w 2882899"/>
              <a:gd name="connsiteY5" fmla="*/ 1292840 h 1940540"/>
              <a:gd name="connsiteX6" fmla="*/ 2235199 w 2882899"/>
              <a:gd name="connsiteY6" fmla="*/ 1940540 h 1940540"/>
              <a:gd name="connsiteX7" fmla="*/ 2210316 w 2882899"/>
              <a:gd name="connsiteY7" fmla="*/ 1938032 h 1940540"/>
              <a:gd name="connsiteX8" fmla="*/ 2197891 w 2882899"/>
              <a:gd name="connsiteY8" fmla="*/ 1940540 h 1940540"/>
              <a:gd name="connsiteX9" fmla="*/ 802484 w 2882899"/>
              <a:gd name="connsiteY9" fmla="*/ 1940540 h 1940540"/>
              <a:gd name="connsiteX10" fmla="*/ 788667 w 2882899"/>
              <a:gd name="connsiteY10" fmla="*/ 1937751 h 1940540"/>
              <a:gd name="connsiteX11" fmla="*/ 733425 w 2882899"/>
              <a:gd name="connsiteY11" fmla="*/ 1940540 h 1940540"/>
              <a:gd name="connsiteX12" fmla="*/ 0 w 2882899"/>
              <a:gd name="connsiteY12" fmla="*/ 1207115 h 1940540"/>
              <a:gd name="connsiteX13" fmla="*/ 733425 w 2882899"/>
              <a:gd name="connsiteY13" fmla="*/ 473690 h 1940540"/>
              <a:gd name="connsiteX14" fmla="*/ 794053 w 2882899"/>
              <a:gd name="connsiteY14" fmla="*/ 476751 h 1940540"/>
              <a:gd name="connsiteX15" fmla="*/ 819248 w 2882899"/>
              <a:gd name="connsiteY15" fmla="*/ 395586 h 1940540"/>
              <a:gd name="connsiteX16" fmla="*/ 1416049 w 2882899"/>
              <a:gd name="connsiteY16" fmla="*/ 0 h 194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82899" h="1940540">
                <a:moveTo>
                  <a:pt x="1416049" y="0"/>
                </a:moveTo>
                <a:cubicBezTo>
                  <a:pt x="1773764" y="0"/>
                  <a:pt x="2063749" y="289985"/>
                  <a:pt x="2063749" y="647700"/>
                </a:cubicBezTo>
                <a:lnTo>
                  <a:pt x="2061325" y="671753"/>
                </a:lnTo>
                <a:lnTo>
                  <a:pt x="2104665" y="658299"/>
                </a:lnTo>
                <a:cubicBezTo>
                  <a:pt x="2146829" y="649671"/>
                  <a:pt x="2190485" y="645140"/>
                  <a:pt x="2235199" y="645140"/>
                </a:cubicBezTo>
                <a:cubicBezTo>
                  <a:pt x="2592914" y="645140"/>
                  <a:pt x="2882899" y="935125"/>
                  <a:pt x="2882899" y="1292840"/>
                </a:cubicBezTo>
                <a:cubicBezTo>
                  <a:pt x="2882899" y="1650555"/>
                  <a:pt x="2592914" y="1940540"/>
                  <a:pt x="2235199" y="1940540"/>
                </a:cubicBezTo>
                <a:lnTo>
                  <a:pt x="2210316" y="1938032"/>
                </a:lnTo>
                <a:lnTo>
                  <a:pt x="2197891" y="1940540"/>
                </a:lnTo>
                <a:lnTo>
                  <a:pt x="802484" y="1940540"/>
                </a:lnTo>
                <a:lnTo>
                  <a:pt x="788667" y="1937751"/>
                </a:lnTo>
                <a:lnTo>
                  <a:pt x="733425" y="1940540"/>
                </a:lnTo>
                <a:cubicBezTo>
                  <a:pt x="328366" y="1940540"/>
                  <a:pt x="0" y="1612174"/>
                  <a:pt x="0" y="1207115"/>
                </a:cubicBezTo>
                <a:cubicBezTo>
                  <a:pt x="0" y="802056"/>
                  <a:pt x="328366" y="473690"/>
                  <a:pt x="733425" y="473690"/>
                </a:cubicBezTo>
                <a:lnTo>
                  <a:pt x="794053" y="476751"/>
                </a:lnTo>
                <a:lnTo>
                  <a:pt x="819248" y="395586"/>
                </a:lnTo>
                <a:cubicBezTo>
                  <a:pt x="917574" y="163117"/>
                  <a:pt x="1147763" y="0"/>
                  <a:pt x="14160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7530111" y="3041536"/>
            <a:ext cx="2908397" cy="1957703"/>
          </a:xfrm>
          <a:custGeom>
            <a:avLst/>
            <a:gdLst>
              <a:gd name="connsiteX0" fmla="*/ 1416049 w 2882899"/>
              <a:gd name="connsiteY0" fmla="*/ 0 h 1940540"/>
              <a:gd name="connsiteX1" fmla="*/ 2063749 w 2882899"/>
              <a:gd name="connsiteY1" fmla="*/ 647700 h 1940540"/>
              <a:gd name="connsiteX2" fmla="*/ 2061325 w 2882899"/>
              <a:gd name="connsiteY2" fmla="*/ 671753 h 1940540"/>
              <a:gd name="connsiteX3" fmla="*/ 2104665 w 2882899"/>
              <a:gd name="connsiteY3" fmla="*/ 658299 h 1940540"/>
              <a:gd name="connsiteX4" fmla="*/ 2235199 w 2882899"/>
              <a:gd name="connsiteY4" fmla="*/ 645140 h 1940540"/>
              <a:gd name="connsiteX5" fmla="*/ 2882899 w 2882899"/>
              <a:gd name="connsiteY5" fmla="*/ 1292840 h 1940540"/>
              <a:gd name="connsiteX6" fmla="*/ 2235199 w 2882899"/>
              <a:gd name="connsiteY6" fmla="*/ 1940540 h 1940540"/>
              <a:gd name="connsiteX7" fmla="*/ 2210316 w 2882899"/>
              <a:gd name="connsiteY7" fmla="*/ 1938032 h 1940540"/>
              <a:gd name="connsiteX8" fmla="*/ 2197891 w 2882899"/>
              <a:gd name="connsiteY8" fmla="*/ 1940540 h 1940540"/>
              <a:gd name="connsiteX9" fmla="*/ 802484 w 2882899"/>
              <a:gd name="connsiteY9" fmla="*/ 1940540 h 1940540"/>
              <a:gd name="connsiteX10" fmla="*/ 788667 w 2882899"/>
              <a:gd name="connsiteY10" fmla="*/ 1937751 h 1940540"/>
              <a:gd name="connsiteX11" fmla="*/ 733425 w 2882899"/>
              <a:gd name="connsiteY11" fmla="*/ 1940540 h 1940540"/>
              <a:gd name="connsiteX12" fmla="*/ 0 w 2882899"/>
              <a:gd name="connsiteY12" fmla="*/ 1207115 h 1940540"/>
              <a:gd name="connsiteX13" fmla="*/ 733425 w 2882899"/>
              <a:gd name="connsiteY13" fmla="*/ 473690 h 1940540"/>
              <a:gd name="connsiteX14" fmla="*/ 794053 w 2882899"/>
              <a:gd name="connsiteY14" fmla="*/ 476751 h 1940540"/>
              <a:gd name="connsiteX15" fmla="*/ 819248 w 2882899"/>
              <a:gd name="connsiteY15" fmla="*/ 395586 h 1940540"/>
              <a:gd name="connsiteX16" fmla="*/ 1416049 w 2882899"/>
              <a:gd name="connsiteY16" fmla="*/ 0 h 194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82899" h="1940540">
                <a:moveTo>
                  <a:pt x="1416049" y="0"/>
                </a:moveTo>
                <a:cubicBezTo>
                  <a:pt x="1773764" y="0"/>
                  <a:pt x="2063749" y="289985"/>
                  <a:pt x="2063749" y="647700"/>
                </a:cubicBezTo>
                <a:lnTo>
                  <a:pt x="2061325" y="671753"/>
                </a:lnTo>
                <a:lnTo>
                  <a:pt x="2104665" y="658299"/>
                </a:lnTo>
                <a:cubicBezTo>
                  <a:pt x="2146829" y="649671"/>
                  <a:pt x="2190485" y="645140"/>
                  <a:pt x="2235199" y="645140"/>
                </a:cubicBezTo>
                <a:cubicBezTo>
                  <a:pt x="2592914" y="645140"/>
                  <a:pt x="2882899" y="935125"/>
                  <a:pt x="2882899" y="1292840"/>
                </a:cubicBezTo>
                <a:cubicBezTo>
                  <a:pt x="2882899" y="1650555"/>
                  <a:pt x="2592914" y="1940540"/>
                  <a:pt x="2235199" y="1940540"/>
                </a:cubicBezTo>
                <a:lnTo>
                  <a:pt x="2210316" y="1938032"/>
                </a:lnTo>
                <a:lnTo>
                  <a:pt x="2197891" y="1940540"/>
                </a:lnTo>
                <a:lnTo>
                  <a:pt x="802484" y="1940540"/>
                </a:lnTo>
                <a:lnTo>
                  <a:pt x="788667" y="1937751"/>
                </a:lnTo>
                <a:lnTo>
                  <a:pt x="733425" y="1940540"/>
                </a:lnTo>
                <a:cubicBezTo>
                  <a:pt x="328366" y="1940540"/>
                  <a:pt x="0" y="1612174"/>
                  <a:pt x="0" y="1207115"/>
                </a:cubicBezTo>
                <a:cubicBezTo>
                  <a:pt x="0" y="802056"/>
                  <a:pt x="328366" y="473690"/>
                  <a:pt x="733425" y="473690"/>
                </a:cubicBezTo>
                <a:lnTo>
                  <a:pt x="794053" y="476751"/>
                </a:lnTo>
                <a:lnTo>
                  <a:pt x="819248" y="395586"/>
                </a:lnTo>
                <a:cubicBezTo>
                  <a:pt x="917574" y="163117"/>
                  <a:pt x="1147763" y="0"/>
                  <a:pt x="14160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024563" y="4407851"/>
            <a:ext cx="2908397" cy="1957703"/>
          </a:xfrm>
          <a:custGeom>
            <a:avLst/>
            <a:gdLst>
              <a:gd name="connsiteX0" fmla="*/ 1416049 w 2882899"/>
              <a:gd name="connsiteY0" fmla="*/ 0 h 1940540"/>
              <a:gd name="connsiteX1" fmla="*/ 2063749 w 2882899"/>
              <a:gd name="connsiteY1" fmla="*/ 647700 h 1940540"/>
              <a:gd name="connsiteX2" fmla="*/ 2061325 w 2882899"/>
              <a:gd name="connsiteY2" fmla="*/ 671753 h 1940540"/>
              <a:gd name="connsiteX3" fmla="*/ 2104665 w 2882899"/>
              <a:gd name="connsiteY3" fmla="*/ 658299 h 1940540"/>
              <a:gd name="connsiteX4" fmla="*/ 2235199 w 2882899"/>
              <a:gd name="connsiteY4" fmla="*/ 645140 h 1940540"/>
              <a:gd name="connsiteX5" fmla="*/ 2882899 w 2882899"/>
              <a:gd name="connsiteY5" fmla="*/ 1292840 h 1940540"/>
              <a:gd name="connsiteX6" fmla="*/ 2235199 w 2882899"/>
              <a:gd name="connsiteY6" fmla="*/ 1940540 h 1940540"/>
              <a:gd name="connsiteX7" fmla="*/ 2210316 w 2882899"/>
              <a:gd name="connsiteY7" fmla="*/ 1938032 h 1940540"/>
              <a:gd name="connsiteX8" fmla="*/ 2197891 w 2882899"/>
              <a:gd name="connsiteY8" fmla="*/ 1940540 h 1940540"/>
              <a:gd name="connsiteX9" fmla="*/ 802484 w 2882899"/>
              <a:gd name="connsiteY9" fmla="*/ 1940540 h 1940540"/>
              <a:gd name="connsiteX10" fmla="*/ 788667 w 2882899"/>
              <a:gd name="connsiteY10" fmla="*/ 1937751 h 1940540"/>
              <a:gd name="connsiteX11" fmla="*/ 733425 w 2882899"/>
              <a:gd name="connsiteY11" fmla="*/ 1940540 h 1940540"/>
              <a:gd name="connsiteX12" fmla="*/ 0 w 2882899"/>
              <a:gd name="connsiteY12" fmla="*/ 1207115 h 1940540"/>
              <a:gd name="connsiteX13" fmla="*/ 733425 w 2882899"/>
              <a:gd name="connsiteY13" fmla="*/ 473690 h 1940540"/>
              <a:gd name="connsiteX14" fmla="*/ 794053 w 2882899"/>
              <a:gd name="connsiteY14" fmla="*/ 476751 h 1940540"/>
              <a:gd name="connsiteX15" fmla="*/ 819248 w 2882899"/>
              <a:gd name="connsiteY15" fmla="*/ 395586 h 1940540"/>
              <a:gd name="connsiteX16" fmla="*/ 1416049 w 2882899"/>
              <a:gd name="connsiteY16" fmla="*/ 0 h 194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82899" h="1940540">
                <a:moveTo>
                  <a:pt x="1416049" y="0"/>
                </a:moveTo>
                <a:cubicBezTo>
                  <a:pt x="1773764" y="0"/>
                  <a:pt x="2063749" y="289985"/>
                  <a:pt x="2063749" y="647700"/>
                </a:cubicBezTo>
                <a:lnTo>
                  <a:pt x="2061325" y="671753"/>
                </a:lnTo>
                <a:lnTo>
                  <a:pt x="2104665" y="658299"/>
                </a:lnTo>
                <a:cubicBezTo>
                  <a:pt x="2146829" y="649671"/>
                  <a:pt x="2190485" y="645140"/>
                  <a:pt x="2235199" y="645140"/>
                </a:cubicBezTo>
                <a:cubicBezTo>
                  <a:pt x="2592914" y="645140"/>
                  <a:pt x="2882899" y="935125"/>
                  <a:pt x="2882899" y="1292840"/>
                </a:cubicBezTo>
                <a:cubicBezTo>
                  <a:pt x="2882899" y="1650555"/>
                  <a:pt x="2592914" y="1940540"/>
                  <a:pt x="2235199" y="1940540"/>
                </a:cubicBezTo>
                <a:lnTo>
                  <a:pt x="2210316" y="1938032"/>
                </a:lnTo>
                <a:lnTo>
                  <a:pt x="2197891" y="1940540"/>
                </a:lnTo>
                <a:lnTo>
                  <a:pt x="802484" y="1940540"/>
                </a:lnTo>
                <a:lnTo>
                  <a:pt x="788667" y="1937751"/>
                </a:lnTo>
                <a:lnTo>
                  <a:pt x="733425" y="1940540"/>
                </a:lnTo>
                <a:cubicBezTo>
                  <a:pt x="328366" y="1940540"/>
                  <a:pt x="0" y="1612174"/>
                  <a:pt x="0" y="1207115"/>
                </a:cubicBezTo>
                <a:cubicBezTo>
                  <a:pt x="0" y="802056"/>
                  <a:pt x="328366" y="473690"/>
                  <a:pt x="733425" y="473690"/>
                </a:cubicBezTo>
                <a:lnTo>
                  <a:pt x="794053" y="476751"/>
                </a:lnTo>
                <a:lnTo>
                  <a:pt x="819248" y="395586"/>
                </a:lnTo>
                <a:cubicBezTo>
                  <a:pt x="917574" y="163117"/>
                  <a:pt x="1147763" y="0"/>
                  <a:pt x="14160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9495758" y="2246382"/>
            <a:ext cx="1932878" cy="1301061"/>
          </a:xfrm>
          <a:custGeom>
            <a:avLst/>
            <a:gdLst>
              <a:gd name="connsiteX0" fmla="*/ 1416049 w 2882899"/>
              <a:gd name="connsiteY0" fmla="*/ 0 h 1940540"/>
              <a:gd name="connsiteX1" fmla="*/ 2063749 w 2882899"/>
              <a:gd name="connsiteY1" fmla="*/ 647700 h 1940540"/>
              <a:gd name="connsiteX2" fmla="*/ 2061325 w 2882899"/>
              <a:gd name="connsiteY2" fmla="*/ 671753 h 1940540"/>
              <a:gd name="connsiteX3" fmla="*/ 2104665 w 2882899"/>
              <a:gd name="connsiteY3" fmla="*/ 658299 h 1940540"/>
              <a:gd name="connsiteX4" fmla="*/ 2235199 w 2882899"/>
              <a:gd name="connsiteY4" fmla="*/ 645140 h 1940540"/>
              <a:gd name="connsiteX5" fmla="*/ 2882899 w 2882899"/>
              <a:gd name="connsiteY5" fmla="*/ 1292840 h 1940540"/>
              <a:gd name="connsiteX6" fmla="*/ 2235199 w 2882899"/>
              <a:gd name="connsiteY6" fmla="*/ 1940540 h 1940540"/>
              <a:gd name="connsiteX7" fmla="*/ 2210316 w 2882899"/>
              <a:gd name="connsiteY7" fmla="*/ 1938032 h 1940540"/>
              <a:gd name="connsiteX8" fmla="*/ 2197891 w 2882899"/>
              <a:gd name="connsiteY8" fmla="*/ 1940540 h 1940540"/>
              <a:gd name="connsiteX9" fmla="*/ 802484 w 2882899"/>
              <a:gd name="connsiteY9" fmla="*/ 1940540 h 1940540"/>
              <a:gd name="connsiteX10" fmla="*/ 788667 w 2882899"/>
              <a:gd name="connsiteY10" fmla="*/ 1937751 h 1940540"/>
              <a:gd name="connsiteX11" fmla="*/ 733425 w 2882899"/>
              <a:gd name="connsiteY11" fmla="*/ 1940540 h 1940540"/>
              <a:gd name="connsiteX12" fmla="*/ 0 w 2882899"/>
              <a:gd name="connsiteY12" fmla="*/ 1207115 h 1940540"/>
              <a:gd name="connsiteX13" fmla="*/ 733425 w 2882899"/>
              <a:gd name="connsiteY13" fmla="*/ 473690 h 1940540"/>
              <a:gd name="connsiteX14" fmla="*/ 794053 w 2882899"/>
              <a:gd name="connsiteY14" fmla="*/ 476751 h 1940540"/>
              <a:gd name="connsiteX15" fmla="*/ 819248 w 2882899"/>
              <a:gd name="connsiteY15" fmla="*/ 395586 h 1940540"/>
              <a:gd name="connsiteX16" fmla="*/ 1416049 w 2882899"/>
              <a:gd name="connsiteY16" fmla="*/ 0 h 194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82899" h="1940540">
                <a:moveTo>
                  <a:pt x="1416049" y="0"/>
                </a:moveTo>
                <a:cubicBezTo>
                  <a:pt x="1773764" y="0"/>
                  <a:pt x="2063749" y="289985"/>
                  <a:pt x="2063749" y="647700"/>
                </a:cubicBezTo>
                <a:lnTo>
                  <a:pt x="2061325" y="671753"/>
                </a:lnTo>
                <a:lnTo>
                  <a:pt x="2104665" y="658299"/>
                </a:lnTo>
                <a:cubicBezTo>
                  <a:pt x="2146829" y="649671"/>
                  <a:pt x="2190485" y="645140"/>
                  <a:pt x="2235199" y="645140"/>
                </a:cubicBezTo>
                <a:cubicBezTo>
                  <a:pt x="2592914" y="645140"/>
                  <a:pt x="2882899" y="935125"/>
                  <a:pt x="2882899" y="1292840"/>
                </a:cubicBezTo>
                <a:cubicBezTo>
                  <a:pt x="2882899" y="1650555"/>
                  <a:pt x="2592914" y="1940540"/>
                  <a:pt x="2235199" y="1940540"/>
                </a:cubicBezTo>
                <a:lnTo>
                  <a:pt x="2210316" y="1938032"/>
                </a:lnTo>
                <a:lnTo>
                  <a:pt x="2197891" y="1940540"/>
                </a:lnTo>
                <a:lnTo>
                  <a:pt x="802484" y="1940540"/>
                </a:lnTo>
                <a:lnTo>
                  <a:pt x="788667" y="1937751"/>
                </a:lnTo>
                <a:lnTo>
                  <a:pt x="733425" y="1940540"/>
                </a:lnTo>
                <a:cubicBezTo>
                  <a:pt x="328366" y="1940540"/>
                  <a:pt x="0" y="1612174"/>
                  <a:pt x="0" y="1207115"/>
                </a:cubicBezTo>
                <a:cubicBezTo>
                  <a:pt x="0" y="802056"/>
                  <a:pt x="328366" y="473690"/>
                  <a:pt x="733425" y="473690"/>
                </a:cubicBezTo>
                <a:lnTo>
                  <a:pt x="794053" y="476751"/>
                </a:lnTo>
                <a:lnTo>
                  <a:pt x="819248" y="395586"/>
                </a:lnTo>
                <a:cubicBezTo>
                  <a:pt x="917574" y="163117"/>
                  <a:pt x="1147763" y="0"/>
                  <a:pt x="14160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9743377" y="5178836"/>
            <a:ext cx="1932878" cy="1301061"/>
          </a:xfrm>
          <a:custGeom>
            <a:avLst/>
            <a:gdLst>
              <a:gd name="connsiteX0" fmla="*/ 1416049 w 2882899"/>
              <a:gd name="connsiteY0" fmla="*/ 0 h 1940540"/>
              <a:gd name="connsiteX1" fmla="*/ 2063749 w 2882899"/>
              <a:gd name="connsiteY1" fmla="*/ 647700 h 1940540"/>
              <a:gd name="connsiteX2" fmla="*/ 2061325 w 2882899"/>
              <a:gd name="connsiteY2" fmla="*/ 671753 h 1940540"/>
              <a:gd name="connsiteX3" fmla="*/ 2104665 w 2882899"/>
              <a:gd name="connsiteY3" fmla="*/ 658299 h 1940540"/>
              <a:gd name="connsiteX4" fmla="*/ 2235199 w 2882899"/>
              <a:gd name="connsiteY4" fmla="*/ 645140 h 1940540"/>
              <a:gd name="connsiteX5" fmla="*/ 2882899 w 2882899"/>
              <a:gd name="connsiteY5" fmla="*/ 1292840 h 1940540"/>
              <a:gd name="connsiteX6" fmla="*/ 2235199 w 2882899"/>
              <a:gd name="connsiteY6" fmla="*/ 1940540 h 1940540"/>
              <a:gd name="connsiteX7" fmla="*/ 2210316 w 2882899"/>
              <a:gd name="connsiteY7" fmla="*/ 1938032 h 1940540"/>
              <a:gd name="connsiteX8" fmla="*/ 2197891 w 2882899"/>
              <a:gd name="connsiteY8" fmla="*/ 1940540 h 1940540"/>
              <a:gd name="connsiteX9" fmla="*/ 802484 w 2882899"/>
              <a:gd name="connsiteY9" fmla="*/ 1940540 h 1940540"/>
              <a:gd name="connsiteX10" fmla="*/ 788667 w 2882899"/>
              <a:gd name="connsiteY10" fmla="*/ 1937751 h 1940540"/>
              <a:gd name="connsiteX11" fmla="*/ 733425 w 2882899"/>
              <a:gd name="connsiteY11" fmla="*/ 1940540 h 1940540"/>
              <a:gd name="connsiteX12" fmla="*/ 0 w 2882899"/>
              <a:gd name="connsiteY12" fmla="*/ 1207115 h 1940540"/>
              <a:gd name="connsiteX13" fmla="*/ 733425 w 2882899"/>
              <a:gd name="connsiteY13" fmla="*/ 473690 h 1940540"/>
              <a:gd name="connsiteX14" fmla="*/ 794053 w 2882899"/>
              <a:gd name="connsiteY14" fmla="*/ 476751 h 1940540"/>
              <a:gd name="connsiteX15" fmla="*/ 819248 w 2882899"/>
              <a:gd name="connsiteY15" fmla="*/ 395586 h 1940540"/>
              <a:gd name="connsiteX16" fmla="*/ 1416049 w 2882899"/>
              <a:gd name="connsiteY16" fmla="*/ 0 h 194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82899" h="1940540">
                <a:moveTo>
                  <a:pt x="1416049" y="0"/>
                </a:moveTo>
                <a:cubicBezTo>
                  <a:pt x="1773764" y="0"/>
                  <a:pt x="2063749" y="289985"/>
                  <a:pt x="2063749" y="647700"/>
                </a:cubicBezTo>
                <a:lnTo>
                  <a:pt x="2061325" y="671753"/>
                </a:lnTo>
                <a:lnTo>
                  <a:pt x="2104665" y="658299"/>
                </a:lnTo>
                <a:cubicBezTo>
                  <a:pt x="2146829" y="649671"/>
                  <a:pt x="2190485" y="645140"/>
                  <a:pt x="2235199" y="645140"/>
                </a:cubicBezTo>
                <a:cubicBezTo>
                  <a:pt x="2592914" y="645140"/>
                  <a:pt x="2882899" y="935125"/>
                  <a:pt x="2882899" y="1292840"/>
                </a:cubicBezTo>
                <a:cubicBezTo>
                  <a:pt x="2882899" y="1650555"/>
                  <a:pt x="2592914" y="1940540"/>
                  <a:pt x="2235199" y="1940540"/>
                </a:cubicBezTo>
                <a:lnTo>
                  <a:pt x="2210316" y="1938032"/>
                </a:lnTo>
                <a:lnTo>
                  <a:pt x="2197891" y="1940540"/>
                </a:lnTo>
                <a:lnTo>
                  <a:pt x="802484" y="1940540"/>
                </a:lnTo>
                <a:lnTo>
                  <a:pt x="788667" y="1937751"/>
                </a:lnTo>
                <a:lnTo>
                  <a:pt x="733425" y="1940540"/>
                </a:lnTo>
                <a:cubicBezTo>
                  <a:pt x="328366" y="1940540"/>
                  <a:pt x="0" y="1612174"/>
                  <a:pt x="0" y="1207115"/>
                </a:cubicBezTo>
                <a:cubicBezTo>
                  <a:pt x="0" y="802056"/>
                  <a:pt x="328366" y="473690"/>
                  <a:pt x="733425" y="473690"/>
                </a:cubicBezTo>
                <a:lnTo>
                  <a:pt x="794053" y="476751"/>
                </a:lnTo>
                <a:lnTo>
                  <a:pt x="819248" y="395586"/>
                </a:lnTo>
                <a:cubicBezTo>
                  <a:pt x="917574" y="163117"/>
                  <a:pt x="1147763" y="0"/>
                  <a:pt x="14160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4505402" y="417603"/>
            <a:ext cx="1932878" cy="1301061"/>
          </a:xfrm>
          <a:custGeom>
            <a:avLst/>
            <a:gdLst>
              <a:gd name="connsiteX0" fmla="*/ 1416049 w 2882899"/>
              <a:gd name="connsiteY0" fmla="*/ 0 h 1940540"/>
              <a:gd name="connsiteX1" fmla="*/ 2063749 w 2882899"/>
              <a:gd name="connsiteY1" fmla="*/ 647700 h 1940540"/>
              <a:gd name="connsiteX2" fmla="*/ 2061325 w 2882899"/>
              <a:gd name="connsiteY2" fmla="*/ 671753 h 1940540"/>
              <a:gd name="connsiteX3" fmla="*/ 2104665 w 2882899"/>
              <a:gd name="connsiteY3" fmla="*/ 658299 h 1940540"/>
              <a:gd name="connsiteX4" fmla="*/ 2235199 w 2882899"/>
              <a:gd name="connsiteY4" fmla="*/ 645140 h 1940540"/>
              <a:gd name="connsiteX5" fmla="*/ 2882899 w 2882899"/>
              <a:gd name="connsiteY5" fmla="*/ 1292840 h 1940540"/>
              <a:gd name="connsiteX6" fmla="*/ 2235199 w 2882899"/>
              <a:gd name="connsiteY6" fmla="*/ 1940540 h 1940540"/>
              <a:gd name="connsiteX7" fmla="*/ 2210316 w 2882899"/>
              <a:gd name="connsiteY7" fmla="*/ 1938032 h 1940540"/>
              <a:gd name="connsiteX8" fmla="*/ 2197891 w 2882899"/>
              <a:gd name="connsiteY8" fmla="*/ 1940540 h 1940540"/>
              <a:gd name="connsiteX9" fmla="*/ 802484 w 2882899"/>
              <a:gd name="connsiteY9" fmla="*/ 1940540 h 1940540"/>
              <a:gd name="connsiteX10" fmla="*/ 788667 w 2882899"/>
              <a:gd name="connsiteY10" fmla="*/ 1937751 h 1940540"/>
              <a:gd name="connsiteX11" fmla="*/ 733425 w 2882899"/>
              <a:gd name="connsiteY11" fmla="*/ 1940540 h 1940540"/>
              <a:gd name="connsiteX12" fmla="*/ 0 w 2882899"/>
              <a:gd name="connsiteY12" fmla="*/ 1207115 h 1940540"/>
              <a:gd name="connsiteX13" fmla="*/ 733425 w 2882899"/>
              <a:gd name="connsiteY13" fmla="*/ 473690 h 1940540"/>
              <a:gd name="connsiteX14" fmla="*/ 794053 w 2882899"/>
              <a:gd name="connsiteY14" fmla="*/ 476751 h 1940540"/>
              <a:gd name="connsiteX15" fmla="*/ 819248 w 2882899"/>
              <a:gd name="connsiteY15" fmla="*/ 395586 h 1940540"/>
              <a:gd name="connsiteX16" fmla="*/ 1416049 w 2882899"/>
              <a:gd name="connsiteY16" fmla="*/ 0 h 194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82899" h="1940540">
                <a:moveTo>
                  <a:pt x="1416049" y="0"/>
                </a:moveTo>
                <a:cubicBezTo>
                  <a:pt x="1773764" y="0"/>
                  <a:pt x="2063749" y="289985"/>
                  <a:pt x="2063749" y="647700"/>
                </a:cubicBezTo>
                <a:lnTo>
                  <a:pt x="2061325" y="671753"/>
                </a:lnTo>
                <a:lnTo>
                  <a:pt x="2104665" y="658299"/>
                </a:lnTo>
                <a:cubicBezTo>
                  <a:pt x="2146829" y="649671"/>
                  <a:pt x="2190485" y="645140"/>
                  <a:pt x="2235199" y="645140"/>
                </a:cubicBezTo>
                <a:cubicBezTo>
                  <a:pt x="2592914" y="645140"/>
                  <a:pt x="2882899" y="935125"/>
                  <a:pt x="2882899" y="1292840"/>
                </a:cubicBezTo>
                <a:cubicBezTo>
                  <a:pt x="2882899" y="1650555"/>
                  <a:pt x="2592914" y="1940540"/>
                  <a:pt x="2235199" y="1940540"/>
                </a:cubicBezTo>
                <a:lnTo>
                  <a:pt x="2210316" y="1938032"/>
                </a:lnTo>
                <a:lnTo>
                  <a:pt x="2197891" y="1940540"/>
                </a:lnTo>
                <a:lnTo>
                  <a:pt x="802484" y="1940540"/>
                </a:lnTo>
                <a:lnTo>
                  <a:pt x="788667" y="1937751"/>
                </a:lnTo>
                <a:lnTo>
                  <a:pt x="733425" y="1940540"/>
                </a:lnTo>
                <a:cubicBezTo>
                  <a:pt x="328366" y="1940540"/>
                  <a:pt x="0" y="1612174"/>
                  <a:pt x="0" y="1207115"/>
                </a:cubicBezTo>
                <a:cubicBezTo>
                  <a:pt x="0" y="802056"/>
                  <a:pt x="328366" y="473690"/>
                  <a:pt x="733425" y="473690"/>
                </a:cubicBezTo>
                <a:lnTo>
                  <a:pt x="794053" y="476751"/>
                </a:lnTo>
                <a:lnTo>
                  <a:pt x="819248" y="395586"/>
                </a:lnTo>
                <a:cubicBezTo>
                  <a:pt x="917574" y="163117"/>
                  <a:pt x="1147763" y="0"/>
                  <a:pt x="14160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3991106" y="1839210"/>
            <a:ext cx="2879646" cy="1938351"/>
          </a:xfrm>
          <a:custGeom>
            <a:avLst/>
            <a:gdLst>
              <a:gd name="connsiteX0" fmla="*/ 1416049 w 2882899"/>
              <a:gd name="connsiteY0" fmla="*/ 0 h 1940540"/>
              <a:gd name="connsiteX1" fmla="*/ 2063749 w 2882899"/>
              <a:gd name="connsiteY1" fmla="*/ 647700 h 1940540"/>
              <a:gd name="connsiteX2" fmla="*/ 2061325 w 2882899"/>
              <a:gd name="connsiteY2" fmla="*/ 671753 h 1940540"/>
              <a:gd name="connsiteX3" fmla="*/ 2104665 w 2882899"/>
              <a:gd name="connsiteY3" fmla="*/ 658299 h 1940540"/>
              <a:gd name="connsiteX4" fmla="*/ 2235199 w 2882899"/>
              <a:gd name="connsiteY4" fmla="*/ 645140 h 1940540"/>
              <a:gd name="connsiteX5" fmla="*/ 2882899 w 2882899"/>
              <a:gd name="connsiteY5" fmla="*/ 1292840 h 1940540"/>
              <a:gd name="connsiteX6" fmla="*/ 2235199 w 2882899"/>
              <a:gd name="connsiteY6" fmla="*/ 1940540 h 1940540"/>
              <a:gd name="connsiteX7" fmla="*/ 2210316 w 2882899"/>
              <a:gd name="connsiteY7" fmla="*/ 1938032 h 1940540"/>
              <a:gd name="connsiteX8" fmla="*/ 2197891 w 2882899"/>
              <a:gd name="connsiteY8" fmla="*/ 1940540 h 1940540"/>
              <a:gd name="connsiteX9" fmla="*/ 802484 w 2882899"/>
              <a:gd name="connsiteY9" fmla="*/ 1940540 h 1940540"/>
              <a:gd name="connsiteX10" fmla="*/ 788667 w 2882899"/>
              <a:gd name="connsiteY10" fmla="*/ 1937751 h 1940540"/>
              <a:gd name="connsiteX11" fmla="*/ 733425 w 2882899"/>
              <a:gd name="connsiteY11" fmla="*/ 1940540 h 1940540"/>
              <a:gd name="connsiteX12" fmla="*/ 0 w 2882899"/>
              <a:gd name="connsiteY12" fmla="*/ 1207115 h 1940540"/>
              <a:gd name="connsiteX13" fmla="*/ 733425 w 2882899"/>
              <a:gd name="connsiteY13" fmla="*/ 473690 h 1940540"/>
              <a:gd name="connsiteX14" fmla="*/ 794053 w 2882899"/>
              <a:gd name="connsiteY14" fmla="*/ 476751 h 1940540"/>
              <a:gd name="connsiteX15" fmla="*/ 819248 w 2882899"/>
              <a:gd name="connsiteY15" fmla="*/ 395586 h 1940540"/>
              <a:gd name="connsiteX16" fmla="*/ 1416049 w 2882899"/>
              <a:gd name="connsiteY16" fmla="*/ 0 h 194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82899" h="1940540">
                <a:moveTo>
                  <a:pt x="1416049" y="0"/>
                </a:moveTo>
                <a:cubicBezTo>
                  <a:pt x="1773764" y="0"/>
                  <a:pt x="2063749" y="289985"/>
                  <a:pt x="2063749" y="647700"/>
                </a:cubicBezTo>
                <a:lnTo>
                  <a:pt x="2061325" y="671753"/>
                </a:lnTo>
                <a:lnTo>
                  <a:pt x="2104665" y="658299"/>
                </a:lnTo>
                <a:cubicBezTo>
                  <a:pt x="2146829" y="649671"/>
                  <a:pt x="2190485" y="645140"/>
                  <a:pt x="2235199" y="645140"/>
                </a:cubicBezTo>
                <a:cubicBezTo>
                  <a:pt x="2592914" y="645140"/>
                  <a:pt x="2882899" y="935125"/>
                  <a:pt x="2882899" y="1292840"/>
                </a:cubicBezTo>
                <a:cubicBezTo>
                  <a:pt x="2882899" y="1650555"/>
                  <a:pt x="2592914" y="1940540"/>
                  <a:pt x="2235199" y="1940540"/>
                </a:cubicBezTo>
                <a:lnTo>
                  <a:pt x="2210316" y="1938032"/>
                </a:lnTo>
                <a:lnTo>
                  <a:pt x="2197891" y="1940540"/>
                </a:lnTo>
                <a:lnTo>
                  <a:pt x="802484" y="1940540"/>
                </a:lnTo>
                <a:lnTo>
                  <a:pt x="788667" y="1937751"/>
                </a:lnTo>
                <a:lnTo>
                  <a:pt x="733425" y="1940540"/>
                </a:lnTo>
                <a:cubicBezTo>
                  <a:pt x="328366" y="1940540"/>
                  <a:pt x="0" y="1612174"/>
                  <a:pt x="0" y="1207115"/>
                </a:cubicBezTo>
                <a:cubicBezTo>
                  <a:pt x="0" y="802056"/>
                  <a:pt x="328366" y="473690"/>
                  <a:pt x="733425" y="473690"/>
                </a:cubicBezTo>
                <a:lnTo>
                  <a:pt x="794053" y="476751"/>
                </a:lnTo>
                <a:lnTo>
                  <a:pt x="819248" y="395586"/>
                </a:lnTo>
                <a:cubicBezTo>
                  <a:pt x="917574" y="163117"/>
                  <a:pt x="1147763" y="0"/>
                  <a:pt x="14160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7298104" y="1182775"/>
            <a:ext cx="1437802" cy="967815"/>
          </a:xfrm>
          <a:custGeom>
            <a:avLst/>
            <a:gdLst>
              <a:gd name="connsiteX0" fmla="*/ 1416049 w 2882899"/>
              <a:gd name="connsiteY0" fmla="*/ 0 h 1940540"/>
              <a:gd name="connsiteX1" fmla="*/ 2063749 w 2882899"/>
              <a:gd name="connsiteY1" fmla="*/ 647700 h 1940540"/>
              <a:gd name="connsiteX2" fmla="*/ 2061325 w 2882899"/>
              <a:gd name="connsiteY2" fmla="*/ 671753 h 1940540"/>
              <a:gd name="connsiteX3" fmla="*/ 2104665 w 2882899"/>
              <a:gd name="connsiteY3" fmla="*/ 658299 h 1940540"/>
              <a:gd name="connsiteX4" fmla="*/ 2235199 w 2882899"/>
              <a:gd name="connsiteY4" fmla="*/ 645140 h 1940540"/>
              <a:gd name="connsiteX5" fmla="*/ 2882899 w 2882899"/>
              <a:gd name="connsiteY5" fmla="*/ 1292840 h 1940540"/>
              <a:gd name="connsiteX6" fmla="*/ 2235199 w 2882899"/>
              <a:gd name="connsiteY6" fmla="*/ 1940540 h 1940540"/>
              <a:gd name="connsiteX7" fmla="*/ 2210316 w 2882899"/>
              <a:gd name="connsiteY7" fmla="*/ 1938032 h 1940540"/>
              <a:gd name="connsiteX8" fmla="*/ 2197891 w 2882899"/>
              <a:gd name="connsiteY8" fmla="*/ 1940540 h 1940540"/>
              <a:gd name="connsiteX9" fmla="*/ 802484 w 2882899"/>
              <a:gd name="connsiteY9" fmla="*/ 1940540 h 1940540"/>
              <a:gd name="connsiteX10" fmla="*/ 788667 w 2882899"/>
              <a:gd name="connsiteY10" fmla="*/ 1937751 h 1940540"/>
              <a:gd name="connsiteX11" fmla="*/ 733425 w 2882899"/>
              <a:gd name="connsiteY11" fmla="*/ 1940540 h 1940540"/>
              <a:gd name="connsiteX12" fmla="*/ 0 w 2882899"/>
              <a:gd name="connsiteY12" fmla="*/ 1207115 h 1940540"/>
              <a:gd name="connsiteX13" fmla="*/ 733425 w 2882899"/>
              <a:gd name="connsiteY13" fmla="*/ 473690 h 1940540"/>
              <a:gd name="connsiteX14" fmla="*/ 794053 w 2882899"/>
              <a:gd name="connsiteY14" fmla="*/ 476751 h 1940540"/>
              <a:gd name="connsiteX15" fmla="*/ 819248 w 2882899"/>
              <a:gd name="connsiteY15" fmla="*/ 395586 h 1940540"/>
              <a:gd name="connsiteX16" fmla="*/ 1416049 w 2882899"/>
              <a:gd name="connsiteY16" fmla="*/ 0 h 194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82899" h="1940540">
                <a:moveTo>
                  <a:pt x="1416049" y="0"/>
                </a:moveTo>
                <a:cubicBezTo>
                  <a:pt x="1773764" y="0"/>
                  <a:pt x="2063749" y="289985"/>
                  <a:pt x="2063749" y="647700"/>
                </a:cubicBezTo>
                <a:lnTo>
                  <a:pt x="2061325" y="671753"/>
                </a:lnTo>
                <a:lnTo>
                  <a:pt x="2104665" y="658299"/>
                </a:lnTo>
                <a:cubicBezTo>
                  <a:pt x="2146829" y="649671"/>
                  <a:pt x="2190485" y="645140"/>
                  <a:pt x="2235199" y="645140"/>
                </a:cubicBezTo>
                <a:cubicBezTo>
                  <a:pt x="2592914" y="645140"/>
                  <a:pt x="2882899" y="935125"/>
                  <a:pt x="2882899" y="1292840"/>
                </a:cubicBezTo>
                <a:cubicBezTo>
                  <a:pt x="2882899" y="1650555"/>
                  <a:pt x="2592914" y="1940540"/>
                  <a:pt x="2235199" y="1940540"/>
                </a:cubicBezTo>
                <a:lnTo>
                  <a:pt x="2210316" y="1938032"/>
                </a:lnTo>
                <a:lnTo>
                  <a:pt x="2197891" y="1940540"/>
                </a:lnTo>
                <a:lnTo>
                  <a:pt x="802484" y="1940540"/>
                </a:lnTo>
                <a:lnTo>
                  <a:pt x="788667" y="1937751"/>
                </a:lnTo>
                <a:lnTo>
                  <a:pt x="733425" y="1940540"/>
                </a:lnTo>
                <a:cubicBezTo>
                  <a:pt x="328366" y="1940540"/>
                  <a:pt x="0" y="1612174"/>
                  <a:pt x="0" y="1207115"/>
                </a:cubicBezTo>
                <a:cubicBezTo>
                  <a:pt x="0" y="802056"/>
                  <a:pt x="328366" y="473690"/>
                  <a:pt x="733425" y="473690"/>
                </a:cubicBezTo>
                <a:lnTo>
                  <a:pt x="794053" y="476751"/>
                </a:lnTo>
                <a:lnTo>
                  <a:pt x="819248" y="395586"/>
                </a:lnTo>
                <a:cubicBezTo>
                  <a:pt x="917574" y="163117"/>
                  <a:pt x="1147763" y="0"/>
                  <a:pt x="14160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-553626" y="-645140"/>
            <a:ext cx="15039700" cy="7735797"/>
          </a:xfrm>
          <a:custGeom>
            <a:avLst/>
            <a:gdLst>
              <a:gd name="connsiteX0" fmla="*/ 0 w 12763500"/>
              <a:gd name="connsiteY0" fmla="*/ 7734300 h 9144000"/>
              <a:gd name="connsiteX1" fmla="*/ 1066800 w 12763500"/>
              <a:gd name="connsiteY1" fmla="*/ 7429500 h 9144000"/>
              <a:gd name="connsiteX2" fmla="*/ 1638300 w 12763500"/>
              <a:gd name="connsiteY2" fmla="*/ 7048500 h 9144000"/>
              <a:gd name="connsiteX3" fmla="*/ 1066800 w 12763500"/>
              <a:gd name="connsiteY3" fmla="*/ 6896100 h 9144000"/>
              <a:gd name="connsiteX4" fmla="*/ 1790700 w 12763500"/>
              <a:gd name="connsiteY4" fmla="*/ 6743700 h 9144000"/>
              <a:gd name="connsiteX5" fmla="*/ 2514600 w 12763500"/>
              <a:gd name="connsiteY5" fmla="*/ 6324600 h 9144000"/>
              <a:gd name="connsiteX6" fmla="*/ 2286000 w 12763500"/>
              <a:gd name="connsiteY6" fmla="*/ 6134100 h 9144000"/>
              <a:gd name="connsiteX7" fmla="*/ 3124200 w 12763500"/>
              <a:gd name="connsiteY7" fmla="*/ 6019800 h 9144000"/>
              <a:gd name="connsiteX8" fmla="*/ 3505200 w 12763500"/>
              <a:gd name="connsiteY8" fmla="*/ 4953000 h 9144000"/>
              <a:gd name="connsiteX9" fmla="*/ 4229100 w 12763500"/>
              <a:gd name="connsiteY9" fmla="*/ 5448300 h 9144000"/>
              <a:gd name="connsiteX10" fmla="*/ 4953000 w 12763500"/>
              <a:gd name="connsiteY10" fmla="*/ 5029200 h 9144000"/>
              <a:gd name="connsiteX11" fmla="*/ 4953000 w 12763500"/>
              <a:gd name="connsiteY11" fmla="*/ 4762500 h 9144000"/>
              <a:gd name="connsiteX12" fmla="*/ 5562600 w 12763500"/>
              <a:gd name="connsiteY12" fmla="*/ 4572000 h 9144000"/>
              <a:gd name="connsiteX13" fmla="*/ 6324600 w 12763500"/>
              <a:gd name="connsiteY13" fmla="*/ 4610100 h 9144000"/>
              <a:gd name="connsiteX14" fmla="*/ 6248400 w 12763500"/>
              <a:gd name="connsiteY14" fmla="*/ 4152900 h 9144000"/>
              <a:gd name="connsiteX15" fmla="*/ 6934200 w 12763500"/>
              <a:gd name="connsiteY15" fmla="*/ 4229100 h 9144000"/>
              <a:gd name="connsiteX16" fmla="*/ 6896100 w 12763500"/>
              <a:gd name="connsiteY16" fmla="*/ 3390900 h 9144000"/>
              <a:gd name="connsiteX17" fmla="*/ 7848600 w 12763500"/>
              <a:gd name="connsiteY17" fmla="*/ 3771900 h 9144000"/>
              <a:gd name="connsiteX18" fmla="*/ 8077200 w 12763500"/>
              <a:gd name="connsiteY18" fmla="*/ 3390900 h 9144000"/>
              <a:gd name="connsiteX19" fmla="*/ 8420100 w 12763500"/>
              <a:gd name="connsiteY19" fmla="*/ 2705100 h 9144000"/>
              <a:gd name="connsiteX20" fmla="*/ 8801100 w 12763500"/>
              <a:gd name="connsiteY20" fmla="*/ 2019300 h 9144000"/>
              <a:gd name="connsiteX21" fmla="*/ 9563100 w 12763500"/>
              <a:gd name="connsiteY21" fmla="*/ 2514600 h 9144000"/>
              <a:gd name="connsiteX22" fmla="*/ 9563100 w 12763500"/>
              <a:gd name="connsiteY22" fmla="*/ 1905000 h 9144000"/>
              <a:gd name="connsiteX23" fmla="*/ 9906000 w 12763500"/>
              <a:gd name="connsiteY23" fmla="*/ 1371600 h 9144000"/>
              <a:gd name="connsiteX24" fmla="*/ 9829800 w 12763500"/>
              <a:gd name="connsiteY24" fmla="*/ 990600 h 9144000"/>
              <a:gd name="connsiteX25" fmla="*/ 10858500 w 12763500"/>
              <a:gd name="connsiteY25" fmla="*/ 952500 h 9144000"/>
              <a:gd name="connsiteX26" fmla="*/ 10477500 w 12763500"/>
              <a:gd name="connsiteY26" fmla="*/ 609600 h 9144000"/>
              <a:gd name="connsiteX27" fmla="*/ 10972800 w 12763500"/>
              <a:gd name="connsiteY27" fmla="*/ 381000 h 9144000"/>
              <a:gd name="connsiteX28" fmla="*/ 11925300 w 12763500"/>
              <a:gd name="connsiteY28" fmla="*/ 266700 h 9144000"/>
              <a:gd name="connsiteX29" fmla="*/ 11772900 w 12763500"/>
              <a:gd name="connsiteY29" fmla="*/ 0 h 9144000"/>
              <a:gd name="connsiteX30" fmla="*/ 12763500 w 12763500"/>
              <a:gd name="connsiteY30" fmla="*/ 609600 h 9144000"/>
              <a:gd name="connsiteX31" fmla="*/ 12344400 w 12763500"/>
              <a:gd name="connsiteY31" fmla="*/ 990600 h 9144000"/>
              <a:gd name="connsiteX32" fmla="*/ 11963400 w 12763500"/>
              <a:gd name="connsiteY32" fmla="*/ 1257300 h 9144000"/>
              <a:gd name="connsiteX33" fmla="*/ 11277600 w 12763500"/>
              <a:gd name="connsiteY33" fmla="*/ 1676400 h 9144000"/>
              <a:gd name="connsiteX34" fmla="*/ 11468100 w 12763500"/>
              <a:gd name="connsiteY34" fmla="*/ 1943100 h 9144000"/>
              <a:gd name="connsiteX35" fmla="*/ 10515600 w 12763500"/>
              <a:gd name="connsiteY35" fmla="*/ 2133600 h 9144000"/>
              <a:gd name="connsiteX36" fmla="*/ 11049000 w 12763500"/>
              <a:gd name="connsiteY36" fmla="*/ 2514600 h 9144000"/>
              <a:gd name="connsiteX37" fmla="*/ 10248900 w 12763500"/>
              <a:gd name="connsiteY37" fmla="*/ 2705100 h 9144000"/>
              <a:gd name="connsiteX38" fmla="*/ 10363200 w 12763500"/>
              <a:gd name="connsiteY38" fmla="*/ 3086100 h 9144000"/>
              <a:gd name="connsiteX39" fmla="*/ 9258300 w 12763500"/>
              <a:gd name="connsiteY39" fmla="*/ 3314700 h 9144000"/>
              <a:gd name="connsiteX40" fmla="*/ 9220200 w 12763500"/>
              <a:gd name="connsiteY40" fmla="*/ 3886200 h 9144000"/>
              <a:gd name="connsiteX41" fmla="*/ 8382000 w 12763500"/>
              <a:gd name="connsiteY41" fmla="*/ 3924300 h 9144000"/>
              <a:gd name="connsiteX42" fmla="*/ 8343900 w 12763500"/>
              <a:gd name="connsiteY42" fmla="*/ 4572000 h 9144000"/>
              <a:gd name="connsiteX43" fmla="*/ 7658100 w 12763500"/>
              <a:gd name="connsiteY43" fmla="*/ 4686300 h 9144000"/>
              <a:gd name="connsiteX44" fmla="*/ 7734300 w 12763500"/>
              <a:gd name="connsiteY44" fmla="*/ 5791200 h 9144000"/>
              <a:gd name="connsiteX45" fmla="*/ 6515100 w 12763500"/>
              <a:gd name="connsiteY45" fmla="*/ 5791200 h 9144000"/>
              <a:gd name="connsiteX46" fmla="*/ 6705600 w 12763500"/>
              <a:gd name="connsiteY46" fmla="*/ 6438900 h 9144000"/>
              <a:gd name="connsiteX47" fmla="*/ 5676900 w 12763500"/>
              <a:gd name="connsiteY47" fmla="*/ 6438900 h 9144000"/>
              <a:gd name="connsiteX48" fmla="*/ 5638800 w 12763500"/>
              <a:gd name="connsiteY48" fmla="*/ 7315200 h 9144000"/>
              <a:gd name="connsiteX49" fmla="*/ 5372100 w 12763500"/>
              <a:gd name="connsiteY49" fmla="*/ 7353300 h 9144000"/>
              <a:gd name="connsiteX50" fmla="*/ 4267200 w 12763500"/>
              <a:gd name="connsiteY50" fmla="*/ 7124700 h 9144000"/>
              <a:gd name="connsiteX51" fmla="*/ 4038600 w 12763500"/>
              <a:gd name="connsiteY51" fmla="*/ 7620000 h 9144000"/>
              <a:gd name="connsiteX52" fmla="*/ 2628900 w 12763500"/>
              <a:gd name="connsiteY52" fmla="*/ 7620000 h 9144000"/>
              <a:gd name="connsiteX53" fmla="*/ 2743200 w 12763500"/>
              <a:gd name="connsiteY53" fmla="*/ 8839200 h 9144000"/>
              <a:gd name="connsiteX54" fmla="*/ 1905000 w 12763500"/>
              <a:gd name="connsiteY54" fmla="*/ 8839200 h 9144000"/>
              <a:gd name="connsiteX55" fmla="*/ 952500 w 12763500"/>
              <a:gd name="connsiteY55" fmla="*/ 8686800 h 9144000"/>
              <a:gd name="connsiteX56" fmla="*/ 762000 w 12763500"/>
              <a:gd name="connsiteY56" fmla="*/ 9144000 h 9144000"/>
              <a:gd name="connsiteX57" fmla="*/ 571500 w 12763500"/>
              <a:gd name="connsiteY57" fmla="*/ 8763000 h 9144000"/>
              <a:gd name="connsiteX58" fmla="*/ 0 w 12763500"/>
              <a:gd name="connsiteY58" fmla="*/ 7734300 h 9144000"/>
              <a:gd name="connsiteX0" fmla="*/ 0 w 12763500"/>
              <a:gd name="connsiteY0" fmla="*/ 7734300 h 9144000"/>
              <a:gd name="connsiteX1" fmla="*/ 1066800 w 12763500"/>
              <a:gd name="connsiteY1" fmla="*/ 7429500 h 9144000"/>
              <a:gd name="connsiteX2" fmla="*/ 1638300 w 12763500"/>
              <a:gd name="connsiteY2" fmla="*/ 7048500 h 9144000"/>
              <a:gd name="connsiteX3" fmla="*/ 1066800 w 12763500"/>
              <a:gd name="connsiteY3" fmla="*/ 6896100 h 9144000"/>
              <a:gd name="connsiteX4" fmla="*/ 1790700 w 12763500"/>
              <a:gd name="connsiteY4" fmla="*/ 6743700 h 9144000"/>
              <a:gd name="connsiteX5" fmla="*/ 2514600 w 12763500"/>
              <a:gd name="connsiteY5" fmla="*/ 6324600 h 9144000"/>
              <a:gd name="connsiteX6" fmla="*/ 2286000 w 12763500"/>
              <a:gd name="connsiteY6" fmla="*/ 6134100 h 9144000"/>
              <a:gd name="connsiteX7" fmla="*/ 3124200 w 12763500"/>
              <a:gd name="connsiteY7" fmla="*/ 6019800 h 9144000"/>
              <a:gd name="connsiteX8" fmla="*/ 3505200 w 12763500"/>
              <a:gd name="connsiteY8" fmla="*/ 4953000 h 9144000"/>
              <a:gd name="connsiteX9" fmla="*/ 4229100 w 12763500"/>
              <a:gd name="connsiteY9" fmla="*/ 5448300 h 9144000"/>
              <a:gd name="connsiteX10" fmla="*/ 4953000 w 12763500"/>
              <a:gd name="connsiteY10" fmla="*/ 5029200 h 9144000"/>
              <a:gd name="connsiteX11" fmla="*/ 4953000 w 12763500"/>
              <a:gd name="connsiteY11" fmla="*/ 4762500 h 9144000"/>
              <a:gd name="connsiteX12" fmla="*/ 5562600 w 12763500"/>
              <a:gd name="connsiteY12" fmla="*/ 4572000 h 9144000"/>
              <a:gd name="connsiteX13" fmla="*/ 6324600 w 12763500"/>
              <a:gd name="connsiteY13" fmla="*/ 4610100 h 9144000"/>
              <a:gd name="connsiteX14" fmla="*/ 6248400 w 12763500"/>
              <a:gd name="connsiteY14" fmla="*/ 4152900 h 9144000"/>
              <a:gd name="connsiteX15" fmla="*/ 6934200 w 12763500"/>
              <a:gd name="connsiteY15" fmla="*/ 4229100 h 9144000"/>
              <a:gd name="connsiteX16" fmla="*/ 6896100 w 12763500"/>
              <a:gd name="connsiteY16" fmla="*/ 3390900 h 9144000"/>
              <a:gd name="connsiteX17" fmla="*/ 7848600 w 12763500"/>
              <a:gd name="connsiteY17" fmla="*/ 3771900 h 9144000"/>
              <a:gd name="connsiteX18" fmla="*/ 8077200 w 12763500"/>
              <a:gd name="connsiteY18" fmla="*/ 3390900 h 9144000"/>
              <a:gd name="connsiteX19" fmla="*/ 8420100 w 12763500"/>
              <a:gd name="connsiteY19" fmla="*/ 2705100 h 9144000"/>
              <a:gd name="connsiteX20" fmla="*/ 8801100 w 12763500"/>
              <a:gd name="connsiteY20" fmla="*/ 2019300 h 9144000"/>
              <a:gd name="connsiteX21" fmla="*/ 9563100 w 12763500"/>
              <a:gd name="connsiteY21" fmla="*/ 2514600 h 9144000"/>
              <a:gd name="connsiteX22" fmla="*/ 9563100 w 12763500"/>
              <a:gd name="connsiteY22" fmla="*/ 1905000 h 9144000"/>
              <a:gd name="connsiteX23" fmla="*/ 9906000 w 12763500"/>
              <a:gd name="connsiteY23" fmla="*/ 1371600 h 9144000"/>
              <a:gd name="connsiteX24" fmla="*/ 9829800 w 12763500"/>
              <a:gd name="connsiteY24" fmla="*/ 990600 h 9144000"/>
              <a:gd name="connsiteX25" fmla="*/ 10858500 w 12763500"/>
              <a:gd name="connsiteY25" fmla="*/ 952500 h 9144000"/>
              <a:gd name="connsiteX26" fmla="*/ 10477500 w 12763500"/>
              <a:gd name="connsiteY26" fmla="*/ 609600 h 9144000"/>
              <a:gd name="connsiteX27" fmla="*/ 10972800 w 12763500"/>
              <a:gd name="connsiteY27" fmla="*/ 381000 h 9144000"/>
              <a:gd name="connsiteX28" fmla="*/ 11925300 w 12763500"/>
              <a:gd name="connsiteY28" fmla="*/ 266700 h 9144000"/>
              <a:gd name="connsiteX29" fmla="*/ 11772900 w 12763500"/>
              <a:gd name="connsiteY29" fmla="*/ 0 h 9144000"/>
              <a:gd name="connsiteX30" fmla="*/ 12763500 w 12763500"/>
              <a:gd name="connsiteY30" fmla="*/ 609600 h 9144000"/>
              <a:gd name="connsiteX31" fmla="*/ 12344400 w 12763500"/>
              <a:gd name="connsiteY31" fmla="*/ 990600 h 9144000"/>
              <a:gd name="connsiteX32" fmla="*/ 11963400 w 12763500"/>
              <a:gd name="connsiteY32" fmla="*/ 1257300 h 9144000"/>
              <a:gd name="connsiteX33" fmla="*/ 11277600 w 12763500"/>
              <a:gd name="connsiteY33" fmla="*/ 1676400 h 9144000"/>
              <a:gd name="connsiteX34" fmla="*/ 11468100 w 12763500"/>
              <a:gd name="connsiteY34" fmla="*/ 1943100 h 9144000"/>
              <a:gd name="connsiteX35" fmla="*/ 10515600 w 12763500"/>
              <a:gd name="connsiteY35" fmla="*/ 2133600 h 9144000"/>
              <a:gd name="connsiteX36" fmla="*/ 11049000 w 12763500"/>
              <a:gd name="connsiteY36" fmla="*/ 2514600 h 9144000"/>
              <a:gd name="connsiteX37" fmla="*/ 10248900 w 12763500"/>
              <a:gd name="connsiteY37" fmla="*/ 2705100 h 9144000"/>
              <a:gd name="connsiteX38" fmla="*/ 10363200 w 12763500"/>
              <a:gd name="connsiteY38" fmla="*/ 3086100 h 9144000"/>
              <a:gd name="connsiteX39" fmla="*/ 9258300 w 12763500"/>
              <a:gd name="connsiteY39" fmla="*/ 3314700 h 9144000"/>
              <a:gd name="connsiteX40" fmla="*/ 9220200 w 12763500"/>
              <a:gd name="connsiteY40" fmla="*/ 3886200 h 9144000"/>
              <a:gd name="connsiteX41" fmla="*/ 8382000 w 12763500"/>
              <a:gd name="connsiteY41" fmla="*/ 3924300 h 9144000"/>
              <a:gd name="connsiteX42" fmla="*/ 8343900 w 12763500"/>
              <a:gd name="connsiteY42" fmla="*/ 4572000 h 9144000"/>
              <a:gd name="connsiteX43" fmla="*/ 7658100 w 12763500"/>
              <a:gd name="connsiteY43" fmla="*/ 4686300 h 9144000"/>
              <a:gd name="connsiteX44" fmla="*/ 7734300 w 12763500"/>
              <a:gd name="connsiteY44" fmla="*/ 5791200 h 9144000"/>
              <a:gd name="connsiteX45" fmla="*/ 6515100 w 12763500"/>
              <a:gd name="connsiteY45" fmla="*/ 5791200 h 9144000"/>
              <a:gd name="connsiteX46" fmla="*/ 6705600 w 12763500"/>
              <a:gd name="connsiteY46" fmla="*/ 6438900 h 9144000"/>
              <a:gd name="connsiteX47" fmla="*/ 5676900 w 12763500"/>
              <a:gd name="connsiteY47" fmla="*/ 6438900 h 9144000"/>
              <a:gd name="connsiteX48" fmla="*/ 5638800 w 12763500"/>
              <a:gd name="connsiteY48" fmla="*/ 7315200 h 9144000"/>
              <a:gd name="connsiteX49" fmla="*/ 5372100 w 12763500"/>
              <a:gd name="connsiteY49" fmla="*/ 7353300 h 9144000"/>
              <a:gd name="connsiteX50" fmla="*/ 3991842 w 12763500"/>
              <a:gd name="connsiteY50" fmla="*/ 7124700 h 9144000"/>
              <a:gd name="connsiteX51" fmla="*/ 4038600 w 12763500"/>
              <a:gd name="connsiteY51" fmla="*/ 7620000 h 9144000"/>
              <a:gd name="connsiteX52" fmla="*/ 2628900 w 12763500"/>
              <a:gd name="connsiteY52" fmla="*/ 7620000 h 9144000"/>
              <a:gd name="connsiteX53" fmla="*/ 2743200 w 12763500"/>
              <a:gd name="connsiteY53" fmla="*/ 8839200 h 9144000"/>
              <a:gd name="connsiteX54" fmla="*/ 1905000 w 12763500"/>
              <a:gd name="connsiteY54" fmla="*/ 8839200 h 9144000"/>
              <a:gd name="connsiteX55" fmla="*/ 952500 w 12763500"/>
              <a:gd name="connsiteY55" fmla="*/ 8686800 h 9144000"/>
              <a:gd name="connsiteX56" fmla="*/ 762000 w 12763500"/>
              <a:gd name="connsiteY56" fmla="*/ 9144000 h 9144000"/>
              <a:gd name="connsiteX57" fmla="*/ 571500 w 12763500"/>
              <a:gd name="connsiteY57" fmla="*/ 8763000 h 9144000"/>
              <a:gd name="connsiteX58" fmla="*/ 0 w 12763500"/>
              <a:gd name="connsiteY58" fmla="*/ 7734300 h 9144000"/>
              <a:gd name="connsiteX0" fmla="*/ 0 w 12763500"/>
              <a:gd name="connsiteY0" fmla="*/ 7734300 h 9144000"/>
              <a:gd name="connsiteX1" fmla="*/ 1066800 w 12763500"/>
              <a:gd name="connsiteY1" fmla="*/ 7429500 h 9144000"/>
              <a:gd name="connsiteX2" fmla="*/ 1638300 w 12763500"/>
              <a:gd name="connsiteY2" fmla="*/ 7048500 h 9144000"/>
              <a:gd name="connsiteX3" fmla="*/ 1066800 w 12763500"/>
              <a:gd name="connsiteY3" fmla="*/ 6896100 h 9144000"/>
              <a:gd name="connsiteX4" fmla="*/ 1790700 w 12763500"/>
              <a:gd name="connsiteY4" fmla="*/ 6743700 h 9144000"/>
              <a:gd name="connsiteX5" fmla="*/ 2514600 w 12763500"/>
              <a:gd name="connsiteY5" fmla="*/ 6324600 h 9144000"/>
              <a:gd name="connsiteX6" fmla="*/ 2286000 w 12763500"/>
              <a:gd name="connsiteY6" fmla="*/ 6134100 h 9144000"/>
              <a:gd name="connsiteX7" fmla="*/ 3124200 w 12763500"/>
              <a:gd name="connsiteY7" fmla="*/ 6019800 h 9144000"/>
              <a:gd name="connsiteX8" fmla="*/ 3505200 w 12763500"/>
              <a:gd name="connsiteY8" fmla="*/ 4953000 h 9144000"/>
              <a:gd name="connsiteX9" fmla="*/ 4229100 w 12763500"/>
              <a:gd name="connsiteY9" fmla="*/ 5448300 h 9144000"/>
              <a:gd name="connsiteX10" fmla="*/ 4953000 w 12763500"/>
              <a:gd name="connsiteY10" fmla="*/ 5029200 h 9144000"/>
              <a:gd name="connsiteX11" fmla="*/ 4953000 w 12763500"/>
              <a:gd name="connsiteY11" fmla="*/ 4762500 h 9144000"/>
              <a:gd name="connsiteX12" fmla="*/ 5562600 w 12763500"/>
              <a:gd name="connsiteY12" fmla="*/ 4572000 h 9144000"/>
              <a:gd name="connsiteX13" fmla="*/ 6324600 w 12763500"/>
              <a:gd name="connsiteY13" fmla="*/ 4610100 h 9144000"/>
              <a:gd name="connsiteX14" fmla="*/ 6248400 w 12763500"/>
              <a:gd name="connsiteY14" fmla="*/ 4152900 h 9144000"/>
              <a:gd name="connsiteX15" fmla="*/ 6934200 w 12763500"/>
              <a:gd name="connsiteY15" fmla="*/ 4229100 h 9144000"/>
              <a:gd name="connsiteX16" fmla="*/ 6896100 w 12763500"/>
              <a:gd name="connsiteY16" fmla="*/ 3390900 h 9144000"/>
              <a:gd name="connsiteX17" fmla="*/ 7848600 w 12763500"/>
              <a:gd name="connsiteY17" fmla="*/ 3771900 h 9144000"/>
              <a:gd name="connsiteX18" fmla="*/ 8077200 w 12763500"/>
              <a:gd name="connsiteY18" fmla="*/ 3390900 h 9144000"/>
              <a:gd name="connsiteX19" fmla="*/ 8420100 w 12763500"/>
              <a:gd name="connsiteY19" fmla="*/ 2705100 h 9144000"/>
              <a:gd name="connsiteX20" fmla="*/ 8801100 w 12763500"/>
              <a:gd name="connsiteY20" fmla="*/ 2019300 h 9144000"/>
              <a:gd name="connsiteX21" fmla="*/ 9563100 w 12763500"/>
              <a:gd name="connsiteY21" fmla="*/ 2514600 h 9144000"/>
              <a:gd name="connsiteX22" fmla="*/ 9563100 w 12763500"/>
              <a:gd name="connsiteY22" fmla="*/ 1905000 h 9144000"/>
              <a:gd name="connsiteX23" fmla="*/ 9906000 w 12763500"/>
              <a:gd name="connsiteY23" fmla="*/ 1371600 h 9144000"/>
              <a:gd name="connsiteX24" fmla="*/ 9829800 w 12763500"/>
              <a:gd name="connsiteY24" fmla="*/ 990600 h 9144000"/>
              <a:gd name="connsiteX25" fmla="*/ 10858500 w 12763500"/>
              <a:gd name="connsiteY25" fmla="*/ 952500 h 9144000"/>
              <a:gd name="connsiteX26" fmla="*/ 10477500 w 12763500"/>
              <a:gd name="connsiteY26" fmla="*/ 609600 h 9144000"/>
              <a:gd name="connsiteX27" fmla="*/ 10972800 w 12763500"/>
              <a:gd name="connsiteY27" fmla="*/ 381000 h 9144000"/>
              <a:gd name="connsiteX28" fmla="*/ 11925300 w 12763500"/>
              <a:gd name="connsiteY28" fmla="*/ 266700 h 9144000"/>
              <a:gd name="connsiteX29" fmla="*/ 11772900 w 12763500"/>
              <a:gd name="connsiteY29" fmla="*/ 0 h 9144000"/>
              <a:gd name="connsiteX30" fmla="*/ 12763500 w 12763500"/>
              <a:gd name="connsiteY30" fmla="*/ 609600 h 9144000"/>
              <a:gd name="connsiteX31" fmla="*/ 12344400 w 12763500"/>
              <a:gd name="connsiteY31" fmla="*/ 990600 h 9144000"/>
              <a:gd name="connsiteX32" fmla="*/ 11963400 w 12763500"/>
              <a:gd name="connsiteY32" fmla="*/ 1257300 h 9144000"/>
              <a:gd name="connsiteX33" fmla="*/ 11277600 w 12763500"/>
              <a:gd name="connsiteY33" fmla="*/ 1676400 h 9144000"/>
              <a:gd name="connsiteX34" fmla="*/ 11468100 w 12763500"/>
              <a:gd name="connsiteY34" fmla="*/ 1943100 h 9144000"/>
              <a:gd name="connsiteX35" fmla="*/ 10515600 w 12763500"/>
              <a:gd name="connsiteY35" fmla="*/ 2133600 h 9144000"/>
              <a:gd name="connsiteX36" fmla="*/ 11049000 w 12763500"/>
              <a:gd name="connsiteY36" fmla="*/ 2514600 h 9144000"/>
              <a:gd name="connsiteX37" fmla="*/ 10248900 w 12763500"/>
              <a:gd name="connsiteY37" fmla="*/ 2705100 h 9144000"/>
              <a:gd name="connsiteX38" fmla="*/ 10363200 w 12763500"/>
              <a:gd name="connsiteY38" fmla="*/ 3086100 h 9144000"/>
              <a:gd name="connsiteX39" fmla="*/ 9258300 w 12763500"/>
              <a:gd name="connsiteY39" fmla="*/ 3314700 h 9144000"/>
              <a:gd name="connsiteX40" fmla="*/ 9220200 w 12763500"/>
              <a:gd name="connsiteY40" fmla="*/ 3886200 h 9144000"/>
              <a:gd name="connsiteX41" fmla="*/ 8382000 w 12763500"/>
              <a:gd name="connsiteY41" fmla="*/ 3924300 h 9144000"/>
              <a:gd name="connsiteX42" fmla="*/ 8343900 w 12763500"/>
              <a:gd name="connsiteY42" fmla="*/ 4572000 h 9144000"/>
              <a:gd name="connsiteX43" fmla="*/ 7658100 w 12763500"/>
              <a:gd name="connsiteY43" fmla="*/ 4686300 h 9144000"/>
              <a:gd name="connsiteX44" fmla="*/ 7734300 w 12763500"/>
              <a:gd name="connsiteY44" fmla="*/ 5791200 h 9144000"/>
              <a:gd name="connsiteX45" fmla="*/ 6515100 w 12763500"/>
              <a:gd name="connsiteY45" fmla="*/ 5791200 h 9144000"/>
              <a:gd name="connsiteX46" fmla="*/ 6705600 w 12763500"/>
              <a:gd name="connsiteY46" fmla="*/ 6438900 h 9144000"/>
              <a:gd name="connsiteX47" fmla="*/ 5676900 w 12763500"/>
              <a:gd name="connsiteY47" fmla="*/ 6438900 h 9144000"/>
              <a:gd name="connsiteX48" fmla="*/ 5638800 w 12763500"/>
              <a:gd name="connsiteY48" fmla="*/ 7315200 h 9144000"/>
              <a:gd name="connsiteX49" fmla="*/ 4696222 w 12763500"/>
              <a:gd name="connsiteY49" fmla="*/ 6969770 h 9144000"/>
              <a:gd name="connsiteX50" fmla="*/ 3991842 w 12763500"/>
              <a:gd name="connsiteY50" fmla="*/ 7124700 h 9144000"/>
              <a:gd name="connsiteX51" fmla="*/ 4038600 w 12763500"/>
              <a:gd name="connsiteY51" fmla="*/ 7620000 h 9144000"/>
              <a:gd name="connsiteX52" fmla="*/ 2628900 w 12763500"/>
              <a:gd name="connsiteY52" fmla="*/ 7620000 h 9144000"/>
              <a:gd name="connsiteX53" fmla="*/ 2743200 w 12763500"/>
              <a:gd name="connsiteY53" fmla="*/ 8839200 h 9144000"/>
              <a:gd name="connsiteX54" fmla="*/ 1905000 w 12763500"/>
              <a:gd name="connsiteY54" fmla="*/ 8839200 h 9144000"/>
              <a:gd name="connsiteX55" fmla="*/ 952500 w 12763500"/>
              <a:gd name="connsiteY55" fmla="*/ 8686800 h 9144000"/>
              <a:gd name="connsiteX56" fmla="*/ 762000 w 12763500"/>
              <a:gd name="connsiteY56" fmla="*/ 9144000 h 9144000"/>
              <a:gd name="connsiteX57" fmla="*/ 571500 w 12763500"/>
              <a:gd name="connsiteY57" fmla="*/ 8763000 h 9144000"/>
              <a:gd name="connsiteX58" fmla="*/ 0 w 12763500"/>
              <a:gd name="connsiteY58" fmla="*/ 7734300 h 9144000"/>
              <a:gd name="connsiteX0" fmla="*/ 0 w 12763500"/>
              <a:gd name="connsiteY0" fmla="*/ 7734300 h 9144000"/>
              <a:gd name="connsiteX1" fmla="*/ 1066800 w 12763500"/>
              <a:gd name="connsiteY1" fmla="*/ 7429500 h 9144000"/>
              <a:gd name="connsiteX2" fmla="*/ 1638300 w 12763500"/>
              <a:gd name="connsiteY2" fmla="*/ 7048500 h 9144000"/>
              <a:gd name="connsiteX3" fmla="*/ 1066800 w 12763500"/>
              <a:gd name="connsiteY3" fmla="*/ 6896100 h 9144000"/>
              <a:gd name="connsiteX4" fmla="*/ 1790700 w 12763500"/>
              <a:gd name="connsiteY4" fmla="*/ 6743700 h 9144000"/>
              <a:gd name="connsiteX5" fmla="*/ 2514600 w 12763500"/>
              <a:gd name="connsiteY5" fmla="*/ 6324600 h 9144000"/>
              <a:gd name="connsiteX6" fmla="*/ 2286000 w 12763500"/>
              <a:gd name="connsiteY6" fmla="*/ 6134100 h 9144000"/>
              <a:gd name="connsiteX7" fmla="*/ 3124200 w 12763500"/>
              <a:gd name="connsiteY7" fmla="*/ 6019800 h 9144000"/>
              <a:gd name="connsiteX8" fmla="*/ 3505200 w 12763500"/>
              <a:gd name="connsiteY8" fmla="*/ 4953000 h 9144000"/>
              <a:gd name="connsiteX9" fmla="*/ 4229100 w 12763500"/>
              <a:gd name="connsiteY9" fmla="*/ 5448300 h 9144000"/>
              <a:gd name="connsiteX10" fmla="*/ 4953000 w 12763500"/>
              <a:gd name="connsiteY10" fmla="*/ 5029200 h 9144000"/>
              <a:gd name="connsiteX11" fmla="*/ 4953000 w 12763500"/>
              <a:gd name="connsiteY11" fmla="*/ 4762500 h 9144000"/>
              <a:gd name="connsiteX12" fmla="*/ 5562600 w 12763500"/>
              <a:gd name="connsiteY12" fmla="*/ 4572000 h 9144000"/>
              <a:gd name="connsiteX13" fmla="*/ 6324600 w 12763500"/>
              <a:gd name="connsiteY13" fmla="*/ 4610100 h 9144000"/>
              <a:gd name="connsiteX14" fmla="*/ 6248400 w 12763500"/>
              <a:gd name="connsiteY14" fmla="*/ 4152900 h 9144000"/>
              <a:gd name="connsiteX15" fmla="*/ 6934200 w 12763500"/>
              <a:gd name="connsiteY15" fmla="*/ 4229100 h 9144000"/>
              <a:gd name="connsiteX16" fmla="*/ 6896100 w 12763500"/>
              <a:gd name="connsiteY16" fmla="*/ 3390900 h 9144000"/>
              <a:gd name="connsiteX17" fmla="*/ 7848600 w 12763500"/>
              <a:gd name="connsiteY17" fmla="*/ 3771900 h 9144000"/>
              <a:gd name="connsiteX18" fmla="*/ 8077200 w 12763500"/>
              <a:gd name="connsiteY18" fmla="*/ 3390900 h 9144000"/>
              <a:gd name="connsiteX19" fmla="*/ 8420100 w 12763500"/>
              <a:gd name="connsiteY19" fmla="*/ 2705100 h 9144000"/>
              <a:gd name="connsiteX20" fmla="*/ 8801100 w 12763500"/>
              <a:gd name="connsiteY20" fmla="*/ 2019300 h 9144000"/>
              <a:gd name="connsiteX21" fmla="*/ 9563100 w 12763500"/>
              <a:gd name="connsiteY21" fmla="*/ 2514600 h 9144000"/>
              <a:gd name="connsiteX22" fmla="*/ 9563100 w 12763500"/>
              <a:gd name="connsiteY22" fmla="*/ 1905000 h 9144000"/>
              <a:gd name="connsiteX23" fmla="*/ 9906000 w 12763500"/>
              <a:gd name="connsiteY23" fmla="*/ 1371600 h 9144000"/>
              <a:gd name="connsiteX24" fmla="*/ 9829800 w 12763500"/>
              <a:gd name="connsiteY24" fmla="*/ 990600 h 9144000"/>
              <a:gd name="connsiteX25" fmla="*/ 10858500 w 12763500"/>
              <a:gd name="connsiteY25" fmla="*/ 952500 h 9144000"/>
              <a:gd name="connsiteX26" fmla="*/ 10477500 w 12763500"/>
              <a:gd name="connsiteY26" fmla="*/ 609600 h 9144000"/>
              <a:gd name="connsiteX27" fmla="*/ 10972800 w 12763500"/>
              <a:gd name="connsiteY27" fmla="*/ 381000 h 9144000"/>
              <a:gd name="connsiteX28" fmla="*/ 11925300 w 12763500"/>
              <a:gd name="connsiteY28" fmla="*/ 266700 h 9144000"/>
              <a:gd name="connsiteX29" fmla="*/ 11772900 w 12763500"/>
              <a:gd name="connsiteY29" fmla="*/ 0 h 9144000"/>
              <a:gd name="connsiteX30" fmla="*/ 12763500 w 12763500"/>
              <a:gd name="connsiteY30" fmla="*/ 609600 h 9144000"/>
              <a:gd name="connsiteX31" fmla="*/ 12344400 w 12763500"/>
              <a:gd name="connsiteY31" fmla="*/ 990600 h 9144000"/>
              <a:gd name="connsiteX32" fmla="*/ 11963400 w 12763500"/>
              <a:gd name="connsiteY32" fmla="*/ 1257300 h 9144000"/>
              <a:gd name="connsiteX33" fmla="*/ 11277600 w 12763500"/>
              <a:gd name="connsiteY33" fmla="*/ 1676400 h 9144000"/>
              <a:gd name="connsiteX34" fmla="*/ 11468100 w 12763500"/>
              <a:gd name="connsiteY34" fmla="*/ 1943100 h 9144000"/>
              <a:gd name="connsiteX35" fmla="*/ 10515600 w 12763500"/>
              <a:gd name="connsiteY35" fmla="*/ 2133600 h 9144000"/>
              <a:gd name="connsiteX36" fmla="*/ 11049000 w 12763500"/>
              <a:gd name="connsiteY36" fmla="*/ 2514600 h 9144000"/>
              <a:gd name="connsiteX37" fmla="*/ 10248900 w 12763500"/>
              <a:gd name="connsiteY37" fmla="*/ 2705100 h 9144000"/>
              <a:gd name="connsiteX38" fmla="*/ 10363200 w 12763500"/>
              <a:gd name="connsiteY38" fmla="*/ 3086100 h 9144000"/>
              <a:gd name="connsiteX39" fmla="*/ 9258300 w 12763500"/>
              <a:gd name="connsiteY39" fmla="*/ 3314700 h 9144000"/>
              <a:gd name="connsiteX40" fmla="*/ 9220200 w 12763500"/>
              <a:gd name="connsiteY40" fmla="*/ 3886200 h 9144000"/>
              <a:gd name="connsiteX41" fmla="*/ 8382000 w 12763500"/>
              <a:gd name="connsiteY41" fmla="*/ 3924300 h 9144000"/>
              <a:gd name="connsiteX42" fmla="*/ 8343900 w 12763500"/>
              <a:gd name="connsiteY42" fmla="*/ 4572000 h 9144000"/>
              <a:gd name="connsiteX43" fmla="*/ 7658100 w 12763500"/>
              <a:gd name="connsiteY43" fmla="*/ 4686300 h 9144000"/>
              <a:gd name="connsiteX44" fmla="*/ 7734300 w 12763500"/>
              <a:gd name="connsiteY44" fmla="*/ 5791200 h 9144000"/>
              <a:gd name="connsiteX45" fmla="*/ 6515100 w 12763500"/>
              <a:gd name="connsiteY45" fmla="*/ 5791200 h 9144000"/>
              <a:gd name="connsiteX46" fmla="*/ 6705600 w 12763500"/>
              <a:gd name="connsiteY46" fmla="*/ 6438900 h 9144000"/>
              <a:gd name="connsiteX47" fmla="*/ 5676900 w 12763500"/>
              <a:gd name="connsiteY47" fmla="*/ 6438900 h 9144000"/>
              <a:gd name="connsiteX48" fmla="*/ 5313377 w 12763500"/>
              <a:gd name="connsiteY48" fmla="*/ 6373811 h 9144000"/>
              <a:gd name="connsiteX49" fmla="*/ 4696222 w 12763500"/>
              <a:gd name="connsiteY49" fmla="*/ 6969770 h 9144000"/>
              <a:gd name="connsiteX50" fmla="*/ 3991842 w 12763500"/>
              <a:gd name="connsiteY50" fmla="*/ 7124700 h 9144000"/>
              <a:gd name="connsiteX51" fmla="*/ 4038600 w 12763500"/>
              <a:gd name="connsiteY51" fmla="*/ 7620000 h 9144000"/>
              <a:gd name="connsiteX52" fmla="*/ 2628900 w 12763500"/>
              <a:gd name="connsiteY52" fmla="*/ 7620000 h 9144000"/>
              <a:gd name="connsiteX53" fmla="*/ 2743200 w 12763500"/>
              <a:gd name="connsiteY53" fmla="*/ 8839200 h 9144000"/>
              <a:gd name="connsiteX54" fmla="*/ 1905000 w 12763500"/>
              <a:gd name="connsiteY54" fmla="*/ 8839200 h 9144000"/>
              <a:gd name="connsiteX55" fmla="*/ 952500 w 12763500"/>
              <a:gd name="connsiteY55" fmla="*/ 8686800 h 9144000"/>
              <a:gd name="connsiteX56" fmla="*/ 762000 w 12763500"/>
              <a:gd name="connsiteY56" fmla="*/ 9144000 h 9144000"/>
              <a:gd name="connsiteX57" fmla="*/ 571500 w 12763500"/>
              <a:gd name="connsiteY57" fmla="*/ 8763000 h 9144000"/>
              <a:gd name="connsiteX58" fmla="*/ 0 w 12763500"/>
              <a:gd name="connsiteY58" fmla="*/ 7734300 h 9144000"/>
              <a:gd name="connsiteX0" fmla="*/ 0 w 12763500"/>
              <a:gd name="connsiteY0" fmla="*/ 7734300 h 9144000"/>
              <a:gd name="connsiteX1" fmla="*/ 1066800 w 12763500"/>
              <a:gd name="connsiteY1" fmla="*/ 7429500 h 9144000"/>
              <a:gd name="connsiteX2" fmla="*/ 1638300 w 12763500"/>
              <a:gd name="connsiteY2" fmla="*/ 7048500 h 9144000"/>
              <a:gd name="connsiteX3" fmla="*/ 1066800 w 12763500"/>
              <a:gd name="connsiteY3" fmla="*/ 6896100 h 9144000"/>
              <a:gd name="connsiteX4" fmla="*/ 1790700 w 12763500"/>
              <a:gd name="connsiteY4" fmla="*/ 6743700 h 9144000"/>
              <a:gd name="connsiteX5" fmla="*/ 2514600 w 12763500"/>
              <a:gd name="connsiteY5" fmla="*/ 6324600 h 9144000"/>
              <a:gd name="connsiteX6" fmla="*/ 2286000 w 12763500"/>
              <a:gd name="connsiteY6" fmla="*/ 6134100 h 9144000"/>
              <a:gd name="connsiteX7" fmla="*/ 3124200 w 12763500"/>
              <a:gd name="connsiteY7" fmla="*/ 6019800 h 9144000"/>
              <a:gd name="connsiteX8" fmla="*/ 3505200 w 12763500"/>
              <a:gd name="connsiteY8" fmla="*/ 4953000 h 9144000"/>
              <a:gd name="connsiteX9" fmla="*/ 4229100 w 12763500"/>
              <a:gd name="connsiteY9" fmla="*/ 5448300 h 9144000"/>
              <a:gd name="connsiteX10" fmla="*/ 4953000 w 12763500"/>
              <a:gd name="connsiteY10" fmla="*/ 5029200 h 9144000"/>
              <a:gd name="connsiteX11" fmla="*/ 4953000 w 12763500"/>
              <a:gd name="connsiteY11" fmla="*/ 4762500 h 9144000"/>
              <a:gd name="connsiteX12" fmla="*/ 5562600 w 12763500"/>
              <a:gd name="connsiteY12" fmla="*/ 4572000 h 9144000"/>
              <a:gd name="connsiteX13" fmla="*/ 6324600 w 12763500"/>
              <a:gd name="connsiteY13" fmla="*/ 4610100 h 9144000"/>
              <a:gd name="connsiteX14" fmla="*/ 6248400 w 12763500"/>
              <a:gd name="connsiteY14" fmla="*/ 4152900 h 9144000"/>
              <a:gd name="connsiteX15" fmla="*/ 6934200 w 12763500"/>
              <a:gd name="connsiteY15" fmla="*/ 4229100 h 9144000"/>
              <a:gd name="connsiteX16" fmla="*/ 6896100 w 12763500"/>
              <a:gd name="connsiteY16" fmla="*/ 3390900 h 9144000"/>
              <a:gd name="connsiteX17" fmla="*/ 7848600 w 12763500"/>
              <a:gd name="connsiteY17" fmla="*/ 3771900 h 9144000"/>
              <a:gd name="connsiteX18" fmla="*/ 8077200 w 12763500"/>
              <a:gd name="connsiteY18" fmla="*/ 3390900 h 9144000"/>
              <a:gd name="connsiteX19" fmla="*/ 8420100 w 12763500"/>
              <a:gd name="connsiteY19" fmla="*/ 2705100 h 9144000"/>
              <a:gd name="connsiteX20" fmla="*/ 8801100 w 12763500"/>
              <a:gd name="connsiteY20" fmla="*/ 2019300 h 9144000"/>
              <a:gd name="connsiteX21" fmla="*/ 9563100 w 12763500"/>
              <a:gd name="connsiteY21" fmla="*/ 2514600 h 9144000"/>
              <a:gd name="connsiteX22" fmla="*/ 9563100 w 12763500"/>
              <a:gd name="connsiteY22" fmla="*/ 1905000 h 9144000"/>
              <a:gd name="connsiteX23" fmla="*/ 9906000 w 12763500"/>
              <a:gd name="connsiteY23" fmla="*/ 1371600 h 9144000"/>
              <a:gd name="connsiteX24" fmla="*/ 9829800 w 12763500"/>
              <a:gd name="connsiteY24" fmla="*/ 990600 h 9144000"/>
              <a:gd name="connsiteX25" fmla="*/ 10858500 w 12763500"/>
              <a:gd name="connsiteY25" fmla="*/ 952500 h 9144000"/>
              <a:gd name="connsiteX26" fmla="*/ 10477500 w 12763500"/>
              <a:gd name="connsiteY26" fmla="*/ 609600 h 9144000"/>
              <a:gd name="connsiteX27" fmla="*/ 10972800 w 12763500"/>
              <a:gd name="connsiteY27" fmla="*/ 381000 h 9144000"/>
              <a:gd name="connsiteX28" fmla="*/ 11925300 w 12763500"/>
              <a:gd name="connsiteY28" fmla="*/ 266700 h 9144000"/>
              <a:gd name="connsiteX29" fmla="*/ 11772900 w 12763500"/>
              <a:gd name="connsiteY29" fmla="*/ 0 h 9144000"/>
              <a:gd name="connsiteX30" fmla="*/ 12763500 w 12763500"/>
              <a:gd name="connsiteY30" fmla="*/ 609600 h 9144000"/>
              <a:gd name="connsiteX31" fmla="*/ 12344400 w 12763500"/>
              <a:gd name="connsiteY31" fmla="*/ 990600 h 9144000"/>
              <a:gd name="connsiteX32" fmla="*/ 11963400 w 12763500"/>
              <a:gd name="connsiteY32" fmla="*/ 1257300 h 9144000"/>
              <a:gd name="connsiteX33" fmla="*/ 11277600 w 12763500"/>
              <a:gd name="connsiteY33" fmla="*/ 1676400 h 9144000"/>
              <a:gd name="connsiteX34" fmla="*/ 11468100 w 12763500"/>
              <a:gd name="connsiteY34" fmla="*/ 1943100 h 9144000"/>
              <a:gd name="connsiteX35" fmla="*/ 10515600 w 12763500"/>
              <a:gd name="connsiteY35" fmla="*/ 2133600 h 9144000"/>
              <a:gd name="connsiteX36" fmla="*/ 11049000 w 12763500"/>
              <a:gd name="connsiteY36" fmla="*/ 2514600 h 9144000"/>
              <a:gd name="connsiteX37" fmla="*/ 10248900 w 12763500"/>
              <a:gd name="connsiteY37" fmla="*/ 2705100 h 9144000"/>
              <a:gd name="connsiteX38" fmla="*/ 10363200 w 12763500"/>
              <a:gd name="connsiteY38" fmla="*/ 3086100 h 9144000"/>
              <a:gd name="connsiteX39" fmla="*/ 9258300 w 12763500"/>
              <a:gd name="connsiteY39" fmla="*/ 3314700 h 9144000"/>
              <a:gd name="connsiteX40" fmla="*/ 9220200 w 12763500"/>
              <a:gd name="connsiteY40" fmla="*/ 3886200 h 9144000"/>
              <a:gd name="connsiteX41" fmla="*/ 8382000 w 12763500"/>
              <a:gd name="connsiteY41" fmla="*/ 3924300 h 9144000"/>
              <a:gd name="connsiteX42" fmla="*/ 8343900 w 12763500"/>
              <a:gd name="connsiteY42" fmla="*/ 4572000 h 9144000"/>
              <a:gd name="connsiteX43" fmla="*/ 7658100 w 12763500"/>
              <a:gd name="connsiteY43" fmla="*/ 4686300 h 9144000"/>
              <a:gd name="connsiteX44" fmla="*/ 7734300 w 12763500"/>
              <a:gd name="connsiteY44" fmla="*/ 5791200 h 9144000"/>
              <a:gd name="connsiteX45" fmla="*/ 6515100 w 12763500"/>
              <a:gd name="connsiteY45" fmla="*/ 5791200 h 9144000"/>
              <a:gd name="connsiteX46" fmla="*/ 6705600 w 12763500"/>
              <a:gd name="connsiteY46" fmla="*/ 6438900 h 9144000"/>
              <a:gd name="connsiteX47" fmla="*/ 5676901 w 12763500"/>
              <a:gd name="connsiteY47" fmla="*/ 6020506 h 9144000"/>
              <a:gd name="connsiteX48" fmla="*/ 5313377 w 12763500"/>
              <a:gd name="connsiteY48" fmla="*/ 6373811 h 9144000"/>
              <a:gd name="connsiteX49" fmla="*/ 4696222 w 12763500"/>
              <a:gd name="connsiteY49" fmla="*/ 6969770 h 9144000"/>
              <a:gd name="connsiteX50" fmla="*/ 3991842 w 12763500"/>
              <a:gd name="connsiteY50" fmla="*/ 7124700 h 9144000"/>
              <a:gd name="connsiteX51" fmla="*/ 4038600 w 12763500"/>
              <a:gd name="connsiteY51" fmla="*/ 7620000 h 9144000"/>
              <a:gd name="connsiteX52" fmla="*/ 2628900 w 12763500"/>
              <a:gd name="connsiteY52" fmla="*/ 7620000 h 9144000"/>
              <a:gd name="connsiteX53" fmla="*/ 2743200 w 12763500"/>
              <a:gd name="connsiteY53" fmla="*/ 8839200 h 9144000"/>
              <a:gd name="connsiteX54" fmla="*/ 1905000 w 12763500"/>
              <a:gd name="connsiteY54" fmla="*/ 8839200 h 9144000"/>
              <a:gd name="connsiteX55" fmla="*/ 952500 w 12763500"/>
              <a:gd name="connsiteY55" fmla="*/ 8686800 h 9144000"/>
              <a:gd name="connsiteX56" fmla="*/ 762000 w 12763500"/>
              <a:gd name="connsiteY56" fmla="*/ 9144000 h 9144000"/>
              <a:gd name="connsiteX57" fmla="*/ 571500 w 12763500"/>
              <a:gd name="connsiteY57" fmla="*/ 8763000 h 9144000"/>
              <a:gd name="connsiteX58" fmla="*/ 0 w 12763500"/>
              <a:gd name="connsiteY58" fmla="*/ 7734300 h 9144000"/>
              <a:gd name="connsiteX0" fmla="*/ 0 w 12763500"/>
              <a:gd name="connsiteY0" fmla="*/ 7734300 h 9144000"/>
              <a:gd name="connsiteX1" fmla="*/ 1066800 w 12763500"/>
              <a:gd name="connsiteY1" fmla="*/ 7429500 h 9144000"/>
              <a:gd name="connsiteX2" fmla="*/ 1638300 w 12763500"/>
              <a:gd name="connsiteY2" fmla="*/ 7048500 h 9144000"/>
              <a:gd name="connsiteX3" fmla="*/ 1066800 w 12763500"/>
              <a:gd name="connsiteY3" fmla="*/ 6896100 h 9144000"/>
              <a:gd name="connsiteX4" fmla="*/ 1790700 w 12763500"/>
              <a:gd name="connsiteY4" fmla="*/ 6743700 h 9144000"/>
              <a:gd name="connsiteX5" fmla="*/ 2514600 w 12763500"/>
              <a:gd name="connsiteY5" fmla="*/ 6324600 h 9144000"/>
              <a:gd name="connsiteX6" fmla="*/ 2286000 w 12763500"/>
              <a:gd name="connsiteY6" fmla="*/ 6134100 h 9144000"/>
              <a:gd name="connsiteX7" fmla="*/ 3124200 w 12763500"/>
              <a:gd name="connsiteY7" fmla="*/ 6019800 h 9144000"/>
              <a:gd name="connsiteX8" fmla="*/ 3505200 w 12763500"/>
              <a:gd name="connsiteY8" fmla="*/ 4953000 h 9144000"/>
              <a:gd name="connsiteX9" fmla="*/ 4229100 w 12763500"/>
              <a:gd name="connsiteY9" fmla="*/ 5448300 h 9144000"/>
              <a:gd name="connsiteX10" fmla="*/ 4953000 w 12763500"/>
              <a:gd name="connsiteY10" fmla="*/ 5029200 h 9144000"/>
              <a:gd name="connsiteX11" fmla="*/ 4953000 w 12763500"/>
              <a:gd name="connsiteY11" fmla="*/ 4762500 h 9144000"/>
              <a:gd name="connsiteX12" fmla="*/ 5562600 w 12763500"/>
              <a:gd name="connsiteY12" fmla="*/ 4572000 h 9144000"/>
              <a:gd name="connsiteX13" fmla="*/ 6324600 w 12763500"/>
              <a:gd name="connsiteY13" fmla="*/ 4610100 h 9144000"/>
              <a:gd name="connsiteX14" fmla="*/ 6248400 w 12763500"/>
              <a:gd name="connsiteY14" fmla="*/ 4152900 h 9144000"/>
              <a:gd name="connsiteX15" fmla="*/ 6934200 w 12763500"/>
              <a:gd name="connsiteY15" fmla="*/ 4229100 h 9144000"/>
              <a:gd name="connsiteX16" fmla="*/ 6896100 w 12763500"/>
              <a:gd name="connsiteY16" fmla="*/ 3390900 h 9144000"/>
              <a:gd name="connsiteX17" fmla="*/ 7848600 w 12763500"/>
              <a:gd name="connsiteY17" fmla="*/ 3771900 h 9144000"/>
              <a:gd name="connsiteX18" fmla="*/ 8077200 w 12763500"/>
              <a:gd name="connsiteY18" fmla="*/ 3390900 h 9144000"/>
              <a:gd name="connsiteX19" fmla="*/ 8420100 w 12763500"/>
              <a:gd name="connsiteY19" fmla="*/ 2705100 h 9144000"/>
              <a:gd name="connsiteX20" fmla="*/ 8801100 w 12763500"/>
              <a:gd name="connsiteY20" fmla="*/ 2019300 h 9144000"/>
              <a:gd name="connsiteX21" fmla="*/ 9563100 w 12763500"/>
              <a:gd name="connsiteY21" fmla="*/ 2514600 h 9144000"/>
              <a:gd name="connsiteX22" fmla="*/ 9563100 w 12763500"/>
              <a:gd name="connsiteY22" fmla="*/ 1905000 h 9144000"/>
              <a:gd name="connsiteX23" fmla="*/ 9906000 w 12763500"/>
              <a:gd name="connsiteY23" fmla="*/ 1371600 h 9144000"/>
              <a:gd name="connsiteX24" fmla="*/ 9829800 w 12763500"/>
              <a:gd name="connsiteY24" fmla="*/ 990600 h 9144000"/>
              <a:gd name="connsiteX25" fmla="*/ 10858500 w 12763500"/>
              <a:gd name="connsiteY25" fmla="*/ 952500 h 9144000"/>
              <a:gd name="connsiteX26" fmla="*/ 10477500 w 12763500"/>
              <a:gd name="connsiteY26" fmla="*/ 609600 h 9144000"/>
              <a:gd name="connsiteX27" fmla="*/ 10972800 w 12763500"/>
              <a:gd name="connsiteY27" fmla="*/ 381000 h 9144000"/>
              <a:gd name="connsiteX28" fmla="*/ 11925300 w 12763500"/>
              <a:gd name="connsiteY28" fmla="*/ 266700 h 9144000"/>
              <a:gd name="connsiteX29" fmla="*/ 11772900 w 12763500"/>
              <a:gd name="connsiteY29" fmla="*/ 0 h 9144000"/>
              <a:gd name="connsiteX30" fmla="*/ 12763500 w 12763500"/>
              <a:gd name="connsiteY30" fmla="*/ 609600 h 9144000"/>
              <a:gd name="connsiteX31" fmla="*/ 12344400 w 12763500"/>
              <a:gd name="connsiteY31" fmla="*/ 990600 h 9144000"/>
              <a:gd name="connsiteX32" fmla="*/ 11963400 w 12763500"/>
              <a:gd name="connsiteY32" fmla="*/ 1257300 h 9144000"/>
              <a:gd name="connsiteX33" fmla="*/ 11277600 w 12763500"/>
              <a:gd name="connsiteY33" fmla="*/ 1676400 h 9144000"/>
              <a:gd name="connsiteX34" fmla="*/ 11468100 w 12763500"/>
              <a:gd name="connsiteY34" fmla="*/ 1943100 h 9144000"/>
              <a:gd name="connsiteX35" fmla="*/ 10515600 w 12763500"/>
              <a:gd name="connsiteY35" fmla="*/ 2133600 h 9144000"/>
              <a:gd name="connsiteX36" fmla="*/ 11049000 w 12763500"/>
              <a:gd name="connsiteY36" fmla="*/ 2514600 h 9144000"/>
              <a:gd name="connsiteX37" fmla="*/ 10248900 w 12763500"/>
              <a:gd name="connsiteY37" fmla="*/ 2705100 h 9144000"/>
              <a:gd name="connsiteX38" fmla="*/ 10363200 w 12763500"/>
              <a:gd name="connsiteY38" fmla="*/ 3086100 h 9144000"/>
              <a:gd name="connsiteX39" fmla="*/ 9258300 w 12763500"/>
              <a:gd name="connsiteY39" fmla="*/ 3314700 h 9144000"/>
              <a:gd name="connsiteX40" fmla="*/ 9220200 w 12763500"/>
              <a:gd name="connsiteY40" fmla="*/ 3886200 h 9144000"/>
              <a:gd name="connsiteX41" fmla="*/ 8382000 w 12763500"/>
              <a:gd name="connsiteY41" fmla="*/ 3924300 h 9144000"/>
              <a:gd name="connsiteX42" fmla="*/ 8343900 w 12763500"/>
              <a:gd name="connsiteY42" fmla="*/ 4572000 h 9144000"/>
              <a:gd name="connsiteX43" fmla="*/ 7658100 w 12763500"/>
              <a:gd name="connsiteY43" fmla="*/ 4686300 h 9144000"/>
              <a:gd name="connsiteX44" fmla="*/ 7734300 w 12763500"/>
              <a:gd name="connsiteY44" fmla="*/ 5791200 h 9144000"/>
              <a:gd name="connsiteX45" fmla="*/ 6515100 w 12763500"/>
              <a:gd name="connsiteY45" fmla="*/ 5791200 h 9144000"/>
              <a:gd name="connsiteX46" fmla="*/ 6129852 w 12763500"/>
              <a:gd name="connsiteY46" fmla="*/ 5671842 h 9144000"/>
              <a:gd name="connsiteX47" fmla="*/ 5676901 w 12763500"/>
              <a:gd name="connsiteY47" fmla="*/ 6020506 h 9144000"/>
              <a:gd name="connsiteX48" fmla="*/ 5313377 w 12763500"/>
              <a:gd name="connsiteY48" fmla="*/ 6373811 h 9144000"/>
              <a:gd name="connsiteX49" fmla="*/ 4696222 w 12763500"/>
              <a:gd name="connsiteY49" fmla="*/ 6969770 h 9144000"/>
              <a:gd name="connsiteX50" fmla="*/ 3991842 w 12763500"/>
              <a:gd name="connsiteY50" fmla="*/ 7124700 h 9144000"/>
              <a:gd name="connsiteX51" fmla="*/ 4038600 w 12763500"/>
              <a:gd name="connsiteY51" fmla="*/ 7620000 h 9144000"/>
              <a:gd name="connsiteX52" fmla="*/ 2628900 w 12763500"/>
              <a:gd name="connsiteY52" fmla="*/ 7620000 h 9144000"/>
              <a:gd name="connsiteX53" fmla="*/ 2743200 w 12763500"/>
              <a:gd name="connsiteY53" fmla="*/ 8839200 h 9144000"/>
              <a:gd name="connsiteX54" fmla="*/ 1905000 w 12763500"/>
              <a:gd name="connsiteY54" fmla="*/ 8839200 h 9144000"/>
              <a:gd name="connsiteX55" fmla="*/ 952500 w 12763500"/>
              <a:gd name="connsiteY55" fmla="*/ 8686800 h 9144000"/>
              <a:gd name="connsiteX56" fmla="*/ 762000 w 12763500"/>
              <a:gd name="connsiteY56" fmla="*/ 9144000 h 9144000"/>
              <a:gd name="connsiteX57" fmla="*/ 571500 w 12763500"/>
              <a:gd name="connsiteY57" fmla="*/ 8763000 h 9144000"/>
              <a:gd name="connsiteX58" fmla="*/ 0 w 12763500"/>
              <a:gd name="connsiteY58" fmla="*/ 7734300 h 9144000"/>
              <a:gd name="connsiteX0" fmla="*/ 0 w 12763500"/>
              <a:gd name="connsiteY0" fmla="*/ 7734300 h 9144000"/>
              <a:gd name="connsiteX1" fmla="*/ 1066800 w 12763500"/>
              <a:gd name="connsiteY1" fmla="*/ 7429500 h 9144000"/>
              <a:gd name="connsiteX2" fmla="*/ 1638300 w 12763500"/>
              <a:gd name="connsiteY2" fmla="*/ 7048500 h 9144000"/>
              <a:gd name="connsiteX3" fmla="*/ 1066800 w 12763500"/>
              <a:gd name="connsiteY3" fmla="*/ 6896100 h 9144000"/>
              <a:gd name="connsiteX4" fmla="*/ 1790700 w 12763500"/>
              <a:gd name="connsiteY4" fmla="*/ 6743700 h 9144000"/>
              <a:gd name="connsiteX5" fmla="*/ 2514600 w 12763500"/>
              <a:gd name="connsiteY5" fmla="*/ 6324600 h 9144000"/>
              <a:gd name="connsiteX6" fmla="*/ 2286000 w 12763500"/>
              <a:gd name="connsiteY6" fmla="*/ 6134100 h 9144000"/>
              <a:gd name="connsiteX7" fmla="*/ 3124200 w 12763500"/>
              <a:gd name="connsiteY7" fmla="*/ 6019800 h 9144000"/>
              <a:gd name="connsiteX8" fmla="*/ 3505200 w 12763500"/>
              <a:gd name="connsiteY8" fmla="*/ 4953000 h 9144000"/>
              <a:gd name="connsiteX9" fmla="*/ 4229100 w 12763500"/>
              <a:gd name="connsiteY9" fmla="*/ 5448300 h 9144000"/>
              <a:gd name="connsiteX10" fmla="*/ 4953000 w 12763500"/>
              <a:gd name="connsiteY10" fmla="*/ 5029200 h 9144000"/>
              <a:gd name="connsiteX11" fmla="*/ 4953000 w 12763500"/>
              <a:gd name="connsiteY11" fmla="*/ 4762500 h 9144000"/>
              <a:gd name="connsiteX12" fmla="*/ 5562600 w 12763500"/>
              <a:gd name="connsiteY12" fmla="*/ 4572000 h 9144000"/>
              <a:gd name="connsiteX13" fmla="*/ 6324600 w 12763500"/>
              <a:gd name="connsiteY13" fmla="*/ 4610100 h 9144000"/>
              <a:gd name="connsiteX14" fmla="*/ 6248400 w 12763500"/>
              <a:gd name="connsiteY14" fmla="*/ 4152900 h 9144000"/>
              <a:gd name="connsiteX15" fmla="*/ 6934200 w 12763500"/>
              <a:gd name="connsiteY15" fmla="*/ 4229100 h 9144000"/>
              <a:gd name="connsiteX16" fmla="*/ 6896100 w 12763500"/>
              <a:gd name="connsiteY16" fmla="*/ 3390900 h 9144000"/>
              <a:gd name="connsiteX17" fmla="*/ 7848600 w 12763500"/>
              <a:gd name="connsiteY17" fmla="*/ 3771900 h 9144000"/>
              <a:gd name="connsiteX18" fmla="*/ 8077200 w 12763500"/>
              <a:gd name="connsiteY18" fmla="*/ 3390900 h 9144000"/>
              <a:gd name="connsiteX19" fmla="*/ 8420100 w 12763500"/>
              <a:gd name="connsiteY19" fmla="*/ 2705100 h 9144000"/>
              <a:gd name="connsiteX20" fmla="*/ 8801100 w 12763500"/>
              <a:gd name="connsiteY20" fmla="*/ 2019300 h 9144000"/>
              <a:gd name="connsiteX21" fmla="*/ 9563100 w 12763500"/>
              <a:gd name="connsiteY21" fmla="*/ 2514600 h 9144000"/>
              <a:gd name="connsiteX22" fmla="*/ 9563100 w 12763500"/>
              <a:gd name="connsiteY22" fmla="*/ 1905000 h 9144000"/>
              <a:gd name="connsiteX23" fmla="*/ 9906000 w 12763500"/>
              <a:gd name="connsiteY23" fmla="*/ 1371600 h 9144000"/>
              <a:gd name="connsiteX24" fmla="*/ 9829800 w 12763500"/>
              <a:gd name="connsiteY24" fmla="*/ 990600 h 9144000"/>
              <a:gd name="connsiteX25" fmla="*/ 10858500 w 12763500"/>
              <a:gd name="connsiteY25" fmla="*/ 952500 h 9144000"/>
              <a:gd name="connsiteX26" fmla="*/ 10477500 w 12763500"/>
              <a:gd name="connsiteY26" fmla="*/ 609600 h 9144000"/>
              <a:gd name="connsiteX27" fmla="*/ 10972800 w 12763500"/>
              <a:gd name="connsiteY27" fmla="*/ 381000 h 9144000"/>
              <a:gd name="connsiteX28" fmla="*/ 11925300 w 12763500"/>
              <a:gd name="connsiteY28" fmla="*/ 266700 h 9144000"/>
              <a:gd name="connsiteX29" fmla="*/ 11772900 w 12763500"/>
              <a:gd name="connsiteY29" fmla="*/ 0 h 9144000"/>
              <a:gd name="connsiteX30" fmla="*/ 12763500 w 12763500"/>
              <a:gd name="connsiteY30" fmla="*/ 609600 h 9144000"/>
              <a:gd name="connsiteX31" fmla="*/ 12344400 w 12763500"/>
              <a:gd name="connsiteY31" fmla="*/ 990600 h 9144000"/>
              <a:gd name="connsiteX32" fmla="*/ 11963400 w 12763500"/>
              <a:gd name="connsiteY32" fmla="*/ 1257300 h 9144000"/>
              <a:gd name="connsiteX33" fmla="*/ 11277600 w 12763500"/>
              <a:gd name="connsiteY33" fmla="*/ 1676400 h 9144000"/>
              <a:gd name="connsiteX34" fmla="*/ 11468100 w 12763500"/>
              <a:gd name="connsiteY34" fmla="*/ 1943100 h 9144000"/>
              <a:gd name="connsiteX35" fmla="*/ 10515600 w 12763500"/>
              <a:gd name="connsiteY35" fmla="*/ 2133600 h 9144000"/>
              <a:gd name="connsiteX36" fmla="*/ 11049000 w 12763500"/>
              <a:gd name="connsiteY36" fmla="*/ 2514600 h 9144000"/>
              <a:gd name="connsiteX37" fmla="*/ 10248900 w 12763500"/>
              <a:gd name="connsiteY37" fmla="*/ 2705100 h 9144000"/>
              <a:gd name="connsiteX38" fmla="*/ 10363200 w 12763500"/>
              <a:gd name="connsiteY38" fmla="*/ 3086100 h 9144000"/>
              <a:gd name="connsiteX39" fmla="*/ 9258300 w 12763500"/>
              <a:gd name="connsiteY39" fmla="*/ 3314700 h 9144000"/>
              <a:gd name="connsiteX40" fmla="*/ 9220200 w 12763500"/>
              <a:gd name="connsiteY40" fmla="*/ 3886200 h 9144000"/>
              <a:gd name="connsiteX41" fmla="*/ 8382000 w 12763500"/>
              <a:gd name="connsiteY41" fmla="*/ 3924300 h 9144000"/>
              <a:gd name="connsiteX42" fmla="*/ 8343900 w 12763500"/>
              <a:gd name="connsiteY42" fmla="*/ 4572000 h 9144000"/>
              <a:gd name="connsiteX43" fmla="*/ 7658100 w 12763500"/>
              <a:gd name="connsiteY43" fmla="*/ 4686300 h 9144000"/>
              <a:gd name="connsiteX44" fmla="*/ 7458941 w 12763500"/>
              <a:gd name="connsiteY44" fmla="*/ 5582002 h 9144000"/>
              <a:gd name="connsiteX45" fmla="*/ 6515100 w 12763500"/>
              <a:gd name="connsiteY45" fmla="*/ 5791200 h 9144000"/>
              <a:gd name="connsiteX46" fmla="*/ 6129852 w 12763500"/>
              <a:gd name="connsiteY46" fmla="*/ 5671842 h 9144000"/>
              <a:gd name="connsiteX47" fmla="*/ 5676901 w 12763500"/>
              <a:gd name="connsiteY47" fmla="*/ 6020506 h 9144000"/>
              <a:gd name="connsiteX48" fmla="*/ 5313377 w 12763500"/>
              <a:gd name="connsiteY48" fmla="*/ 6373811 h 9144000"/>
              <a:gd name="connsiteX49" fmla="*/ 4696222 w 12763500"/>
              <a:gd name="connsiteY49" fmla="*/ 6969770 h 9144000"/>
              <a:gd name="connsiteX50" fmla="*/ 3991842 w 12763500"/>
              <a:gd name="connsiteY50" fmla="*/ 7124700 h 9144000"/>
              <a:gd name="connsiteX51" fmla="*/ 4038600 w 12763500"/>
              <a:gd name="connsiteY51" fmla="*/ 7620000 h 9144000"/>
              <a:gd name="connsiteX52" fmla="*/ 2628900 w 12763500"/>
              <a:gd name="connsiteY52" fmla="*/ 7620000 h 9144000"/>
              <a:gd name="connsiteX53" fmla="*/ 2743200 w 12763500"/>
              <a:gd name="connsiteY53" fmla="*/ 8839200 h 9144000"/>
              <a:gd name="connsiteX54" fmla="*/ 1905000 w 12763500"/>
              <a:gd name="connsiteY54" fmla="*/ 8839200 h 9144000"/>
              <a:gd name="connsiteX55" fmla="*/ 952500 w 12763500"/>
              <a:gd name="connsiteY55" fmla="*/ 8686800 h 9144000"/>
              <a:gd name="connsiteX56" fmla="*/ 762000 w 12763500"/>
              <a:gd name="connsiteY56" fmla="*/ 9144000 h 9144000"/>
              <a:gd name="connsiteX57" fmla="*/ 571500 w 12763500"/>
              <a:gd name="connsiteY57" fmla="*/ 8763000 h 9144000"/>
              <a:gd name="connsiteX58" fmla="*/ 0 w 12763500"/>
              <a:gd name="connsiteY58" fmla="*/ 7734300 h 9144000"/>
              <a:gd name="connsiteX0" fmla="*/ 0 w 12763500"/>
              <a:gd name="connsiteY0" fmla="*/ 7734300 h 9144000"/>
              <a:gd name="connsiteX1" fmla="*/ 1066800 w 12763500"/>
              <a:gd name="connsiteY1" fmla="*/ 7429500 h 9144000"/>
              <a:gd name="connsiteX2" fmla="*/ 1638300 w 12763500"/>
              <a:gd name="connsiteY2" fmla="*/ 7048500 h 9144000"/>
              <a:gd name="connsiteX3" fmla="*/ 1066800 w 12763500"/>
              <a:gd name="connsiteY3" fmla="*/ 6896100 h 9144000"/>
              <a:gd name="connsiteX4" fmla="*/ 1790700 w 12763500"/>
              <a:gd name="connsiteY4" fmla="*/ 6743700 h 9144000"/>
              <a:gd name="connsiteX5" fmla="*/ 2514600 w 12763500"/>
              <a:gd name="connsiteY5" fmla="*/ 6324600 h 9144000"/>
              <a:gd name="connsiteX6" fmla="*/ 2286000 w 12763500"/>
              <a:gd name="connsiteY6" fmla="*/ 6134100 h 9144000"/>
              <a:gd name="connsiteX7" fmla="*/ 3124200 w 12763500"/>
              <a:gd name="connsiteY7" fmla="*/ 6019800 h 9144000"/>
              <a:gd name="connsiteX8" fmla="*/ 3505200 w 12763500"/>
              <a:gd name="connsiteY8" fmla="*/ 4953000 h 9144000"/>
              <a:gd name="connsiteX9" fmla="*/ 4229100 w 12763500"/>
              <a:gd name="connsiteY9" fmla="*/ 5448300 h 9144000"/>
              <a:gd name="connsiteX10" fmla="*/ 4953000 w 12763500"/>
              <a:gd name="connsiteY10" fmla="*/ 5029200 h 9144000"/>
              <a:gd name="connsiteX11" fmla="*/ 4953000 w 12763500"/>
              <a:gd name="connsiteY11" fmla="*/ 4762500 h 9144000"/>
              <a:gd name="connsiteX12" fmla="*/ 5562600 w 12763500"/>
              <a:gd name="connsiteY12" fmla="*/ 4572000 h 9144000"/>
              <a:gd name="connsiteX13" fmla="*/ 6324600 w 12763500"/>
              <a:gd name="connsiteY13" fmla="*/ 4610100 h 9144000"/>
              <a:gd name="connsiteX14" fmla="*/ 6248400 w 12763500"/>
              <a:gd name="connsiteY14" fmla="*/ 4152900 h 9144000"/>
              <a:gd name="connsiteX15" fmla="*/ 6934200 w 12763500"/>
              <a:gd name="connsiteY15" fmla="*/ 4229100 h 9144000"/>
              <a:gd name="connsiteX16" fmla="*/ 6896100 w 12763500"/>
              <a:gd name="connsiteY16" fmla="*/ 3390900 h 9144000"/>
              <a:gd name="connsiteX17" fmla="*/ 7848600 w 12763500"/>
              <a:gd name="connsiteY17" fmla="*/ 3771900 h 9144000"/>
              <a:gd name="connsiteX18" fmla="*/ 8077200 w 12763500"/>
              <a:gd name="connsiteY18" fmla="*/ 3390900 h 9144000"/>
              <a:gd name="connsiteX19" fmla="*/ 8420100 w 12763500"/>
              <a:gd name="connsiteY19" fmla="*/ 2705100 h 9144000"/>
              <a:gd name="connsiteX20" fmla="*/ 8801100 w 12763500"/>
              <a:gd name="connsiteY20" fmla="*/ 2019300 h 9144000"/>
              <a:gd name="connsiteX21" fmla="*/ 9563100 w 12763500"/>
              <a:gd name="connsiteY21" fmla="*/ 2514600 h 9144000"/>
              <a:gd name="connsiteX22" fmla="*/ 9563100 w 12763500"/>
              <a:gd name="connsiteY22" fmla="*/ 1905000 h 9144000"/>
              <a:gd name="connsiteX23" fmla="*/ 9906000 w 12763500"/>
              <a:gd name="connsiteY23" fmla="*/ 1371600 h 9144000"/>
              <a:gd name="connsiteX24" fmla="*/ 9829800 w 12763500"/>
              <a:gd name="connsiteY24" fmla="*/ 990600 h 9144000"/>
              <a:gd name="connsiteX25" fmla="*/ 10858500 w 12763500"/>
              <a:gd name="connsiteY25" fmla="*/ 952500 h 9144000"/>
              <a:gd name="connsiteX26" fmla="*/ 10477500 w 12763500"/>
              <a:gd name="connsiteY26" fmla="*/ 609600 h 9144000"/>
              <a:gd name="connsiteX27" fmla="*/ 10972800 w 12763500"/>
              <a:gd name="connsiteY27" fmla="*/ 381000 h 9144000"/>
              <a:gd name="connsiteX28" fmla="*/ 11925300 w 12763500"/>
              <a:gd name="connsiteY28" fmla="*/ 266700 h 9144000"/>
              <a:gd name="connsiteX29" fmla="*/ 11772900 w 12763500"/>
              <a:gd name="connsiteY29" fmla="*/ 0 h 9144000"/>
              <a:gd name="connsiteX30" fmla="*/ 12763500 w 12763500"/>
              <a:gd name="connsiteY30" fmla="*/ 609600 h 9144000"/>
              <a:gd name="connsiteX31" fmla="*/ 12344400 w 12763500"/>
              <a:gd name="connsiteY31" fmla="*/ 990600 h 9144000"/>
              <a:gd name="connsiteX32" fmla="*/ 11963400 w 12763500"/>
              <a:gd name="connsiteY32" fmla="*/ 1257300 h 9144000"/>
              <a:gd name="connsiteX33" fmla="*/ 11277600 w 12763500"/>
              <a:gd name="connsiteY33" fmla="*/ 1676400 h 9144000"/>
              <a:gd name="connsiteX34" fmla="*/ 11468100 w 12763500"/>
              <a:gd name="connsiteY34" fmla="*/ 1943100 h 9144000"/>
              <a:gd name="connsiteX35" fmla="*/ 10515600 w 12763500"/>
              <a:gd name="connsiteY35" fmla="*/ 2133600 h 9144000"/>
              <a:gd name="connsiteX36" fmla="*/ 11049000 w 12763500"/>
              <a:gd name="connsiteY36" fmla="*/ 2514600 h 9144000"/>
              <a:gd name="connsiteX37" fmla="*/ 10248900 w 12763500"/>
              <a:gd name="connsiteY37" fmla="*/ 2705100 h 9144000"/>
              <a:gd name="connsiteX38" fmla="*/ 10363200 w 12763500"/>
              <a:gd name="connsiteY38" fmla="*/ 3086100 h 9144000"/>
              <a:gd name="connsiteX39" fmla="*/ 9258300 w 12763500"/>
              <a:gd name="connsiteY39" fmla="*/ 3314700 h 9144000"/>
              <a:gd name="connsiteX40" fmla="*/ 9220200 w 12763500"/>
              <a:gd name="connsiteY40" fmla="*/ 3886200 h 9144000"/>
              <a:gd name="connsiteX41" fmla="*/ 8382000 w 12763500"/>
              <a:gd name="connsiteY41" fmla="*/ 3924300 h 9144000"/>
              <a:gd name="connsiteX42" fmla="*/ 8343900 w 12763500"/>
              <a:gd name="connsiteY42" fmla="*/ 4572000 h 9144000"/>
              <a:gd name="connsiteX43" fmla="*/ 7658100 w 12763500"/>
              <a:gd name="connsiteY43" fmla="*/ 4686300 h 9144000"/>
              <a:gd name="connsiteX44" fmla="*/ 7458941 w 12763500"/>
              <a:gd name="connsiteY44" fmla="*/ 5582002 h 9144000"/>
              <a:gd name="connsiteX45" fmla="*/ 6640262 w 12763500"/>
              <a:gd name="connsiteY45" fmla="*/ 5616868 h 9144000"/>
              <a:gd name="connsiteX46" fmla="*/ 6129852 w 12763500"/>
              <a:gd name="connsiteY46" fmla="*/ 5671842 h 9144000"/>
              <a:gd name="connsiteX47" fmla="*/ 5676901 w 12763500"/>
              <a:gd name="connsiteY47" fmla="*/ 6020506 h 9144000"/>
              <a:gd name="connsiteX48" fmla="*/ 5313377 w 12763500"/>
              <a:gd name="connsiteY48" fmla="*/ 6373811 h 9144000"/>
              <a:gd name="connsiteX49" fmla="*/ 4696222 w 12763500"/>
              <a:gd name="connsiteY49" fmla="*/ 6969770 h 9144000"/>
              <a:gd name="connsiteX50" fmla="*/ 3991842 w 12763500"/>
              <a:gd name="connsiteY50" fmla="*/ 7124700 h 9144000"/>
              <a:gd name="connsiteX51" fmla="*/ 4038600 w 12763500"/>
              <a:gd name="connsiteY51" fmla="*/ 7620000 h 9144000"/>
              <a:gd name="connsiteX52" fmla="*/ 2628900 w 12763500"/>
              <a:gd name="connsiteY52" fmla="*/ 7620000 h 9144000"/>
              <a:gd name="connsiteX53" fmla="*/ 2743200 w 12763500"/>
              <a:gd name="connsiteY53" fmla="*/ 8839200 h 9144000"/>
              <a:gd name="connsiteX54" fmla="*/ 1905000 w 12763500"/>
              <a:gd name="connsiteY54" fmla="*/ 8839200 h 9144000"/>
              <a:gd name="connsiteX55" fmla="*/ 952500 w 12763500"/>
              <a:gd name="connsiteY55" fmla="*/ 8686800 h 9144000"/>
              <a:gd name="connsiteX56" fmla="*/ 762000 w 12763500"/>
              <a:gd name="connsiteY56" fmla="*/ 9144000 h 9144000"/>
              <a:gd name="connsiteX57" fmla="*/ 571500 w 12763500"/>
              <a:gd name="connsiteY57" fmla="*/ 8763000 h 9144000"/>
              <a:gd name="connsiteX58" fmla="*/ 0 w 12763500"/>
              <a:gd name="connsiteY58" fmla="*/ 7734300 h 9144000"/>
              <a:gd name="connsiteX0" fmla="*/ 0 w 12763500"/>
              <a:gd name="connsiteY0" fmla="*/ 7734300 h 9144000"/>
              <a:gd name="connsiteX1" fmla="*/ 1066800 w 12763500"/>
              <a:gd name="connsiteY1" fmla="*/ 7429500 h 9144000"/>
              <a:gd name="connsiteX2" fmla="*/ 1638300 w 12763500"/>
              <a:gd name="connsiteY2" fmla="*/ 7048500 h 9144000"/>
              <a:gd name="connsiteX3" fmla="*/ 1066800 w 12763500"/>
              <a:gd name="connsiteY3" fmla="*/ 6896100 h 9144000"/>
              <a:gd name="connsiteX4" fmla="*/ 1790700 w 12763500"/>
              <a:gd name="connsiteY4" fmla="*/ 6743700 h 9144000"/>
              <a:gd name="connsiteX5" fmla="*/ 2514600 w 12763500"/>
              <a:gd name="connsiteY5" fmla="*/ 6324600 h 9144000"/>
              <a:gd name="connsiteX6" fmla="*/ 2286000 w 12763500"/>
              <a:gd name="connsiteY6" fmla="*/ 6134100 h 9144000"/>
              <a:gd name="connsiteX7" fmla="*/ 3124200 w 12763500"/>
              <a:gd name="connsiteY7" fmla="*/ 6019800 h 9144000"/>
              <a:gd name="connsiteX8" fmla="*/ 3505200 w 12763500"/>
              <a:gd name="connsiteY8" fmla="*/ 4953000 h 9144000"/>
              <a:gd name="connsiteX9" fmla="*/ 4229100 w 12763500"/>
              <a:gd name="connsiteY9" fmla="*/ 5448300 h 9144000"/>
              <a:gd name="connsiteX10" fmla="*/ 4953000 w 12763500"/>
              <a:gd name="connsiteY10" fmla="*/ 5029200 h 9144000"/>
              <a:gd name="connsiteX11" fmla="*/ 4953000 w 12763500"/>
              <a:gd name="connsiteY11" fmla="*/ 4762500 h 9144000"/>
              <a:gd name="connsiteX12" fmla="*/ 5562600 w 12763500"/>
              <a:gd name="connsiteY12" fmla="*/ 4572000 h 9144000"/>
              <a:gd name="connsiteX13" fmla="*/ 6324600 w 12763500"/>
              <a:gd name="connsiteY13" fmla="*/ 4610100 h 9144000"/>
              <a:gd name="connsiteX14" fmla="*/ 6248400 w 12763500"/>
              <a:gd name="connsiteY14" fmla="*/ 4152900 h 9144000"/>
              <a:gd name="connsiteX15" fmla="*/ 6934200 w 12763500"/>
              <a:gd name="connsiteY15" fmla="*/ 4229100 h 9144000"/>
              <a:gd name="connsiteX16" fmla="*/ 6896100 w 12763500"/>
              <a:gd name="connsiteY16" fmla="*/ 3390900 h 9144000"/>
              <a:gd name="connsiteX17" fmla="*/ 7848600 w 12763500"/>
              <a:gd name="connsiteY17" fmla="*/ 3771900 h 9144000"/>
              <a:gd name="connsiteX18" fmla="*/ 8077200 w 12763500"/>
              <a:gd name="connsiteY18" fmla="*/ 3390900 h 9144000"/>
              <a:gd name="connsiteX19" fmla="*/ 8420100 w 12763500"/>
              <a:gd name="connsiteY19" fmla="*/ 2705100 h 9144000"/>
              <a:gd name="connsiteX20" fmla="*/ 8801100 w 12763500"/>
              <a:gd name="connsiteY20" fmla="*/ 2019300 h 9144000"/>
              <a:gd name="connsiteX21" fmla="*/ 9563100 w 12763500"/>
              <a:gd name="connsiteY21" fmla="*/ 2514600 h 9144000"/>
              <a:gd name="connsiteX22" fmla="*/ 9563100 w 12763500"/>
              <a:gd name="connsiteY22" fmla="*/ 1905000 h 9144000"/>
              <a:gd name="connsiteX23" fmla="*/ 9906000 w 12763500"/>
              <a:gd name="connsiteY23" fmla="*/ 1371600 h 9144000"/>
              <a:gd name="connsiteX24" fmla="*/ 9829800 w 12763500"/>
              <a:gd name="connsiteY24" fmla="*/ 990600 h 9144000"/>
              <a:gd name="connsiteX25" fmla="*/ 10858500 w 12763500"/>
              <a:gd name="connsiteY25" fmla="*/ 952500 h 9144000"/>
              <a:gd name="connsiteX26" fmla="*/ 10477500 w 12763500"/>
              <a:gd name="connsiteY26" fmla="*/ 609600 h 9144000"/>
              <a:gd name="connsiteX27" fmla="*/ 10972800 w 12763500"/>
              <a:gd name="connsiteY27" fmla="*/ 381000 h 9144000"/>
              <a:gd name="connsiteX28" fmla="*/ 11925300 w 12763500"/>
              <a:gd name="connsiteY28" fmla="*/ 266700 h 9144000"/>
              <a:gd name="connsiteX29" fmla="*/ 11772900 w 12763500"/>
              <a:gd name="connsiteY29" fmla="*/ 0 h 9144000"/>
              <a:gd name="connsiteX30" fmla="*/ 12763500 w 12763500"/>
              <a:gd name="connsiteY30" fmla="*/ 609600 h 9144000"/>
              <a:gd name="connsiteX31" fmla="*/ 12344400 w 12763500"/>
              <a:gd name="connsiteY31" fmla="*/ 990600 h 9144000"/>
              <a:gd name="connsiteX32" fmla="*/ 11963400 w 12763500"/>
              <a:gd name="connsiteY32" fmla="*/ 1257300 h 9144000"/>
              <a:gd name="connsiteX33" fmla="*/ 11277600 w 12763500"/>
              <a:gd name="connsiteY33" fmla="*/ 1676400 h 9144000"/>
              <a:gd name="connsiteX34" fmla="*/ 11468100 w 12763500"/>
              <a:gd name="connsiteY34" fmla="*/ 1943100 h 9144000"/>
              <a:gd name="connsiteX35" fmla="*/ 10515600 w 12763500"/>
              <a:gd name="connsiteY35" fmla="*/ 2133600 h 9144000"/>
              <a:gd name="connsiteX36" fmla="*/ 11049000 w 12763500"/>
              <a:gd name="connsiteY36" fmla="*/ 2514600 h 9144000"/>
              <a:gd name="connsiteX37" fmla="*/ 10248900 w 12763500"/>
              <a:gd name="connsiteY37" fmla="*/ 2705100 h 9144000"/>
              <a:gd name="connsiteX38" fmla="*/ 10363200 w 12763500"/>
              <a:gd name="connsiteY38" fmla="*/ 3086100 h 9144000"/>
              <a:gd name="connsiteX39" fmla="*/ 9258300 w 12763500"/>
              <a:gd name="connsiteY39" fmla="*/ 3314700 h 9144000"/>
              <a:gd name="connsiteX40" fmla="*/ 9220200 w 12763500"/>
              <a:gd name="connsiteY40" fmla="*/ 3886200 h 9144000"/>
              <a:gd name="connsiteX41" fmla="*/ 8382000 w 12763500"/>
              <a:gd name="connsiteY41" fmla="*/ 3924300 h 9144000"/>
              <a:gd name="connsiteX42" fmla="*/ 8343900 w 12763500"/>
              <a:gd name="connsiteY42" fmla="*/ 4572000 h 9144000"/>
              <a:gd name="connsiteX43" fmla="*/ 7658100 w 12763500"/>
              <a:gd name="connsiteY43" fmla="*/ 4686300 h 9144000"/>
              <a:gd name="connsiteX44" fmla="*/ 7458941 w 12763500"/>
              <a:gd name="connsiteY44" fmla="*/ 5582002 h 9144000"/>
              <a:gd name="connsiteX45" fmla="*/ 6640262 w 12763500"/>
              <a:gd name="connsiteY45" fmla="*/ 5616868 h 9144000"/>
              <a:gd name="connsiteX46" fmla="*/ 6129852 w 12763500"/>
              <a:gd name="connsiteY46" fmla="*/ 5671842 h 9144000"/>
              <a:gd name="connsiteX47" fmla="*/ 5902194 w 12763500"/>
              <a:gd name="connsiteY47" fmla="*/ 6229705 h 9144000"/>
              <a:gd name="connsiteX48" fmla="*/ 5313377 w 12763500"/>
              <a:gd name="connsiteY48" fmla="*/ 6373811 h 9144000"/>
              <a:gd name="connsiteX49" fmla="*/ 4696222 w 12763500"/>
              <a:gd name="connsiteY49" fmla="*/ 6969770 h 9144000"/>
              <a:gd name="connsiteX50" fmla="*/ 3991842 w 12763500"/>
              <a:gd name="connsiteY50" fmla="*/ 7124700 h 9144000"/>
              <a:gd name="connsiteX51" fmla="*/ 4038600 w 12763500"/>
              <a:gd name="connsiteY51" fmla="*/ 7620000 h 9144000"/>
              <a:gd name="connsiteX52" fmla="*/ 2628900 w 12763500"/>
              <a:gd name="connsiteY52" fmla="*/ 7620000 h 9144000"/>
              <a:gd name="connsiteX53" fmla="*/ 2743200 w 12763500"/>
              <a:gd name="connsiteY53" fmla="*/ 8839200 h 9144000"/>
              <a:gd name="connsiteX54" fmla="*/ 1905000 w 12763500"/>
              <a:gd name="connsiteY54" fmla="*/ 8839200 h 9144000"/>
              <a:gd name="connsiteX55" fmla="*/ 952500 w 12763500"/>
              <a:gd name="connsiteY55" fmla="*/ 8686800 h 9144000"/>
              <a:gd name="connsiteX56" fmla="*/ 762000 w 12763500"/>
              <a:gd name="connsiteY56" fmla="*/ 9144000 h 9144000"/>
              <a:gd name="connsiteX57" fmla="*/ 571500 w 12763500"/>
              <a:gd name="connsiteY57" fmla="*/ 8763000 h 9144000"/>
              <a:gd name="connsiteX58" fmla="*/ 0 w 12763500"/>
              <a:gd name="connsiteY58" fmla="*/ 773430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763500" h="9144000">
                <a:moveTo>
                  <a:pt x="0" y="7734300"/>
                </a:moveTo>
                <a:lnTo>
                  <a:pt x="1066800" y="7429500"/>
                </a:lnTo>
                <a:lnTo>
                  <a:pt x="1638300" y="7048500"/>
                </a:lnTo>
                <a:lnTo>
                  <a:pt x="1066800" y="6896100"/>
                </a:lnTo>
                <a:lnTo>
                  <a:pt x="1790700" y="6743700"/>
                </a:lnTo>
                <a:lnTo>
                  <a:pt x="2514600" y="6324600"/>
                </a:lnTo>
                <a:lnTo>
                  <a:pt x="2286000" y="6134100"/>
                </a:lnTo>
                <a:lnTo>
                  <a:pt x="3124200" y="6019800"/>
                </a:lnTo>
                <a:lnTo>
                  <a:pt x="3505200" y="4953000"/>
                </a:lnTo>
                <a:lnTo>
                  <a:pt x="4229100" y="5448300"/>
                </a:lnTo>
                <a:lnTo>
                  <a:pt x="4953000" y="5029200"/>
                </a:lnTo>
                <a:lnTo>
                  <a:pt x="4953000" y="4762500"/>
                </a:lnTo>
                <a:lnTo>
                  <a:pt x="5562600" y="4572000"/>
                </a:lnTo>
                <a:lnTo>
                  <a:pt x="6324600" y="4610100"/>
                </a:lnTo>
                <a:lnTo>
                  <a:pt x="6248400" y="4152900"/>
                </a:lnTo>
                <a:lnTo>
                  <a:pt x="6934200" y="4229100"/>
                </a:lnTo>
                <a:lnTo>
                  <a:pt x="6896100" y="3390900"/>
                </a:lnTo>
                <a:lnTo>
                  <a:pt x="7848600" y="3771900"/>
                </a:lnTo>
                <a:lnTo>
                  <a:pt x="8077200" y="3390900"/>
                </a:lnTo>
                <a:lnTo>
                  <a:pt x="8420100" y="2705100"/>
                </a:lnTo>
                <a:lnTo>
                  <a:pt x="8801100" y="2019300"/>
                </a:lnTo>
                <a:lnTo>
                  <a:pt x="9563100" y="2514600"/>
                </a:lnTo>
                <a:lnTo>
                  <a:pt x="9563100" y="1905000"/>
                </a:lnTo>
                <a:lnTo>
                  <a:pt x="9906000" y="1371600"/>
                </a:lnTo>
                <a:lnTo>
                  <a:pt x="9829800" y="990600"/>
                </a:lnTo>
                <a:lnTo>
                  <a:pt x="10858500" y="952500"/>
                </a:lnTo>
                <a:lnTo>
                  <a:pt x="10477500" y="609600"/>
                </a:lnTo>
                <a:lnTo>
                  <a:pt x="10972800" y="381000"/>
                </a:lnTo>
                <a:lnTo>
                  <a:pt x="11925300" y="266700"/>
                </a:lnTo>
                <a:lnTo>
                  <a:pt x="11772900" y="0"/>
                </a:lnTo>
                <a:lnTo>
                  <a:pt x="12763500" y="609600"/>
                </a:lnTo>
                <a:lnTo>
                  <a:pt x="12344400" y="990600"/>
                </a:lnTo>
                <a:lnTo>
                  <a:pt x="11963400" y="1257300"/>
                </a:lnTo>
                <a:lnTo>
                  <a:pt x="11277600" y="1676400"/>
                </a:lnTo>
                <a:lnTo>
                  <a:pt x="11468100" y="1943100"/>
                </a:lnTo>
                <a:lnTo>
                  <a:pt x="10515600" y="2133600"/>
                </a:lnTo>
                <a:lnTo>
                  <a:pt x="11049000" y="2514600"/>
                </a:lnTo>
                <a:lnTo>
                  <a:pt x="10248900" y="2705100"/>
                </a:lnTo>
                <a:lnTo>
                  <a:pt x="10363200" y="3086100"/>
                </a:lnTo>
                <a:lnTo>
                  <a:pt x="9258300" y="3314700"/>
                </a:lnTo>
                <a:lnTo>
                  <a:pt x="9220200" y="3886200"/>
                </a:lnTo>
                <a:lnTo>
                  <a:pt x="8382000" y="3924300"/>
                </a:lnTo>
                <a:lnTo>
                  <a:pt x="8343900" y="4572000"/>
                </a:lnTo>
                <a:lnTo>
                  <a:pt x="7658100" y="4686300"/>
                </a:lnTo>
                <a:lnTo>
                  <a:pt x="7458941" y="5582002"/>
                </a:lnTo>
                <a:lnTo>
                  <a:pt x="6640262" y="5616868"/>
                </a:lnTo>
                <a:lnTo>
                  <a:pt x="6129852" y="5671842"/>
                </a:lnTo>
                <a:lnTo>
                  <a:pt x="5902194" y="6229705"/>
                </a:lnTo>
                <a:lnTo>
                  <a:pt x="5313377" y="6373811"/>
                </a:lnTo>
                <a:lnTo>
                  <a:pt x="4696222" y="6969770"/>
                </a:lnTo>
                <a:lnTo>
                  <a:pt x="3991842" y="7124700"/>
                </a:lnTo>
                <a:lnTo>
                  <a:pt x="4038600" y="7620000"/>
                </a:lnTo>
                <a:lnTo>
                  <a:pt x="2628900" y="7620000"/>
                </a:lnTo>
                <a:lnTo>
                  <a:pt x="2743200" y="8839200"/>
                </a:lnTo>
                <a:lnTo>
                  <a:pt x="1905000" y="8839200"/>
                </a:lnTo>
                <a:lnTo>
                  <a:pt x="952500" y="8686800"/>
                </a:lnTo>
                <a:lnTo>
                  <a:pt x="762000" y="9144000"/>
                </a:lnTo>
                <a:lnTo>
                  <a:pt x="571500" y="8763000"/>
                </a:lnTo>
                <a:lnTo>
                  <a:pt x="0" y="7734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组合 79"/>
          <p:cNvGrpSpPr/>
          <p:nvPr/>
        </p:nvGrpSpPr>
        <p:grpSpPr>
          <a:xfrm rot="3298877">
            <a:off x="-1570328" y="6162272"/>
            <a:ext cx="749856" cy="2375077"/>
            <a:chOff x="3289259" y="-6815600"/>
            <a:chExt cx="5344005" cy="16926474"/>
          </a:xfrm>
        </p:grpSpPr>
        <p:sp>
          <p:nvSpPr>
            <p:cNvPr id="22" name="任意多边形 21"/>
            <p:cNvSpPr/>
            <p:nvPr/>
          </p:nvSpPr>
          <p:spPr>
            <a:xfrm rot="16200000">
              <a:off x="2214611" y="4239267"/>
              <a:ext cx="7396278" cy="4346935"/>
            </a:xfrm>
            <a:custGeom>
              <a:avLst/>
              <a:gdLst>
                <a:gd name="connsiteX0" fmla="*/ 8686800 w 8686800"/>
                <a:gd name="connsiteY0" fmla="*/ 2514600 h 5105400"/>
                <a:gd name="connsiteX1" fmla="*/ 8648700 w 8686800"/>
                <a:gd name="connsiteY1" fmla="*/ 2400300 h 5105400"/>
                <a:gd name="connsiteX2" fmla="*/ 6134100 w 8686800"/>
                <a:gd name="connsiteY2" fmla="*/ 0 h 5105400"/>
                <a:gd name="connsiteX3" fmla="*/ 6210300 w 8686800"/>
                <a:gd name="connsiteY3" fmla="*/ 876300 h 5105400"/>
                <a:gd name="connsiteX4" fmla="*/ 5143500 w 8686800"/>
                <a:gd name="connsiteY4" fmla="*/ 0 h 5105400"/>
                <a:gd name="connsiteX5" fmla="*/ 5486400 w 8686800"/>
                <a:gd name="connsiteY5" fmla="*/ 838200 h 5105400"/>
                <a:gd name="connsiteX6" fmla="*/ 3505200 w 8686800"/>
                <a:gd name="connsiteY6" fmla="*/ 0 h 5105400"/>
                <a:gd name="connsiteX7" fmla="*/ 4953000 w 8686800"/>
                <a:gd name="connsiteY7" fmla="*/ 1143000 h 5105400"/>
                <a:gd name="connsiteX8" fmla="*/ 2095500 w 8686800"/>
                <a:gd name="connsiteY8" fmla="*/ 800100 h 5105400"/>
                <a:gd name="connsiteX9" fmla="*/ 4076700 w 8686800"/>
                <a:gd name="connsiteY9" fmla="*/ 1485900 h 5105400"/>
                <a:gd name="connsiteX10" fmla="*/ 1714500 w 8686800"/>
                <a:gd name="connsiteY10" fmla="*/ 1828800 h 5105400"/>
                <a:gd name="connsiteX11" fmla="*/ 3238500 w 8686800"/>
                <a:gd name="connsiteY11" fmla="*/ 2057400 h 5105400"/>
                <a:gd name="connsiteX12" fmla="*/ 0 w 8686800"/>
                <a:gd name="connsiteY12" fmla="*/ 2781300 h 5105400"/>
                <a:gd name="connsiteX13" fmla="*/ 3543300 w 8686800"/>
                <a:gd name="connsiteY13" fmla="*/ 3238500 h 5105400"/>
                <a:gd name="connsiteX14" fmla="*/ 1524000 w 8686800"/>
                <a:gd name="connsiteY14" fmla="*/ 3924300 h 5105400"/>
                <a:gd name="connsiteX15" fmla="*/ 5257800 w 8686800"/>
                <a:gd name="connsiteY15" fmla="*/ 3543300 h 5105400"/>
                <a:gd name="connsiteX16" fmla="*/ 3276600 w 8686800"/>
                <a:gd name="connsiteY16" fmla="*/ 4648200 h 5105400"/>
                <a:gd name="connsiteX17" fmla="*/ 3619500 w 8686800"/>
                <a:gd name="connsiteY17" fmla="*/ 4648200 h 5105400"/>
                <a:gd name="connsiteX18" fmla="*/ 5562600 w 8686800"/>
                <a:gd name="connsiteY18" fmla="*/ 4305300 h 5105400"/>
                <a:gd name="connsiteX19" fmla="*/ 4724400 w 8686800"/>
                <a:gd name="connsiteY19" fmla="*/ 5105400 h 5105400"/>
                <a:gd name="connsiteX20" fmla="*/ 8610600 w 8686800"/>
                <a:gd name="connsiteY20" fmla="*/ 3276600 h 5105400"/>
                <a:gd name="connsiteX21" fmla="*/ 8686800 w 8686800"/>
                <a:gd name="connsiteY21" fmla="*/ 2514600 h 510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686800" h="5105400">
                  <a:moveTo>
                    <a:pt x="8686800" y="2514600"/>
                  </a:moveTo>
                  <a:lnTo>
                    <a:pt x="8648700" y="2400300"/>
                  </a:lnTo>
                  <a:lnTo>
                    <a:pt x="6134100" y="0"/>
                  </a:lnTo>
                  <a:lnTo>
                    <a:pt x="6210300" y="876300"/>
                  </a:lnTo>
                  <a:lnTo>
                    <a:pt x="5143500" y="0"/>
                  </a:lnTo>
                  <a:lnTo>
                    <a:pt x="5486400" y="838200"/>
                  </a:lnTo>
                  <a:lnTo>
                    <a:pt x="3505200" y="0"/>
                  </a:lnTo>
                  <a:lnTo>
                    <a:pt x="4953000" y="1143000"/>
                  </a:lnTo>
                  <a:lnTo>
                    <a:pt x="2095500" y="800100"/>
                  </a:lnTo>
                  <a:lnTo>
                    <a:pt x="4076700" y="1485900"/>
                  </a:lnTo>
                  <a:lnTo>
                    <a:pt x="1714500" y="1828800"/>
                  </a:lnTo>
                  <a:lnTo>
                    <a:pt x="3238500" y="2057400"/>
                  </a:lnTo>
                  <a:lnTo>
                    <a:pt x="0" y="2781300"/>
                  </a:lnTo>
                  <a:lnTo>
                    <a:pt x="3543300" y="3238500"/>
                  </a:lnTo>
                  <a:lnTo>
                    <a:pt x="1524000" y="3924300"/>
                  </a:lnTo>
                  <a:lnTo>
                    <a:pt x="5257800" y="3543300"/>
                  </a:lnTo>
                  <a:lnTo>
                    <a:pt x="3276600" y="4648200"/>
                  </a:lnTo>
                  <a:lnTo>
                    <a:pt x="3619500" y="4648200"/>
                  </a:lnTo>
                  <a:lnTo>
                    <a:pt x="5562600" y="4305300"/>
                  </a:lnTo>
                  <a:lnTo>
                    <a:pt x="4724400" y="5105400"/>
                  </a:lnTo>
                  <a:lnTo>
                    <a:pt x="8610600" y="3276600"/>
                  </a:lnTo>
                  <a:lnTo>
                    <a:pt x="8686800" y="25146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5143500" y="2857500"/>
              <a:ext cx="1600200" cy="5181600"/>
            </a:xfrm>
            <a:custGeom>
              <a:avLst/>
              <a:gdLst>
                <a:gd name="connsiteX0" fmla="*/ 304800 w 1600200"/>
                <a:gd name="connsiteY0" fmla="*/ 38100 h 5181600"/>
                <a:gd name="connsiteX1" fmla="*/ 38100 w 1600200"/>
                <a:gd name="connsiteY1" fmla="*/ 1752600 h 5181600"/>
                <a:gd name="connsiteX2" fmla="*/ 38100 w 1600200"/>
                <a:gd name="connsiteY2" fmla="*/ 1752600 h 5181600"/>
                <a:gd name="connsiteX3" fmla="*/ 266700 w 1600200"/>
                <a:gd name="connsiteY3" fmla="*/ 1638300 h 5181600"/>
                <a:gd name="connsiteX4" fmla="*/ 0 w 1600200"/>
                <a:gd name="connsiteY4" fmla="*/ 2819400 h 5181600"/>
                <a:gd name="connsiteX5" fmla="*/ 266700 w 1600200"/>
                <a:gd name="connsiteY5" fmla="*/ 2514600 h 5181600"/>
                <a:gd name="connsiteX6" fmla="*/ 419100 w 1600200"/>
                <a:gd name="connsiteY6" fmla="*/ 4495800 h 5181600"/>
                <a:gd name="connsiteX7" fmla="*/ 647700 w 1600200"/>
                <a:gd name="connsiteY7" fmla="*/ 3886200 h 5181600"/>
                <a:gd name="connsiteX8" fmla="*/ 838200 w 1600200"/>
                <a:gd name="connsiteY8" fmla="*/ 5181600 h 5181600"/>
                <a:gd name="connsiteX9" fmla="*/ 1181100 w 1600200"/>
                <a:gd name="connsiteY9" fmla="*/ 4076700 h 5181600"/>
                <a:gd name="connsiteX10" fmla="*/ 1181100 w 1600200"/>
                <a:gd name="connsiteY10" fmla="*/ 4076700 h 5181600"/>
                <a:gd name="connsiteX11" fmla="*/ 1219200 w 1600200"/>
                <a:gd name="connsiteY11" fmla="*/ 2933700 h 5181600"/>
                <a:gd name="connsiteX12" fmla="*/ 1447800 w 1600200"/>
                <a:gd name="connsiteY12" fmla="*/ 3543300 h 5181600"/>
                <a:gd name="connsiteX13" fmla="*/ 1295400 w 1600200"/>
                <a:gd name="connsiteY13" fmla="*/ 1866900 h 5181600"/>
                <a:gd name="connsiteX14" fmla="*/ 1600200 w 1600200"/>
                <a:gd name="connsiteY14" fmla="*/ 2057400 h 5181600"/>
                <a:gd name="connsiteX15" fmla="*/ 1219200 w 1600200"/>
                <a:gd name="connsiteY15" fmla="*/ 0 h 5181600"/>
                <a:gd name="connsiteX16" fmla="*/ 304800 w 1600200"/>
                <a:gd name="connsiteY16" fmla="*/ 38100 h 518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00200" h="5181600">
                  <a:moveTo>
                    <a:pt x="304800" y="38100"/>
                  </a:moveTo>
                  <a:lnTo>
                    <a:pt x="38100" y="1752600"/>
                  </a:lnTo>
                  <a:lnTo>
                    <a:pt x="38100" y="1752600"/>
                  </a:lnTo>
                  <a:lnTo>
                    <a:pt x="266700" y="1638300"/>
                  </a:lnTo>
                  <a:lnTo>
                    <a:pt x="0" y="2819400"/>
                  </a:lnTo>
                  <a:lnTo>
                    <a:pt x="266700" y="2514600"/>
                  </a:lnTo>
                  <a:lnTo>
                    <a:pt x="419100" y="4495800"/>
                  </a:lnTo>
                  <a:lnTo>
                    <a:pt x="647700" y="3886200"/>
                  </a:lnTo>
                  <a:lnTo>
                    <a:pt x="838200" y="5181600"/>
                  </a:lnTo>
                  <a:lnTo>
                    <a:pt x="1181100" y="4076700"/>
                  </a:lnTo>
                  <a:lnTo>
                    <a:pt x="1181100" y="4076700"/>
                  </a:lnTo>
                  <a:lnTo>
                    <a:pt x="1219200" y="2933700"/>
                  </a:lnTo>
                  <a:lnTo>
                    <a:pt x="1447800" y="3543300"/>
                  </a:lnTo>
                  <a:lnTo>
                    <a:pt x="1295400" y="1866900"/>
                  </a:lnTo>
                  <a:lnTo>
                    <a:pt x="1600200" y="2057400"/>
                  </a:lnTo>
                  <a:lnTo>
                    <a:pt x="1219200" y="0"/>
                  </a:lnTo>
                  <a:lnTo>
                    <a:pt x="304800" y="3810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 rot="16200000">
              <a:off x="100512" y="-3626853"/>
              <a:ext cx="11721499" cy="5344005"/>
              <a:chOff x="2736850" y="4111625"/>
              <a:chExt cx="4321175" cy="1970088"/>
            </a:xfrm>
          </p:grpSpPr>
          <p:sp>
            <p:nvSpPr>
              <p:cNvPr id="25" name="Freeform 131"/>
              <p:cNvSpPr>
                <a:spLocks/>
              </p:cNvSpPr>
              <p:nvPr/>
            </p:nvSpPr>
            <p:spPr bwMode="auto">
              <a:xfrm>
                <a:off x="3095625" y="4418013"/>
                <a:ext cx="781050" cy="558800"/>
              </a:xfrm>
              <a:custGeom>
                <a:avLst/>
                <a:gdLst>
                  <a:gd name="T0" fmla="*/ 0 w 131"/>
                  <a:gd name="T1" fmla="*/ 10 h 93"/>
                  <a:gd name="T2" fmla="*/ 68 w 131"/>
                  <a:gd name="T3" fmla="*/ 29 h 93"/>
                  <a:gd name="T4" fmla="*/ 95 w 131"/>
                  <a:gd name="T5" fmla="*/ 93 h 93"/>
                  <a:gd name="T6" fmla="*/ 124 w 131"/>
                  <a:gd name="T7" fmla="*/ 87 h 93"/>
                  <a:gd name="T8" fmla="*/ 131 w 131"/>
                  <a:gd name="T9" fmla="*/ 86 h 93"/>
                  <a:gd name="T10" fmla="*/ 0 w 131"/>
                  <a:gd name="T11" fmla="*/ 1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1" h="93">
                    <a:moveTo>
                      <a:pt x="0" y="10"/>
                    </a:moveTo>
                    <a:cubicBezTo>
                      <a:pt x="19" y="10"/>
                      <a:pt x="47" y="14"/>
                      <a:pt x="68" y="29"/>
                    </a:cubicBezTo>
                    <a:cubicBezTo>
                      <a:pt x="85" y="42"/>
                      <a:pt x="97" y="61"/>
                      <a:pt x="95" y="93"/>
                    </a:cubicBezTo>
                    <a:cubicBezTo>
                      <a:pt x="124" y="87"/>
                      <a:pt x="124" y="87"/>
                      <a:pt x="124" y="87"/>
                    </a:cubicBezTo>
                    <a:cubicBezTo>
                      <a:pt x="131" y="86"/>
                      <a:pt x="131" y="86"/>
                      <a:pt x="131" y="86"/>
                    </a:cubicBezTo>
                    <a:cubicBezTo>
                      <a:pt x="107" y="0"/>
                      <a:pt x="22" y="7"/>
                      <a:pt x="0" y="10"/>
                    </a:cubicBezTo>
                    <a:close/>
                  </a:path>
                </a:pathLst>
              </a:custGeom>
              <a:solidFill>
                <a:srgbClr val="591F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32"/>
              <p:cNvSpPr>
                <a:spLocks/>
              </p:cNvSpPr>
              <p:nvPr/>
            </p:nvSpPr>
            <p:spPr bwMode="auto">
              <a:xfrm>
                <a:off x="3082925" y="5227638"/>
                <a:ext cx="788987" cy="554038"/>
              </a:xfrm>
              <a:custGeom>
                <a:avLst/>
                <a:gdLst>
                  <a:gd name="T0" fmla="*/ 126 w 132"/>
                  <a:gd name="T1" fmla="*/ 6 h 92"/>
                  <a:gd name="T2" fmla="*/ 96 w 132"/>
                  <a:gd name="T3" fmla="*/ 0 h 92"/>
                  <a:gd name="T4" fmla="*/ 69 w 132"/>
                  <a:gd name="T5" fmla="*/ 63 h 92"/>
                  <a:gd name="T6" fmla="*/ 0 w 132"/>
                  <a:gd name="T7" fmla="*/ 81 h 92"/>
                  <a:gd name="T8" fmla="*/ 132 w 132"/>
                  <a:gd name="T9" fmla="*/ 8 h 92"/>
                  <a:gd name="T10" fmla="*/ 126 w 132"/>
                  <a:gd name="T11" fmla="*/ 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92">
                    <a:moveTo>
                      <a:pt x="126" y="6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8" y="31"/>
                      <a:pt x="86" y="51"/>
                      <a:pt x="69" y="63"/>
                    </a:cubicBezTo>
                    <a:cubicBezTo>
                      <a:pt x="47" y="77"/>
                      <a:pt x="18" y="80"/>
                      <a:pt x="0" y="81"/>
                    </a:cubicBezTo>
                    <a:cubicBezTo>
                      <a:pt x="22" y="84"/>
                      <a:pt x="106" y="92"/>
                      <a:pt x="132" y="8"/>
                    </a:cubicBezTo>
                    <a:lnTo>
                      <a:pt x="126" y="6"/>
                    </a:lnTo>
                    <a:close/>
                  </a:path>
                </a:pathLst>
              </a:custGeom>
              <a:solidFill>
                <a:srgbClr val="591F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33"/>
              <p:cNvSpPr>
                <a:spLocks/>
              </p:cNvSpPr>
              <p:nvPr/>
            </p:nvSpPr>
            <p:spPr bwMode="auto">
              <a:xfrm>
                <a:off x="4008438" y="4230688"/>
                <a:ext cx="519112" cy="601663"/>
              </a:xfrm>
              <a:custGeom>
                <a:avLst/>
                <a:gdLst>
                  <a:gd name="T0" fmla="*/ 76 w 87"/>
                  <a:gd name="T1" fmla="*/ 59 h 100"/>
                  <a:gd name="T2" fmla="*/ 0 w 87"/>
                  <a:gd name="T3" fmla="*/ 0 h 100"/>
                  <a:gd name="T4" fmla="*/ 57 w 87"/>
                  <a:gd name="T5" fmla="*/ 100 h 100"/>
                  <a:gd name="T6" fmla="*/ 57 w 87"/>
                  <a:gd name="T7" fmla="*/ 100 h 100"/>
                  <a:gd name="T8" fmla="*/ 76 w 87"/>
                  <a:gd name="T9" fmla="*/ 59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100">
                    <a:moveTo>
                      <a:pt x="76" y="59"/>
                    </a:moveTo>
                    <a:cubicBezTo>
                      <a:pt x="76" y="59"/>
                      <a:pt x="53" y="21"/>
                      <a:pt x="0" y="0"/>
                    </a:cubicBezTo>
                    <a:cubicBezTo>
                      <a:pt x="35" y="23"/>
                      <a:pt x="86" y="65"/>
                      <a:pt x="57" y="100"/>
                    </a:cubicBezTo>
                    <a:cubicBezTo>
                      <a:pt x="57" y="100"/>
                      <a:pt x="57" y="100"/>
                      <a:pt x="57" y="100"/>
                    </a:cubicBezTo>
                    <a:cubicBezTo>
                      <a:pt x="79" y="96"/>
                      <a:pt x="87" y="77"/>
                      <a:pt x="76" y="59"/>
                    </a:cubicBezTo>
                    <a:close/>
                  </a:path>
                </a:pathLst>
              </a:custGeom>
              <a:solidFill>
                <a:srgbClr val="BE28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134"/>
              <p:cNvSpPr>
                <a:spLocks/>
              </p:cNvSpPr>
              <p:nvPr/>
            </p:nvSpPr>
            <p:spPr bwMode="auto">
              <a:xfrm>
                <a:off x="2749550" y="4111625"/>
                <a:ext cx="1771650" cy="822325"/>
              </a:xfrm>
              <a:custGeom>
                <a:avLst/>
                <a:gdLst>
                  <a:gd name="T0" fmla="*/ 211 w 297"/>
                  <a:gd name="T1" fmla="*/ 20 h 137"/>
                  <a:gd name="T2" fmla="*/ 63 w 297"/>
                  <a:gd name="T3" fmla="*/ 18 h 137"/>
                  <a:gd name="T4" fmla="*/ 0 w 297"/>
                  <a:gd name="T5" fmla="*/ 41 h 137"/>
                  <a:gd name="T6" fmla="*/ 39 w 297"/>
                  <a:gd name="T7" fmla="*/ 61 h 137"/>
                  <a:gd name="T8" fmla="*/ 58 w 297"/>
                  <a:gd name="T9" fmla="*/ 61 h 137"/>
                  <a:gd name="T10" fmla="*/ 189 w 297"/>
                  <a:gd name="T11" fmla="*/ 137 h 137"/>
                  <a:gd name="T12" fmla="*/ 194 w 297"/>
                  <a:gd name="T13" fmla="*/ 136 h 137"/>
                  <a:gd name="T14" fmla="*/ 268 w 297"/>
                  <a:gd name="T15" fmla="*/ 120 h 137"/>
                  <a:gd name="T16" fmla="*/ 211 w 297"/>
                  <a:gd name="T17" fmla="*/ 2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37">
                    <a:moveTo>
                      <a:pt x="211" y="20"/>
                    </a:moveTo>
                    <a:cubicBezTo>
                      <a:pt x="176" y="6"/>
                      <a:pt x="128" y="0"/>
                      <a:pt x="63" y="18"/>
                    </a:cubicBezTo>
                    <a:cubicBezTo>
                      <a:pt x="44" y="23"/>
                      <a:pt x="23" y="30"/>
                      <a:pt x="0" y="41"/>
                    </a:cubicBezTo>
                    <a:cubicBezTo>
                      <a:pt x="0" y="54"/>
                      <a:pt x="18" y="63"/>
                      <a:pt x="39" y="61"/>
                    </a:cubicBezTo>
                    <a:cubicBezTo>
                      <a:pt x="39" y="61"/>
                      <a:pt x="47" y="60"/>
                      <a:pt x="58" y="61"/>
                    </a:cubicBezTo>
                    <a:cubicBezTo>
                      <a:pt x="80" y="58"/>
                      <a:pt x="165" y="51"/>
                      <a:pt x="189" y="137"/>
                    </a:cubicBezTo>
                    <a:cubicBezTo>
                      <a:pt x="194" y="136"/>
                      <a:pt x="194" y="136"/>
                      <a:pt x="194" y="136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97" y="85"/>
                      <a:pt x="246" y="43"/>
                      <a:pt x="211" y="20"/>
                    </a:cubicBezTo>
                    <a:close/>
                  </a:path>
                </a:pathLst>
              </a:custGeom>
              <a:solidFill>
                <a:srgbClr val="BE28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135"/>
              <p:cNvSpPr>
                <a:spLocks/>
              </p:cNvSpPr>
              <p:nvPr/>
            </p:nvSpPr>
            <p:spPr bwMode="auto">
              <a:xfrm>
                <a:off x="3978275" y="5391150"/>
                <a:ext cx="538162" cy="587375"/>
              </a:xfrm>
              <a:custGeom>
                <a:avLst/>
                <a:gdLst>
                  <a:gd name="T0" fmla="*/ 65 w 90"/>
                  <a:gd name="T1" fmla="*/ 0 h 98"/>
                  <a:gd name="T2" fmla="*/ 0 w 90"/>
                  <a:gd name="T3" fmla="*/ 98 h 98"/>
                  <a:gd name="T4" fmla="*/ 79 w 90"/>
                  <a:gd name="T5" fmla="*/ 41 h 98"/>
                  <a:gd name="T6" fmla="*/ 65 w 90"/>
                  <a:gd name="T7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98">
                    <a:moveTo>
                      <a:pt x="65" y="0"/>
                    </a:moveTo>
                    <a:cubicBezTo>
                      <a:pt x="84" y="35"/>
                      <a:pt x="34" y="76"/>
                      <a:pt x="0" y="98"/>
                    </a:cubicBezTo>
                    <a:cubicBezTo>
                      <a:pt x="55" y="79"/>
                      <a:pt x="79" y="41"/>
                      <a:pt x="79" y="41"/>
                    </a:cubicBezTo>
                    <a:cubicBezTo>
                      <a:pt x="90" y="24"/>
                      <a:pt x="83" y="6"/>
                      <a:pt x="65" y="0"/>
                    </a:cubicBezTo>
                    <a:close/>
                  </a:path>
                </a:pathLst>
              </a:custGeom>
              <a:solidFill>
                <a:srgbClr val="BE28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136"/>
              <p:cNvSpPr>
                <a:spLocks/>
              </p:cNvSpPr>
              <p:nvPr/>
            </p:nvSpPr>
            <p:spPr bwMode="auto">
              <a:xfrm>
                <a:off x="2736850" y="5276850"/>
                <a:ext cx="1743075" cy="804863"/>
              </a:xfrm>
              <a:custGeom>
                <a:avLst/>
                <a:gdLst>
                  <a:gd name="T0" fmla="*/ 273 w 292"/>
                  <a:gd name="T1" fmla="*/ 19 h 134"/>
                  <a:gd name="T2" fmla="*/ 269 w 292"/>
                  <a:gd name="T3" fmla="*/ 18 h 134"/>
                  <a:gd name="T4" fmla="*/ 195 w 292"/>
                  <a:gd name="T5" fmla="*/ 1 h 134"/>
                  <a:gd name="T6" fmla="*/ 190 w 292"/>
                  <a:gd name="T7" fmla="*/ 0 h 134"/>
                  <a:gd name="T8" fmla="*/ 58 w 292"/>
                  <a:gd name="T9" fmla="*/ 73 h 134"/>
                  <a:gd name="T10" fmla="*/ 39 w 292"/>
                  <a:gd name="T11" fmla="*/ 72 h 134"/>
                  <a:gd name="T12" fmla="*/ 0 w 292"/>
                  <a:gd name="T13" fmla="*/ 92 h 134"/>
                  <a:gd name="T14" fmla="*/ 62 w 292"/>
                  <a:gd name="T15" fmla="*/ 116 h 134"/>
                  <a:gd name="T16" fmla="*/ 208 w 292"/>
                  <a:gd name="T17" fmla="*/ 117 h 134"/>
                  <a:gd name="T18" fmla="*/ 273 w 292"/>
                  <a:gd name="T19" fmla="*/ 1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2" h="134">
                    <a:moveTo>
                      <a:pt x="273" y="19"/>
                    </a:moveTo>
                    <a:cubicBezTo>
                      <a:pt x="272" y="19"/>
                      <a:pt x="271" y="18"/>
                      <a:pt x="269" y="18"/>
                    </a:cubicBezTo>
                    <a:cubicBezTo>
                      <a:pt x="195" y="1"/>
                      <a:pt x="195" y="1"/>
                      <a:pt x="195" y="1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64" y="84"/>
                      <a:pt x="80" y="76"/>
                      <a:pt x="58" y="73"/>
                    </a:cubicBezTo>
                    <a:cubicBezTo>
                      <a:pt x="46" y="73"/>
                      <a:pt x="39" y="72"/>
                      <a:pt x="39" y="72"/>
                    </a:cubicBezTo>
                    <a:cubicBezTo>
                      <a:pt x="18" y="69"/>
                      <a:pt x="0" y="78"/>
                      <a:pt x="0" y="92"/>
                    </a:cubicBezTo>
                    <a:cubicBezTo>
                      <a:pt x="22" y="102"/>
                      <a:pt x="43" y="110"/>
                      <a:pt x="62" y="116"/>
                    </a:cubicBezTo>
                    <a:cubicBezTo>
                      <a:pt x="125" y="134"/>
                      <a:pt x="173" y="130"/>
                      <a:pt x="208" y="117"/>
                    </a:cubicBezTo>
                    <a:cubicBezTo>
                      <a:pt x="242" y="95"/>
                      <a:pt x="292" y="54"/>
                      <a:pt x="273" y="19"/>
                    </a:cubicBezTo>
                    <a:close/>
                  </a:path>
                </a:pathLst>
              </a:custGeom>
              <a:solidFill>
                <a:srgbClr val="BE28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137"/>
              <p:cNvSpPr>
                <a:spLocks/>
              </p:cNvSpPr>
              <p:nvPr/>
            </p:nvSpPr>
            <p:spPr bwMode="auto">
              <a:xfrm>
                <a:off x="4813300" y="4616450"/>
                <a:ext cx="1509712" cy="1027113"/>
              </a:xfrm>
              <a:custGeom>
                <a:avLst/>
                <a:gdLst>
                  <a:gd name="T0" fmla="*/ 226 w 253"/>
                  <a:gd name="T1" fmla="*/ 10 h 171"/>
                  <a:gd name="T2" fmla="*/ 32 w 253"/>
                  <a:gd name="T3" fmla="*/ 5 h 171"/>
                  <a:gd name="T4" fmla="*/ 2 w 253"/>
                  <a:gd name="T5" fmla="*/ 6 h 171"/>
                  <a:gd name="T6" fmla="*/ 0 w 253"/>
                  <a:gd name="T7" fmla="*/ 162 h 171"/>
                  <a:gd name="T8" fmla="*/ 30 w 253"/>
                  <a:gd name="T9" fmla="*/ 164 h 171"/>
                  <a:gd name="T10" fmla="*/ 225 w 253"/>
                  <a:gd name="T11" fmla="*/ 164 h 171"/>
                  <a:gd name="T12" fmla="*/ 252 w 253"/>
                  <a:gd name="T13" fmla="*/ 87 h 171"/>
                  <a:gd name="T14" fmla="*/ 226 w 253"/>
                  <a:gd name="T15" fmla="*/ 1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3" h="171">
                    <a:moveTo>
                      <a:pt x="226" y="10"/>
                    </a:moveTo>
                    <a:cubicBezTo>
                      <a:pt x="178" y="3"/>
                      <a:pt x="115" y="0"/>
                      <a:pt x="32" y="5"/>
                    </a:cubicBezTo>
                    <a:cubicBezTo>
                      <a:pt x="22" y="5"/>
                      <a:pt x="12" y="6"/>
                      <a:pt x="2" y="6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10" y="163"/>
                      <a:pt x="20" y="164"/>
                      <a:pt x="30" y="164"/>
                    </a:cubicBezTo>
                    <a:cubicBezTo>
                      <a:pt x="113" y="171"/>
                      <a:pt x="177" y="169"/>
                      <a:pt x="225" y="164"/>
                    </a:cubicBezTo>
                    <a:cubicBezTo>
                      <a:pt x="242" y="143"/>
                      <a:pt x="252" y="116"/>
                      <a:pt x="252" y="87"/>
                    </a:cubicBezTo>
                    <a:cubicBezTo>
                      <a:pt x="253" y="58"/>
                      <a:pt x="243" y="31"/>
                      <a:pt x="226" y="10"/>
                    </a:cubicBezTo>
                    <a:close/>
                  </a:path>
                </a:pathLst>
              </a:custGeom>
              <a:solidFill>
                <a:srgbClr val="EAE4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138"/>
              <p:cNvSpPr>
                <a:spLocks/>
              </p:cNvSpPr>
              <p:nvPr/>
            </p:nvSpPr>
            <p:spPr bwMode="auto">
              <a:xfrm>
                <a:off x="4646613" y="4651375"/>
                <a:ext cx="179387" cy="936625"/>
              </a:xfrm>
              <a:custGeom>
                <a:avLst/>
                <a:gdLst>
                  <a:gd name="T0" fmla="*/ 2 w 30"/>
                  <a:gd name="T1" fmla="*/ 3 h 156"/>
                  <a:gd name="T2" fmla="*/ 0 w 30"/>
                  <a:gd name="T3" fmla="*/ 153 h 156"/>
                  <a:gd name="T4" fmla="*/ 28 w 30"/>
                  <a:gd name="T5" fmla="*/ 156 h 156"/>
                  <a:gd name="T6" fmla="*/ 30 w 30"/>
                  <a:gd name="T7" fmla="*/ 0 h 156"/>
                  <a:gd name="T8" fmla="*/ 2 w 30"/>
                  <a:gd name="T9" fmla="*/ 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56">
                    <a:moveTo>
                      <a:pt x="2" y="3"/>
                    </a:moveTo>
                    <a:cubicBezTo>
                      <a:pt x="0" y="153"/>
                      <a:pt x="0" y="153"/>
                      <a:pt x="0" y="153"/>
                    </a:cubicBezTo>
                    <a:cubicBezTo>
                      <a:pt x="10" y="154"/>
                      <a:pt x="19" y="155"/>
                      <a:pt x="28" y="15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1" y="1"/>
                      <a:pt x="12" y="2"/>
                      <a:pt x="2" y="3"/>
                    </a:cubicBezTo>
                    <a:close/>
                  </a:path>
                </a:pathLst>
              </a:custGeom>
              <a:solidFill>
                <a:srgbClr val="8C1E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39"/>
              <p:cNvSpPr>
                <a:spLocks/>
              </p:cNvSpPr>
              <p:nvPr/>
            </p:nvSpPr>
            <p:spPr bwMode="auto">
              <a:xfrm>
                <a:off x="4479925" y="4670425"/>
                <a:ext cx="179387" cy="900113"/>
              </a:xfrm>
              <a:custGeom>
                <a:avLst/>
                <a:gdLst>
                  <a:gd name="T0" fmla="*/ 23 w 30"/>
                  <a:gd name="T1" fmla="*/ 0 h 150"/>
                  <a:gd name="T2" fmla="*/ 20 w 30"/>
                  <a:gd name="T3" fmla="*/ 149 h 150"/>
                  <a:gd name="T4" fmla="*/ 28 w 30"/>
                  <a:gd name="T5" fmla="*/ 150 h 150"/>
                  <a:gd name="T6" fmla="*/ 30 w 30"/>
                  <a:gd name="T7" fmla="*/ 0 h 150"/>
                  <a:gd name="T8" fmla="*/ 23 w 3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50">
                    <a:moveTo>
                      <a:pt x="23" y="0"/>
                    </a:moveTo>
                    <a:cubicBezTo>
                      <a:pt x="7" y="33"/>
                      <a:pt x="0" y="84"/>
                      <a:pt x="20" y="149"/>
                    </a:cubicBezTo>
                    <a:cubicBezTo>
                      <a:pt x="23" y="150"/>
                      <a:pt x="26" y="150"/>
                      <a:pt x="28" y="15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8" y="0"/>
                      <a:pt x="26" y="0"/>
                      <a:pt x="23" y="0"/>
                    </a:cubicBezTo>
                    <a:close/>
                  </a:path>
                </a:pathLst>
              </a:custGeom>
              <a:solidFill>
                <a:srgbClr val="5418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40"/>
              <p:cNvSpPr>
                <a:spLocks/>
              </p:cNvSpPr>
              <p:nvPr/>
            </p:nvSpPr>
            <p:spPr bwMode="auto">
              <a:xfrm>
                <a:off x="4170363" y="4670425"/>
                <a:ext cx="446087" cy="893763"/>
              </a:xfrm>
              <a:custGeom>
                <a:avLst/>
                <a:gdLst>
                  <a:gd name="T0" fmla="*/ 3 w 75"/>
                  <a:gd name="T1" fmla="*/ 8 h 149"/>
                  <a:gd name="T2" fmla="*/ 0 w 75"/>
                  <a:gd name="T3" fmla="*/ 140 h 149"/>
                  <a:gd name="T4" fmla="*/ 72 w 75"/>
                  <a:gd name="T5" fmla="*/ 149 h 149"/>
                  <a:gd name="T6" fmla="*/ 75 w 75"/>
                  <a:gd name="T7" fmla="*/ 0 h 149"/>
                  <a:gd name="T8" fmla="*/ 3 w 75"/>
                  <a:gd name="T9" fmla="*/ 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49">
                    <a:moveTo>
                      <a:pt x="3" y="8"/>
                    </a:moveTo>
                    <a:cubicBezTo>
                      <a:pt x="0" y="140"/>
                      <a:pt x="0" y="140"/>
                      <a:pt x="0" y="140"/>
                    </a:cubicBezTo>
                    <a:cubicBezTo>
                      <a:pt x="25" y="144"/>
                      <a:pt x="49" y="147"/>
                      <a:pt x="72" y="149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53" y="2"/>
                      <a:pt x="29" y="5"/>
                      <a:pt x="3" y="8"/>
                    </a:cubicBezTo>
                    <a:close/>
                  </a:path>
                </a:pathLst>
              </a:custGeom>
              <a:solidFill>
                <a:srgbClr val="FFD6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41"/>
              <p:cNvSpPr>
                <a:spLocks/>
              </p:cNvSpPr>
              <p:nvPr/>
            </p:nvSpPr>
            <p:spPr bwMode="auto">
              <a:xfrm>
                <a:off x="3381375" y="4718050"/>
                <a:ext cx="949325" cy="792163"/>
              </a:xfrm>
              <a:custGeom>
                <a:avLst/>
                <a:gdLst>
                  <a:gd name="T0" fmla="*/ 135 w 159"/>
                  <a:gd name="T1" fmla="*/ 0 h 132"/>
                  <a:gd name="T2" fmla="*/ 9 w 159"/>
                  <a:gd name="T3" fmla="*/ 18 h 132"/>
                  <a:gd name="T4" fmla="*/ 1 w 159"/>
                  <a:gd name="T5" fmla="*/ 19 h 132"/>
                  <a:gd name="T6" fmla="*/ 0 w 159"/>
                  <a:gd name="T7" fmla="*/ 65 h 132"/>
                  <a:gd name="T8" fmla="*/ 0 w 159"/>
                  <a:gd name="T9" fmla="*/ 110 h 132"/>
                  <a:gd name="T10" fmla="*/ 7 w 159"/>
                  <a:gd name="T11" fmla="*/ 112 h 132"/>
                  <a:gd name="T12" fmla="*/ 132 w 159"/>
                  <a:gd name="T13" fmla="*/ 132 h 132"/>
                  <a:gd name="T14" fmla="*/ 135 w 159"/>
                  <a:gd name="T15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" h="132">
                    <a:moveTo>
                      <a:pt x="135" y="0"/>
                    </a:moveTo>
                    <a:cubicBezTo>
                      <a:pt x="96" y="4"/>
                      <a:pt x="54" y="10"/>
                      <a:pt x="9" y="18"/>
                    </a:cubicBezTo>
                    <a:cubicBezTo>
                      <a:pt x="6" y="18"/>
                      <a:pt x="3" y="18"/>
                      <a:pt x="1" y="19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2" y="111"/>
                      <a:pt x="5" y="111"/>
                      <a:pt x="7" y="112"/>
                    </a:cubicBezTo>
                    <a:cubicBezTo>
                      <a:pt x="52" y="120"/>
                      <a:pt x="93" y="127"/>
                      <a:pt x="132" y="132"/>
                    </a:cubicBezTo>
                    <a:cubicBezTo>
                      <a:pt x="159" y="72"/>
                      <a:pt x="147" y="25"/>
                      <a:pt x="135" y="0"/>
                    </a:cubicBezTo>
                    <a:close/>
                  </a:path>
                </a:pathLst>
              </a:custGeom>
              <a:solidFill>
                <a:srgbClr val="EAE4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42"/>
              <p:cNvSpPr>
                <a:spLocks/>
              </p:cNvSpPr>
              <p:nvPr/>
            </p:nvSpPr>
            <p:spPr bwMode="auto">
              <a:xfrm>
                <a:off x="6156325" y="4675188"/>
                <a:ext cx="650875" cy="925513"/>
              </a:xfrm>
              <a:custGeom>
                <a:avLst/>
                <a:gdLst>
                  <a:gd name="T0" fmla="*/ 98 w 109"/>
                  <a:gd name="T1" fmla="*/ 25 h 154"/>
                  <a:gd name="T2" fmla="*/ 49 w 109"/>
                  <a:gd name="T3" fmla="*/ 9 h 154"/>
                  <a:gd name="T4" fmla="*/ 1 w 109"/>
                  <a:gd name="T5" fmla="*/ 0 h 154"/>
                  <a:gd name="T6" fmla="*/ 27 w 109"/>
                  <a:gd name="T7" fmla="*/ 77 h 154"/>
                  <a:gd name="T8" fmla="*/ 0 w 109"/>
                  <a:gd name="T9" fmla="*/ 154 h 154"/>
                  <a:gd name="T10" fmla="*/ 47 w 109"/>
                  <a:gd name="T11" fmla="*/ 146 h 154"/>
                  <a:gd name="T12" fmla="*/ 97 w 109"/>
                  <a:gd name="T13" fmla="*/ 130 h 154"/>
                  <a:gd name="T14" fmla="*/ 109 w 109"/>
                  <a:gd name="T15" fmla="*/ 78 h 154"/>
                  <a:gd name="T16" fmla="*/ 98 w 109"/>
                  <a:gd name="T17" fmla="*/ 25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154">
                    <a:moveTo>
                      <a:pt x="98" y="25"/>
                    </a:moveTo>
                    <a:cubicBezTo>
                      <a:pt x="85" y="19"/>
                      <a:pt x="69" y="14"/>
                      <a:pt x="49" y="9"/>
                    </a:cubicBezTo>
                    <a:cubicBezTo>
                      <a:pt x="35" y="5"/>
                      <a:pt x="19" y="2"/>
                      <a:pt x="1" y="0"/>
                    </a:cubicBezTo>
                    <a:cubicBezTo>
                      <a:pt x="18" y="21"/>
                      <a:pt x="28" y="48"/>
                      <a:pt x="27" y="77"/>
                    </a:cubicBezTo>
                    <a:cubicBezTo>
                      <a:pt x="27" y="106"/>
                      <a:pt x="17" y="133"/>
                      <a:pt x="0" y="154"/>
                    </a:cubicBezTo>
                    <a:cubicBezTo>
                      <a:pt x="18" y="152"/>
                      <a:pt x="33" y="149"/>
                      <a:pt x="47" y="146"/>
                    </a:cubicBezTo>
                    <a:cubicBezTo>
                      <a:pt x="67" y="141"/>
                      <a:pt x="84" y="136"/>
                      <a:pt x="97" y="130"/>
                    </a:cubicBezTo>
                    <a:cubicBezTo>
                      <a:pt x="104" y="114"/>
                      <a:pt x="109" y="96"/>
                      <a:pt x="109" y="78"/>
                    </a:cubicBezTo>
                    <a:cubicBezTo>
                      <a:pt x="109" y="59"/>
                      <a:pt x="105" y="41"/>
                      <a:pt x="98" y="25"/>
                    </a:cubicBezTo>
                    <a:close/>
                  </a:path>
                </a:pathLst>
              </a:custGeom>
              <a:solidFill>
                <a:srgbClr val="BE28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43"/>
              <p:cNvSpPr>
                <a:spLocks/>
              </p:cNvSpPr>
              <p:nvPr/>
            </p:nvSpPr>
            <p:spPr bwMode="auto">
              <a:xfrm>
                <a:off x="6735763" y="4826000"/>
                <a:ext cx="322262" cy="630238"/>
              </a:xfrm>
              <a:custGeom>
                <a:avLst/>
                <a:gdLst>
                  <a:gd name="T0" fmla="*/ 1 w 54"/>
                  <a:gd name="T1" fmla="*/ 0 h 105"/>
                  <a:gd name="T2" fmla="*/ 12 w 54"/>
                  <a:gd name="T3" fmla="*/ 53 h 105"/>
                  <a:gd name="T4" fmla="*/ 0 w 54"/>
                  <a:gd name="T5" fmla="*/ 105 h 105"/>
                  <a:gd name="T6" fmla="*/ 54 w 54"/>
                  <a:gd name="T7" fmla="*/ 53 h 105"/>
                  <a:gd name="T8" fmla="*/ 1 w 54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05">
                    <a:moveTo>
                      <a:pt x="1" y="0"/>
                    </a:moveTo>
                    <a:cubicBezTo>
                      <a:pt x="8" y="16"/>
                      <a:pt x="12" y="34"/>
                      <a:pt x="12" y="53"/>
                    </a:cubicBezTo>
                    <a:cubicBezTo>
                      <a:pt x="12" y="71"/>
                      <a:pt x="7" y="89"/>
                      <a:pt x="0" y="105"/>
                    </a:cubicBezTo>
                    <a:cubicBezTo>
                      <a:pt x="52" y="82"/>
                      <a:pt x="54" y="53"/>
                      <a:pt x="54" y="53"/>
                    </a:cubicBezTo>
                    <a:cubicBezTo>
                      <a:pt x="54" y="53"/>
                      <a:pt x="53" y="25"/>
                      <a:pt x="1" y="0"/>
                    </a:cubicBezTo>
                    <a:close/>
                  </a:path>
                </a:pathLst>
              </a:custGeom>
              <a:solidFill>
                <a:srgbClr val="FFD6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44"/>
              <p:cNvSpPr>
                <a:spLocks/>
              </p:cNvSpPr>
              <p:nvPr/>
            </p:nvSpPr>
            <p:spPr bwMode="auto">
              <a:xfrm>
                <a:off x="2743200" y="4976813"/>
                <a:ext cx="1784350" cy="280988"/>
              </a:xfrm>
              <a:custGeom>
                <a:avLst/>
                <a:gdLst>
                  <a:gd name="T0" fmla="*/ 283 w 299"/>
                  <a:gd name="T1" fmla="*/ 0 h 47"/>
                  <a:gd name="T2" fmla="*/ 16 w 299"/>
                  <a:gd name="T3" fmla="*/ 13 h 47"/>
                  <a:gd name="T4" fmla="*/ 0 w 299"/>
                  <a:gd name="T5" fmla="*/ 20 h 47"/>
                  <a:gd name="T6" fmla="*/ 16 w 299"/>
                  <a:gd name="T7" fmla="*/ 28 h 47"/>
                  <a:gd name="T8" fmla="*/ 283 w 299"/>
                  <a:gd name="T9" fmla="*/ 47 h 47"/>
                  <a:gd name="T10" fmla="*/ 299 w 299"/>
                  <a:gd name="T11" fmla="*/ 24 h 47"/>
                  <a:gd name="T12" fmla="*/ 283 w 299"/>
                  <a:gd name="T1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9" h="47">
                    <a:moveTo>
                      <a:pt x="283" y="0"/>
                    </a:moveTo>
                    <a:cubicBezTo>
                      <a:pt x="16" y="13"/>
                      <a:pt x="16" y="13"/>
                      <a:pt x="16" y="13"/>
                    </a:cubicBezTo>
                    <a:cubicBezTo>
                      <a:pt x="7" y="13"/>
                      <a:pt x="0" y="15"/>
                      <a:pt x="0" y="20"/>
                    </a:cubicBezTo>
                    <a:cubicBezTo>
                      <a:pt x="0" y="27"/>
                      <a:pt x="7" y="28"/>
                      <a:pt x="16" y="28"/>
                    </a:cubicBezTo>
                    <a:cubicBezTo>
                      <a:pt x="283" y="47"/>
                      <a:pt x="283" y="47"/>
                      <a:pt x="283" y="47"/>
                    </a:cubicBezTo>
                    <a:cubicBezTo>
                      <a:pt x="291" y="47"/>
                      <a:pt x="299" y="32"/>
                      <a:pt x="299" y="24"/>
                    </a:cubicBezTo>
                    <a:cubicBezTo>
                      <a:pt x="299" y="15"/>
                      <a:pt x="292" y="0"/>
                      <a:pt x="283" y="0"/>
                    </a:cubicBezTo>
                    <a:close/>
                  </a:path>
                </a:pathLst>
              </a:custGeom>
              <a:solidFill>
                <a:srgbClr val="BE28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145"/>
              <p:cNvSpPr>
                <a:spLocks/>
              </p:cNvSpPr>
              <p:nvPr/>
            </p:nvSpPr>
            <p:spPr bwMode="auto">
              <a:xfrm>
                <a:off x="4975225" y="4970463"/>
                <a:ext cx="304800" cy="312738"/>
              </a:xfrm>
              <a:custGeom>
                <a:avLst/>
                <a:gdLst>
                  <a:gd name="T0" fmla="*/ 26 w 51"/>
                  <a:gd name="T1" fmla="*/ 0 h 52"/>
                  <a:gd name="T2" fmla="*/ 0 w 51"/>
                  <a:gd name="T3" fmla="*/ 25 h 52"/>
                  <a:gd name="T4" fmla="*/ 25 w 51"/>
                  <a:gd name="T5" fmla="*/ 51 h 52"/>
                  <a:gd name="T6" fmla="*/ 51 w 51"/>
                  <a:gd name="T7" fmla="*/ 26 h 52"/>
                  <a:gd name="T8" fmla="*/ 26 w 51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2">
                    <a:moveTo>
                      <a:pt x="26" y="0"/>
                    </a:moveTo>
                    <a:cubicBezTo>
                      <a:pt x="12" y="0"/>
                      <a:pt x="0" y="11"/>
                      <a:pt x="0" y="25"/>
                    </a:cubicBezTo>
                    <a:cubicBezTo>
                      <a:pt x="0" y="40"/>
                      <a:pt x="11" y="51"/>
                      <a:pt x="25" y="51"/>
                    </a:cubicBezTo>
                    <a:cubicBezTo>
                      <a:pt x="39" y="52"/>
                      <a:pt x="51" y="40"/>
                      <a:pt x="51" y="26"/>
                    </a:cubicBezTo>
                    <a:cubicBezTo>
                      <a:pt x="51" y="12"/>
                      <a:pt x="40" y="0"/>
                      <a:pt x="26" y="0"/>
                    </a:cubicBezTo>
                    <a:close/>
                  </a:path>
                </a:pathLst>
              </a:custGeom>
              <a:solidFill>
                <a:srgbClr val="BE28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146"/>
              <p:cNvSpPr>
                <a:spLocks/>
              </p:cNvSpPr>
              <p:nvPr/>
            </p:nvSpPr>
            <p:spPr bwMode="auto">
              <a:xfrm>
                <a:off x="5016500" y="5011738"/>
                <a:ext cx="220662" cy="222250"/>
              </a:xfrm>
              <a:custGeom>
                <a:avLst/>
                <a:gdLst>
                  <a:gd name="T0" fmla="*/ 19 w 37"/>
                  <a:gd name="T1" fmla="*/ 0 h 37"/>
                  <a:gd name="T2" fmla="*/ 0 w 37"/>
                  <a:gd name="T3" fmla="*/ 19 h 37"/>
                  <a:gd name="T4" fmla="*/ 18 w 37"/>
                  <a:gd name="T5" fmla="*/ 37 h 37"/>
                  <a:gd name="T6" fmla="*/ 37 w 37"/>
                  <a:gd name="T7" fmla="*/ 19 h 37"/>
                  <a:gd name="T8" fmla="*/ 19 w 37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19" y="0"/>
                    </a:moveTo>
                    <a:cubicBezTo>
                      <a:pt x="9" y="0"/>
                      <a:pt x="0" y="8"/>
                      <a:pt x="0" y="19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9" y="37"/>
                      <a:pt x="37" y="29"/>
                      <a:pt x="37" y="19"/>
                    </a:cubicBezTo>
                    <a:cubicBezTo>
                      <a:pt x="37" y="9"/>
                      <a:pt x="29" y="0"/>
                      <a:pt x="19" y="0"/>
                    </a:cubicBezTo>
                    <a:close/>
                  </a:path>
                </a:pathLst>
              </a:custGeom>
              <a:solidFill>
                <a:srgbClr val="8BD6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Oval 147"/>
              <p:cNvSpPr>
                <a:spLocks noChangeArrowheads="1"/>
              </p:cNvSpPr>
              <p:nvPr/>
            </p:nvSpPr>
            <p:spPr bwMode="auto">
              <a:xfrm>
                <a:off x="5106988" y="5054600"/>
                <a:ext cx="34925" cy="349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148"/>
              <p:cNvSpPr>
                <a:spLocks/>
              </p:cNvSpPr>
              <p:nvPr/>
            </p:nvSpPr>
            <p:spPr bwMode="auto">
              <a:xfrm>
                <a:off x="5446713" y="4784725"/>
                <a:ext cx="685800" cy="690563"/>
              </a:xfrm>
              <a:custGeom>
                <a:avLst/>
                <a:gdLst>
                  <a:gd name="T0" fmla="*/ 58 w 115"/>
                  <a:gd name="T1" fmla="*/ 1 h 115"/>
                  <a:gd name="T2" fmla="*/ 1 w 115"/>
                  <a:gd name="T3" fmla="*/ 57 h 115"/>
                  <a:gd name="T4" fmla="*/ 57 w 115"/>
                  <a:gd name="T5" fmla="*/ 115 h 115"/>
                  <a:gd name="T6" fmla="*/ 115 w 115"/>
                  <a:gd name="T7" fmla="*/ 59 h 115"/>
                  <a:gd name="T8" fmla="*/ 58 w 115"/>
                  <a:gd name="T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15">
                    <a:moveTo>
                      <a:pt x="58" y="1"/>
                    </a:moveTo>
                    <a:cubicBezTo>
                      <a:pt x="27" y="0"/>
                      <a:pt x="1" y="26"/>
                      <a:pt x="1" y="57"/>
                    </a:cubicBezTo>
                    <a:cubicBezTo>
                      <a:pt x="0" y="89"/>
                      <a:pt x="26" y="115"/>
                      <a:pt x="57" y="115"/>
                    </a:cubicBezTo>
                    <a:cubicBezTo>
                      <a:pt x="89" y="115"/>
                      <a:pt x="115" y="90"/>
                      <a:pt x="115" y="59"/>
                    </a:cubicBezTo>
                    <a:cubicBezTo>
                      <a:pt x="115" y="27"/>
                      <a:pt x="90" y="1"/>
                      <a:pt x="58" y="1"/>
                    </a:cubicBezTo>
                    <a:close/>
                  </a:path>
                </a:pathLst>
              </a:custGeom>
              <a:solidFill>
                <a:srgbClr val="BE28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149"/>
              <p:cNvSpPr>
                <a:spLocks/>
              </p:cNvSpPr>
              <p:nvPr/>
            </p:nvSpPr>
            <p:spPr bwMode="auto">
              <a:xfrm>
                <a:off x="5541963" y="4879975"/>
                <a:ext cx="495300" cy="498475"/>
              </a:xfrm>
              <a:custGeom>
                <a:avLst/>
                <a:gdLst>
                  <a:gd name="T0" fmla="*/ 42 w 83"/>
                  <a:gd name="T1" fmla="*/ 1 h 83"/>
                  <a:gd name="T2" fmla="*/ 1 w 83"/>
                  <a:gd name="T3" fmla="*/ 41 h 83"/>
                  <a:gd name="T4" fmla="*/ 41 w 83"/>
                  <a:gd name="T5" fmla="*/ 83 h 83"/>
                  <a:gd name="T6" fmla="*/ 83 w 83"/>
                  <a:gd name="T7" fmla="*/ 42 h 83"/>
                  <a:gd name="T8" fmla="*/ 42 w 83"/>
                  <a:gd name="T9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42" y="1"/>
                    </a:moveTo>
                    <a:cubicBezTo>
                      <a:pt x="19" y="0"/>
                      <a:pt x="1" y="19"/>
                      <a:pt x="1" y="41"/>
                    </a:cubicBezTo>
                    <a:cubicBezTo>
                      <a:pt x="0" y="64"/>
                      <a:pt x="19" y="83"/>
                      <a:pt x="41" y="83"/>
                    </a:cubicBezTo>
                    <a:cubicBezTo>
                      <a:pt x="64" y="83"/>
                      <a:pt x="83" y="65"/>
                      <a:pt x="83" y="42"/>
                    </a:cubicBezTo>
                    <a:cubicBezTo>
                      <a:pt x="83" y="20"/>
                      <a:pt x="65" y="1"/>
                      <a:pt x="42" y="1"/>
                    </a:cubicBezTo>
                    <a:close/>
                  </a:path>
                </a:pathLst>
              </a:custGeom>
              <a:solidFill>
                <a:srgbClr val="8BD6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150"/>
              <p:cNvSpPr>
                <a:spLocks/>
              </p:cNvSpPr>
              <p:nvPr/>
            </p:nvSpPr>
            <p:spPr bwMode="auto">
              <a:xfrm>
                <a:off x="5827713" y="5011738"/>
                <a:ext cx="96837" cy="96838"/>
              </a:xfrm>
              <a:custGeom>
                <a:avLst/>
                <a:gdLst>
                  <a:gd name="T0" fmla="*/ 9 w 16"/>
                  <a:gd name="T1" fmla="*/ 0 h 16"/>
                  <a:gd name="T2" fmla="*/ 1 w 16"/>
                  <a:gd name="T3" fmla="*/ 8 h 16"/>
                  <a:gd name="T4" fmla="*/ 8 w 16"/>
                  <a:gd name="T5" fmla="*/ 16 h 16"/>
                  <a:gd name="T6" fmla="*/ 16 w 16"/>
                  <a:gd name="T7" fmla="*/ 8 h 16"/>
                  <a:gd name="T8" fmla="*/ 9 w 16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9" y="0"/>
                    </a:moveTo>
                    <a:cubicBezTo>
                      <a:pt x="4" y="0"/>
                      <a:pt x="1" y="4"/>
                      <a:pt x="1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13" y="16"/>
                      <a:pt x="16" y="13"/>
                      <a:pt x="16" y="8"/>
                    </a:cubicBezTo>
                    <a:cubicBezTo>
                      <a:pt x="16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51"/>
              <p:cNvSpPr>
                <a:spLocks/>
              </p:cNvSpPr>
              <p:nvPr/>
            </p:nvSpPr>
            <p:spPr bwMode="auto">
              <a:xfrm>
                <a:off x="5738813" y="4976813"/>
                <a:ext cx="60325" cy="58738"/>
              </a:xfrm>
              <a:custGeom>
                <a:avLst/>
                <a:gdLst>
                  <a:gd name="T0" fmla="*/ 5 w 10"/>
                  <a:gd name="T1" fmla="*/ 0 h 10"/>
                  <a:gd name="T2" fmla="*/ 0 w 10"/>
                  <a:gd name="T3" fmla="*/ 5 h 10"/>
                  <a:gd name="T4" fmla="*/ 5 w 10"/>
                  <a:gd name="T5" fmla="*/ 10 h 10"/>
                  <a:gd name="T6" fmla="*/ 10 w 10"/>
                  <a:gd name="T7" fmla="*/ 5 h 10"/>
                  <a:gd name="T8" fmla="*/ 5 w 10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10"/>
                      <a:pt x="5" y="10"/>
                    </a:cubicBezTo>
                    <a:cubicBezTo>
                      <a:pt x="7" y="10"/>
                      <a:pt x="10" y="8"/>
                      <a:pt x="10" y="5"/>
                    </a:cubicBezTo>
                    <a:cubicBezTo>
                      <a:pt x="10" y="2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Oval 152"/>
              <p:cNvSpPr>
                <a:spLocks noChangeArrowheads="1"/>
              </p:cNvSpPr>
              <p:nvPr/>
            </p:nvSpPr>
            <p:spPr bwMode="auto">
              <a:xfrm>
                <a:off x="6359525" y="5114925"/>
                <a:ext cx="41275" cy="47625"/>
              </a:xfrm>
              <a:prstGeom prst="ellipse">
                <a:avLst/>
              </a:pr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Oval 153"/>
              <p:cNvSpPr>
                <a:spLocks noChangeArrowheads="1"/>
              </p:cNvSpPr>
              <p:nvPr/>
            </p:nvSpPr>
            <p:spPr bwMode="auto">
              <a:xfrm>
                <a:off x="6365875" y="5119688"/>
                <a:ext cx="34925" cy="36513"/>
              </a:xfrm>
              <a:prstGeom prst="ellipse">
                <a:avLst/>
              </a:pr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54"/>
              <p:cNvSpPr>
                <a:spLocks/>
              </p:cNvSpPr>
              <p:nvPr/>
            </p:nvSpPr>
            <p:spPr bwMode="auto">
              <a:xfrm>
                <a:off x="6346825" y="5240338"/>
                <a:ext cx="42862" cy="47625"/>
              </a:xfrm>
              <a:custGeom>
                <a:avLst/>
                <a:gdLst>
                  <a:gd name="T0" fmla="*/ 3 w 7"/>
                  <a:gd name="T1" fmla="*/ 0 h 8"/>
                  <a:gd name="T2" fmla="*/ 0 w 7"/>
                  <a:gd name="T3" fmla="*/ 4 h 8"/>
                  <a:gd name="T4" fmla="*/ 3 w 7"/>
                  <a:gd name="T5" fmla="*/ 8 h 8"/>
                  <a:gd name="T6" fmla="*/ 7 w 7"/>
                  <a:gd name="T7" fmla="*/ 4 h 8"/>
                  <a:gd name="T8" fmla="*/ 3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3" y="0"/>
                    </a:move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7"/>
                      <a:pt x="3" y="8"/>
                    </a:cubicBezTo>
                    <a:cubicBezTo>
                      <a:pt x="5" y="8"/>
                      <a:pt x="7" y="6"/>
                      <a:pt x="7" y="4"/>
                    </a:cubicBezTo>
                    <a:cubicBezTo>
                      <a:pt x="7" y="2"/>
                      <a:pt x="5" y="0"/>
                      <a:pt x="3" y="0"/>
                    </a:cubicBezTo>
                    <a:close/>
                  </a:path>
                </a:pathLst>
              </a:cu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Oval 155"/>
              <p:cNvSpPr>
                <a:spLocks noChangeArrowheads="1"/>
              </p:cNvSpPr>
              <p:nvPr/>
            </p:nvSpPr>
            <p:spPr bwMode="auto">
              <a:xfrm>
                <a:off x="6353175" y="5246688"/>
                <a:ext cx="30162" cy="36513"/>
              </a:xfrm>
              <a:prstGeom prst="ellipse">
                <a:avLst/>
              </a:pr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56"/>
              <p:cNvSpPr>
                <a:spLocks/>
              </p:cNvSpPr>
              <p:nvPr/>
            </p:nvSpPr>
            <p:spPr bwMode="auto">
              <a:xfrm>
                <a:off x="6318250" y="5360988"/>
                <a:ext cx="41275" cy="47625"/>
              </a:xfrm>
              <a:custGeom>
                <a:avLst/>
                <a:gdLst>
                  <a:gd name="T0" fmla="*/ 4 w 7"/>
                  <a:gd name="T1" fmla="*/ 0 h 8"/>
                  <a:gd name="T2" fmla="*/ 0 w 7"/>
                  <a:gd name="T3" fmla="*/ 4 h 8"/>
                  <a:gd name="T4" fmla="*/ 4 w 7"/>
                  <a:gd name="T5" fmla="*/ 8 h 8"/>
                  <a:gd name="T6" fmla="*/ 7 w 7"/>
                  <a:gd name="T7" fmla="*/ 4 h 8"/>
                  <a:gd name="T8" fmla="*/ 4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7"/>
                      <a:pt x="4" y="8"/>
                    </a:cubicBezTo>
                    <a:cubicBezTo>
                      <a:pt x="6" y="8"/>
                      <a:pt x="7" y="6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57"/>
              <p:cNvSpPr>
                <a:spLocks/>
              </p:cNvSpPr>
              <p:nvPr/>
            </p:nvSpPr>
            <p:spPr bwMode="auto">
              <a:xfrm>
                <a:off x="6323013" y="5367338"/>
                <a:ext cx="36512" cy="34925"/>
              </a:xfrm>
              <a:custGeom>
                <a:avLst/>
                <a:gdLst>
                  <a:gd name="T0" fmla="*/ 3 w 6"/>
                  <a:gd name="T1" fmla="*/ 0 h 6"/>
                  <a:gd name="T2" fmla="*/ 0 w 6"/>
                  <a:gd name="T3" fmla="*/ 3 h 6"/>
                  <a:gd name="T4" fmla="*/ 3 w 6"/>
                  <a:gd name="T5" fmla="*/ 6 h 6"/>
                  <a:gd name="T6" fmla="*/ 6 w 6"/>
                  <a:gd name="T7" fmla="*/ 3 h 6"/>
                  <a:gd name="T8" fmla="*/ 3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6"/>
                      <a:pt x="3" y="6"/>
                    </a:cubicBezTo>
                    <a:cubicBezTo>
                      <a:pt x="4" y="6"/>
                      <a:pt x="6" y="5"/>
                      <a:pt x="6" y="3"/>
                    </a:cubicBezTo>
                    <a:cubicBezTo>
                      <a:pt x="6" y="1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58"/>
              <p:cNvSpPr>
                <a:spLocks/>
              </p:cNvSpPr>
              <p:nvPr/>
            </p:nvSpPr>
            <p:spPr bwMode="auto">
              <a:xfrm>
                <a:off x="6270625" y="5475288"/>
                <a:ext cx="41275" cy="41275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3 h 7"/>
                  <a:gd name="T4" fmla="*/ 4 w 7"/>
                  <a:gd name="T5" fmla="*/ 7 h 7"/>
                  <a:gd name="T6" fmla="*/ 7 w 7"/>
                  <a:gd name="T7" fmla="*/ 4 h 7"/>
                  <a:gd name="T8" fmla="*/ 4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4" y="0"/>
                    </a:move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7"/>
                      <a:pt x="4" y="7"/>
                    </a:cubicBezTo>
                    <a:cubicBezTo>
                      <a:pt x="6" y="7"/>
                      <a:pt x="7" y="6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159"/>
              <p:cNvSpPr>
                <a:spLocks/>
              </p:cNvSpPr>
              <p:nvPr/>
            </p:nvSpPr>
            <p:spPr bwMode="auto">
              <a:xfrm>
                <a:off x="6275388" y="5480050"/>
                <a:ext cx="30162" cy="30163"/>
              </a:xfrm>
              <a:custGeom>
                <a:avLst/>
                <a:gdLst>
                  <a:gd name="T0" fmla="*/ 3 w 5"/>
                  <a:gd name="T1" fmla="*/ 0 h 5"/>
                  <a:gd name="T2" fmla="*/ 0 w 5"/>
                  <a:gd name="T3" fmla="*/ 2 h 5"/>
                  <a:gd name="T4" fmla="*/ 3 w 5"/>
                  <a:gd name="T5" fmla="*/ 5 h 5"/>
                  <a:gd name="T6" fmla="*/ 5 w 5"/>
                  <a:gd name="T7" fmla="*/ 3 h 5"/>
                  <a:gd name="T8" fmla="*/ 3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3" y="5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1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Oval 160"/>
              <p:cNvSpPr>
                <a:spLocks noChangeArrowheads="1"/>
              </p:cNvSpPr>
              <p:nvPr/>
            </p:nvSpPr>
            <p:spPr bwMode="auto">
              <a:xfrm>
                <a:off x="6346825" y="4981575"/>
                <a:ext cx="42862" cy="49213"/>
              </a:xfrm>
              <a:prstGeom prst="ellipse">
                <a:avLst/>
              </a:pr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Oval 161"/>
              <p:cNvSpPr>
                <a:spLocks noChangeArrowheads="1"/>
              </p:cNvSpPr>
              <p:nvPr/>
            </p:nvSpPr>
            <p:spPr bwMode="auto">
              <a:xfrm>
                <a:off x="6353175" y="4987925"/>
                <a:ext cx="36512" cy="36513"/>
              </a:xfrm>
              <a:prstGeom prst="ellipse">
                <a:avLst/>
              </a:pr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162"/>
              <p:cNvSpPr>
                <a:spLocks/>
              </p:cNvSpPr>
              <p:nvPr/>
            </p:nvSpPr>
            <p:spPr bwMode="auto">
              <a:xfrm>
                <a:off x="6323013" y="4862513"/>
                <a:ext cx="42862" cy="47625"/>
              </a:xfrm>
              <a:custGeom>
                <a:avLst/>
                <a:gdLst>
                  <a:gd name="T0" fmla="*/ 4 w 7"/>
                  <a:gd name="T1" fmla="*/ 0 h 8"/>
                  <a:gd name="T2" fmla="*/ 0 w 7"/>
                  <a:gd name="T3" fmla="*/ 4 h 8"/>
                  <a:gd name="T4" fmla="*/ 4 w 7"/>
                  <a:gd name="T5" fmla="*/ 7 h 8"/>
                  <a:gd name="T6" fmla="*/ 7 w 7"/>
                  <a:gd name="T7" fmla="*/ 4 h 8"/>
                  <a:gd name="T8" fmla="*/ 4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6" y="8"/>
                      <a:pt x="7" y="6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163"/>
              <p:cNvSpPr>
                <a:spLocks/>
              </p:cNvSpPr>
              <p:nvPr/>
            </p:nvSpPr>
            <p:spPr bwMode="auto">
              <a:xfrm>
                <a:off x="6329363" y="4868863"/>
                <a:ext cx="36512" cy="34925"/>
              </a:xfrm>
              <a:custGeom>
                <a:avLst/>
                <a:gdLst>
                  <a:gd name="T0" fmla="*/ 3 w 6"/>
                  <a:gd name="T1" fmla="*/ 0 h 6"/>
                  <a:gd name="T2" fmla="*/ 0 w 6"/>
                  <a:gd name="T3" fmla="*/ 3 h 6"/>
                  <a:gd name="T4" fmla="*/ 3 w 6"/>
                  <a:gd name="T5" fmla="*/ 6 h 6"/>
                  <a:gd name="T6" fmla="*/ 6 w 6"/>
                  <a:gd name="T7" fmla="*/ 3 h 6"/>
                  <a:gd name="T8" fmla="*/ 3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6"/>
                      <a:pt x="3" y="6"/>
                    </a:cubicBezTo>
                    <a:cubicBezTo>
                      <a:pt x="4" y="6"/>
                      <a:pt x="6" y="5"/>
                      <a:pt x="6" y="3"/>
                    </a:cubicBezTo>
                    <a:cubicBezTo>
                      <a:pt x="6" y="1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64"/>
              <p:cNvSpPr>
                <a:spLocks/>
              </p:cNvSpPr>
              <p:nvPr/>
            </p:nvSpPr>
            <p:spPr bwMode="auto">
              <a:xfrm>
                <a:off x="6275388" y="4754563"/>
                <a:ext cx="47625" cy="41275"/>
              </a:xfrm>
              <a:custGeom>
                <a:avLst/>
                <a:gdLst>
                  <a:gd name="T0" fmla="*/ 4 w 8"/>
                  <a:gd name="T1" fmla="*/ 0 h 7"/>
                  <a:gd name="T2" fmla="*/ 0 w 8"/>
                  <a:gd name="T3" fmla="*/ 3 h 7"/>
                  <a:gd name="T4" fmla="*/ 4 w 8"/>
                  <a:gd name="T5" fmla="*/ 7 h 7"/>
                  <a:gd name="T6" fmla="*/ 7 w 8"/>
                  <a:gd name="T7" fmla="*/ 3 h 7"/>
                  <a:gd name="T8" fmla="*/ 4 w 8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4" y="0"/>
                    </a:move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7"/>
                      <a:pt x="4" y="7"/>
                    </a:cubicBezTo>
                    <a:cubicBezTo>
                      <a:pt x="6" y="7"/>
                      <a:pt x="7" y="5"/>
                      <a:pt x="7" y="3"/>
                    </a:cubicBezTo>
                    <a:cubicBezTo>
                      <a:pt x="8" y="1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65"/>
              <p:cNvSpPr>
                <a:spLocks/>
              </p:cNvSpPr>
              <p:nvPr/>
            </p:nvSpPr>
            <p:spPr bwMode="auto">
              <a:xfrm>
                <a:off x="6281738" y="4754563"/>
                <a:ext cx="36512" cy="34925"/>
              </a:xfrm>
              <a:custGeom>
                <a:avLst/>
                <a:gdLst>
                  <a:gd name="T0" fmla="*/ 3 w 6"/>
                  <a:gd name="T1" fmla="*/ 0 h 6"/>
                  <a:gd name="T2" fmla="*/ 0 w 6"/>
                  <a:gd name="T3" fmla="*/ 3 h 6"/>
                  <a:gd name="T4" fmla="*/ 3 w 6"/>
                  <a:gd name="T5" fmla="*/ 6 h 6"/>
                  <a:gd name="T6" fmla="*/ 6 w 6"/>
                  <a:gd name="T7" fmla="*/ 3 h 6"/>
                  <a:gd name="T8" fmla="*/ 3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0"/>
                    </a:move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4" y="6"/>
                      <a:pt x="6" y="5"/>
                      <a:pt x="6" y="3"/>
                    </a:cubicBezTo>
                    <a:cubicBezTo>
                      <a:pt x="6" y="2"/>
                      <a:pt x="5" y="0"/>
                      <a:pt x="3" y="0"/>
                    </a:cubicBezTo>
                    <a:close/>
                  </a:path>
                </a:pathLst>
              </a:cu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Oval 166"/>
              <p:cNvSpPr>
                <a:spLocks noChangeArrowheads="1"/>
              </p:cNvSpPr>
              <p:nvPr/>
            </p:nvSpPr>
            <p:spPr bwMode="auto">
              <a:xfrm>
                <a:off x="4760913" y="4700588"/>
                <a:ext cx="41275" cy="41275"/>
              </a:xfrm>
              <a:prstGeom prst="ellipse">
                <a:avLst/>
              </a:pr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Oval 167"/>
              <p:cNvSpPr>
                <a:spLocks noChangeArrowheads="1"/>
              </p:cNvSpPr>
              <p:nvPr/>
            </p:nvSpPr>
            <p:spPr bwMode="auto">
              <a:xfrm>
                <a:off x="4765675" y="4705350"/>
                <a:ext cx="36512" cy="36513"/>
              </a:xfrm>
              <a:prstGeom prst="ellipse">
                <a:avLst/>
              </a:pr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Oval 168"/>
              <p:cNvSpPr>
                <a:spLocks noChangeArrowheads="1"/>
              </p:cNvSpPr>
              <p:nvPr/>
            </p:nvSpPr>
            <p:spPr bwMode="auto">
              <a:xfrm>
                <a:off x="4760913" y="4789488"/>
                <a:ext cx="41275" cy="42863"/>
              </a:xfrm>
              <a:prstGeom prst="ellipse">
                <a:avLst/>
              </a:pr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Oval 169"/>
              <p:cNvSpPr>
                <a:spLocks noChangeArrowheads="1"/>
              </p:cNvSpPr>
              <p:nvPr/>
            </p:nvSpPr>
            <p:spPr bwMode="auto">
              <a:xfrm>
                <a:off x="4765675" y="4795838"/>
                <a:ext cx="36512" cy="30163"/>
              </a:xfrm>
              <a:prstGeom prst="ellipse">
                <a:avLst/>
              </a:pr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170"/>
              <p:cNvSpPr>
                <a:spLocks/>
              </p:cNvSpPr>
              <p:nvPr/>
            </p:nvSpPr>
            <p:spPr bwMode="auto">
              <a:xfrm>
                <a:off x="4760913" y="4879975"/>
                <a:ext cx="41275" cy="42863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3 h 7"/>
                  <a:gd name="T4" fmla="*/ 3 w 7"/>
                  <a:gd name="T5" fmla="*/ 7 h 7"/>
                  <a:gd name="T6" fmla="*/ 7 w 7"/>
                  <a:gd name="T7" fmla="*/ 3 h 7"/>
                  <a:gd name="T8" fmla="*/ 4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4" y="0"/>
                    </a:move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1" y="7"/>
                      <a:pt x="3" y="7"/>
                    </a:cubicBezTo>
                    <a:cubicBezTo>
                      <a:pt x="5" y="7"/>
                      <a:pt x="7" y="5"/>
                      <a:pt x="7" y="3"/>
                    </a:cubicBezTo>
                    <a:cubicBezTo>
                      <a:pt x="7" y="1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71"/>
              <p:cNvSpPr>
                <a:spLocks/>
              </p:cNvSpPr>
              <p:nvPr/>
            </p:nvSpPr>
            <p:spPr bwMode="auto">
              <a:xfrm>
                <a:off x="4765675" y="4879975"/>
                <a:ext cx="30162" cy="36513"/>
              </a:xfrm>
              <a:custGeom>
                <a:avLst/>
                <a:gdLst>
                  <a:gd name="T0" fmla="*/ 3 w 5"/>
                  <a:gd name="T1" fmla="*/ 0 h 6"/>
                  <a:gd name="T2" fmla="*/ 0 w 5"/>
                  <a:gd name="T3" fmla="*/ 3 h 6"/>
                  <a:gd name="T4" fmla="*/ 2 w 5"/>
                  <a:gd name="T5" fmla="*/ 6 h 6"/>
                  <a:gd name="T6" fmla="*/ 5 w 5"/>
                  <a:gd name="T7" fmla="*/ 3 h 6"/>
                  <a:gd name="T8" fmla="*/ 3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3" y="0"/>
                    </a:move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4" y="6"/>
                      <a:pt x="5" y="5"/>
                      <a:pt x="5" y="3"/>
                    </a:cubicBezTo>
                    <a:cubicBezTo>
                      <a:pt x="5" y="2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Oval 172"/>
              <p:cNvSpPr>
                <a:spLocks noChangeArrowheads="1"/>
              </p:cNvSpPr>
              <p:nvPr/>
            </p:nvSpPr>
            <p:spPr bwMode="auto">
              <a:xfrm>
                <a:off x="4760913" y="4964113"/>
                <a:ext cx="41275" cy="42863"/>
              </a:xfrm>
              <a:prstGeom prst="ellipse">
                <a:avLst/>
              </a:pr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Oval 173"/>
              <p:cNvSpPr>
                <a:spLocks noChangeArrowheads="1"/>
              </p:cNvSpPr>
              <p:nvPr/>
            </p:nvSpPr>
            <p:spPr bwMode="auto">
              <a:xfrm>
                <a:off x="4760913" y="4970463"/>
                <a:ext cx="34925" cy="36513"/>
              </a:xfrm>
              <a:prstGeom prst="ellipse">
                <a:avLst/>
              </a:pr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174"/>
              <p:cNvSpPr>
                <a:spLocks/>
              </p:cNvSpPr>
              <p:nvPr/>
            </p:nvSpPr>
            <p:spPr bwMode="auto">
              <a:xfrm>
                <a:off x="4760913" y="5054600"/>
                <a:ext cx="41275" cy="41275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4 h 7"/>
                  <a:gd name="T4" fmla="*/ 3 w 7"/>
                  <a:gd name="T5" fmla="*/ 7 h 7"/>
                  <a:gd name="T6" fmla="*/ 7 w 7"/>
                  <a:gd name="T7" fmla="*/ 4 h 7"/>
                  <a:gd name="T8" fmla="*/ 3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3" y="0"/>
                    </a:moveTo>
                    <a:cubicBezTo>
                      <a:pt x="1" y="0"/>
                      <a:pt x="0" y="2"/>
                      <a:pt x="0" y="4"/>
                    </a:cubicBezTo>
                    <a:cubicBezTo>
                      <a:pt x="0" y="5"/>
                      <a:pt x="1" y="7"/>
                      <a:pt x="3" y="7"/>
                    </a:cubicBezTo>
                    <a:cubicBezTo>
                      <a:pt x="5" y="7"/>
                      <a:pt x="7" y="6"/>
                      <a:pt x="7" y="4"/>
                    </a:cubicBezTo>
                    <a:cubicBezTo>
                      <a:pt x="7" y="2"/>
                      <a:pt x="5" y="0"/>
                      <a:pt x="3" y="0"/>
                    </a:cubicBezTo>
                    <a:close/>
                  </a:path>
                </a:pathLst>
              </a:cu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Oval 175"/>
              <p:cNvSpPr>
                <a:spLocks noChangeArrowheads="1"/>
              </p:cNvSpPr>
              <p:nvPr/>
            </p:nvSpPr>
            <p:spPr bwMode="auto">
              <a:xfrm>
                <a:off x="4760913" y="5060950"/>
                <a:ext cx="34925" cy="28575"/>
              </a:xfrm>
              <a:prstGeom prst="ellipse">
                <a:avLst/>
              </a:pr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Oval 176"/>
              <p:cNvSpPr>
                <a:spLocks noChangeArrowheads="1"/>
              </p:cNvSpPr>
              <p:nvPr/>
            </p:nvSpPr>
            <p:spPr bwMode="auto">
              <a:xfrm>
                <a:off x="4754563" y="5145088"/>
                <a:ext cx="47625" cy="41275"/>
              </a:xfrm>
              <a:prstGeom prst="ellipse">
                <a:avLst/>
              </a:pr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Oval 177"/>
              <p:cNvSpPr>
                <a:spLocks noChangeArrowheads="1"/>
              </p:cNvSpPr>
              <p:nvPr/>
            </p:nvSpPr>
            <p:spPr bwMode="auto">
              <a:xfrm>
                <a:off x="4760913" y="5145088"/>
                <a:ext cx="34925" cy="34925"/>
              </a:xfrm>
              <a:prstGeom prst="ellipse">
                <a:avLst/>
              </a:pr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Oval 178"/>
              <p:cNvSpPr>
                <a:spLocks noChangeArrowheads="1"/>
              </p:cNvSpPr>
              <p:nvPr/>
            </p:nvSpPr>
            <p:spPr bwMode="auto">
              <a:xfrm>
                <a:off x="4754563" y="5227638"/>
                <a:ext cx="41275" cy="49213"/>
              </a:xfrm>
              <a:prstGeom prst="ellipse">
                <a:avLst/>
              </a:pr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Oval 179"/>
              <p:cNvSpPr>
                <a:spLocks noChangeArrowheads="1"/>
              </p:cNvSpPr>
              <p:nvPr/>
            </p:nvSpPr>
            <p:spPr bwMode="auto">
              <a:xfrm>
                <a:off x="4760913" y="5233988"/>
                <a:ext cx="34925" cy="36513"/>
              </a:xfrm>
              <a:prstGeom prst="ellipse">
                <a:avLst/>
              </a:pr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Oval 180"/>
              <p:cNvSpPr>
                <a:spLocks noChangeArrowheads="1"/>
              </p:cNvSpPr>
              <p:nvPr/>
            </p:nvSpPr>
            <p:spPr bwMode="auto">
              <a:xfrm>
                <a:off x="4754563" y="5318125"/>
                <a:ext cx="41275" cy="42863"/>
              </a:xfrm>
              <a:prstGeom prst="ellipse">
                <a:avLst/>
              </a:pr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Oval 181"/>
              <p:cNvSpPr>
                <a:spLocks noChangeArrowheads="1"/>
              </p:cNvSpPr>
              <p:nvPr/>
            </p:nvSpPr>
            <p:spPr bwMode="auto">
              <a:xfrm>
                <a:off x="4760913" y="5324475"/>
                <a:ext cx="34925" cy="36513"/>
              </a:xfrm>
              <a:prstGeom prst="ellipse">
                <a:avLst/>
              </a:pr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82"/>
              <p:cNvSpPr>
                <a:spLocks/>
              </p:cNvSpPr>
              <p:nvPr/>
            </p:nvSpPr>
            <p:spPr bwMode="auto">
              <a:xfrm>
                <a:off x="4754563" y="5408613"/>
                <a:ext cx="41275" cy="41275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3 h 7"/>
                  <a:gd name="T4" fmla="*/ 4 w 7"/>
                  <a:gd name="T5" fmla="*/ 7 h 7"/>
                  <a:gd name="T6" fmla="*/ 7 w 7"/>
                  <a:gd name="T7" fmla="*/ 3 h 7"/>
                  <a:gd name="T8" fmla="*/ 4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4" y="0"/>
                    </a:move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7"/>
                      <a:pt x="4" y="7"/>
                    </a:cubicBezTo>
                    <a:cubicBezTo>
                      <a:pt x="5" y="7"/>
                      <a:pt x="7" y="5"/>
                      <a:pt x="7" y="3"/>
                    </a:cubicBezTo>
                    <a:cubicBezTo>
                      <a:pt x="7" y="1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83"/>
              <p:cNvSpPr>
                <a:spLocks/>
              </p:cNvSpPr>
              <p:nvPr/>
            </p:nvSpPr>
            <p:spPr bwMode="auto">
              <a:xfrm>
                <a:off x="4760913" y="5408613"/>
                <a:ext cx="28575" cy="36513"/>
              </a:xfrm>
              <a:custGeom>
                <a:avLst/>
                <a:gdLst>
                  <a:gd name="T0" fmla="*/ 3 w 5"/>
                  <a:gd name="T1" fmla="*/ 0 h 6"/>
                  <a:gd name="T2" fmla="*/ 0 w 5"/>
                  <a:gd name="T3" fmla="*/ 3 h 6"/>
                  <a:gd name="T4" fmla="*/ 3 w 5"/>
                  <a:gd name="T5" fmla="*/ 6 h 6"/>
                  <a:gd name="T6" fmla="*/ 5 w 5"/>
                  <a:gd name="T7" fmla="*/ 3 h 6"/>
                  <a:gd name="T8" fmla="*/ 3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3" y="0"/>
                    </a:move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4" y="6"/>
                      <a:pt x="5" y="5"/>
                      <a:pt x="5" y="3"/>
                    </a:cubicBezTo>
                    <a:cubicBezTo>
                      <a:pt x="5" y="2"/>
                      <a:pt x="4" y="1"/>
                      <a:pt x="3" y="0"/>
                    </a:cubicBezTo>
                    <a:close/>
                  </a:path>
                </a:pathLst>
              </a:cu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84"/>
              <p:cNvSpPr>
                <a:spLocks/>
              </p:cNvSpPr>
              <p:nvPr/>
            </p:nvSpPr>
            <p:spPr bwMode="auto">
              <a:xfrm>
                <a:off x="4754563" y="5492750"/>
                <a:ext cx="41275" cy="47625"/>
              </a:xfrm>
              <a:custGeom>
                <a:avLst/>
                <a:gdLst>
                  <a:gd name="T0" fmla="*/ 3 w 7"/>
                  <a:gd name="T1" fmla="*/ 1 h 8"/>
                  <a:gd name="T2" fmla="*/ 0 w 7"/>
                  <a:gd name="T3" fmla="*/ 4 h 8"/>
                  <a:gd name="T4" fmla="*/ 3 w 7"/>
                  <a:gd name="T5" fmla="*/ 8 h 8"/>
                  <a:gd name="T6" fmla="*/ 7 w 7"/>
                  <a:gd name="T7" fmla="*/ 4 h 8"/>
                  <a:gd name="T8" fmla="*/ 3 w 7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3" y="1"/>
                    </a:move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5" y="8"/>
                      <a:pt x="7" y="6"/>
                      <a:pt x="7" y="4"/>
                    </a:cubicBezTo>
                    <a:cubicBezTo>
                      <a:pt x="7" y="2"/>
                      <a:pt x="5" y="1"/>
                      <a:pt x="3" y="1"/>
                    </a:cubicBezTo>
                    <a:close/>
                  </a:path>
                </a:pathLst>
              </a:cu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85"/>
              <p:cNvSpPr>
                <a:spLocks/>
              </p:cNvSpPr>
              <p:nvPr/>
            </p:nvSpPr>
            <p:spPr bwMode="auto">
              <a:xfrm>
                <a:off x="4754563" y="5499100"/>
                <a:ext cx="34925" cy="34925"/>
              </a:xfrm>
              <a:custGeom>
                <a:avLst/>
                <a:gdLst>
                  <a:gd name="T0" fmla="*/ 3 w 6"/>
                  <a:gd name="T1" fmla="*/ 0 h 6"/>
                  <a:gd name="T2" fmla="*/ 1 w 6"/>
                  <a:gd name="T3" fmla="*/ 3 h 6"/>
                  <a:gd name="T4" fmla="*/ 3 w 6"/>
                  <a:gd name="T5" fmla="*/ 6 h 6"/>
                  <a:gd name="T6" fmla="*/ 6 w 6"/>
                  <a:gd name="T7" fmla="*/ 3 h 6"/>
                  <a:gd name="T8" fmla="*/ 3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0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5"/>
                      <a:pt x="2" y="6"/>
                      <a:pt x="3" y="6"/>
                    </a:cubicBezTo>
                    <a:cubicBezTo>
                      <a:pt x="5" y="6"/>
                      <a:pt x="6" y="5"/>
                      <a:pt x="6" y="3"/>
                    </a:cubicBezTo>
                    <a:cubicBezTo>
                      <a:pt x="6" y="2"/>
                      <a:pt x="5" y="0"/>
                      <a:pt x="3" y="0"/>
                    </a:cubicBezTo>
                    <a:close/>
                  </a:path>
                </a:pathLst>
              </a:cu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" name="任意多边形 12"/>
          <p:cNvSpPr/>
          <p:nvPr/>
        </p:nvSpPr>
        <p:spPr>
          <a:xfrm>
            <a:off x="-656417" y="3904520"/>
            <a:ext cx="4654552" cy="3133077"/>
          </a:xfrm>
          <a:custGeom>
            <a:avLst/>
            <a:gdLst>
              <a:gd name="connsiteX0" fmla="*/ 1416049 w 2882899"/>
              <a:gd name="connsiteY0" fmla="*/ 0 h 1940540"/>
              <a:gd name="connsiteX1" fmla="*/ 2063749 w 2882899"/>
              <a:gd name="connsiteY1" fmla="*/ 647700 h 1940540"/>
              <a:gd name="connsiteX2" fmla="*/ 2061325 w 2882899"/>
              <a:gd name="connsiteY2" fmla="*/ 671753 h 1940540"/>
              <a:gd name="connsiteX3" fmla="*/ 2104665 w 2882899"/>
              <a:gd name="connsiteY3" fmla="*/ 658299 h 1940540"/>
              <a:gd name="connsiteX4" fmla="*/ 2235199 w 2882899"/>
              <a:gd name="connsiteY4" fmla="*/ 645140 h 1940540"/>
              <a:gd name="connsiteX5" fmla="*/ 2882899 w 2882899"/>
              <a:gd name="connsiteY5" fmla="*/ 1292840 h 1940540"/>
              <a:gd name="connsiteX6" fmla="*/ 2235199 w 2882899"/>
              <a:gd name="connsiteY6" fmla="*/ 1940540 h 1940540"/>
              <a:gd name="connsiteX7" fmla="*/ 2210316 w 2882899"/>
              <a:gd name="connsiteY7" fmla="*/ 1938032 h 1940540"/>
              <a:gd name="connsiteX8" fmla="*/ 2197891 w 2882899"/>
              <a:gd name="connsiteY8" fmla="*/ 1940540 h 1940540"/>
              <a:gd name="connsiteX9" fmla="*/ 802484 w 2882899"/>
              <a:gd name="connsiteY9" fmla="*/ 1940540 h 1940540"/>
              <a:gd name="connsiteX10" fmla="*/ 788667 w 2882899"/>
              <a:gd name="connsiteY10" fmla="*/ 1937751 h 1940540"/>
              <a:gd name="connsiteX11" fmla="*/ 733425 w 2882899"/>
              <a:gd name="connsiteY11" fmla="*/ 1940540 h 1940540"/>
              <a:gd name="connsiteX12" fmla="*/ 0 w 2882899"/>
              <a:gd name="connsiteY12" fmla="*/ 1207115 h 1940540"/>
              <a:gd name="connsiteX13" fmla="*/ 733425 w 2882899"/>
              <a:gd name="connsiteY13" fmla="*/ 473690 h 1940540"/>
              <a:gd name="connsiteX14" fmla="*/ 794053 w 2882899"/>
              <a:gd name="connsiteY14" fmla="*/ 476751 h 1940540"/>
              <a:gd name="connsiteX15" fmla="*/ 819248 w 2882899"/>
              <a:gd name="connsiteY15" fmla="*/ 395586 h 1940540"/>
              <a:gd name="connsiteX16" fmla="*/ 1416049 w 2882899"/>
              <a:gd name="connsiteY16" fmla="*/ 0 h 194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82899" h="1940540">
                <a:moveTo>
                  <a:pt x="1416049" y="0"/>
                </a:moveTo>
                <a:cubicBezTo>
                  <a:pt x="1773764" y="0"/>
                  <a:pt x="2063749" y="289985"/>
                  <a:pt x="2063749" y="647700"/>
                </a:cubicBezTo>
                <a:lnTo>
                  <a:pt x="2061325" y="671753"/>
                </a:lnTo>
                <a:lnTo>
                  <a:pt x="2104665" y="658299"/>
                </a:lnTo>
                <a:cubicBezTo>
                  <a:pt x="2146829" y="649671"/>
                  <a:pt x="2190485" y="645140"/>
                  <a:pt x="2235199" y="645140"/>
                </a:cubicBezTo>
                <a:cubicBezTo>
                  <a:pt x="2592914" y="645140"/>
                  <a:pt x="2882899" y="935125"/>
                  <a:pt x="2882899" y="1292840"/>
                </a:cubicBezTo>
                <a:cubicBezTo>
                  <a:pt x="2882899" y="1650555"/>
                  <a:pt x="2592914" y="1940540"/>
                  <a:pt x="2235199" y="1940540"/>
                </a:cubicBezTo>
                <a:lnTo>
                  <a:pt x="2210316" y="1938032"/>
                </a:lnTo>
                <a:lnTo>
                  <a:pt x="2197891" y="1940540"/>
                </a:lnTo>
                <a:lnTo>
                  <a:pt x="802484" y="1940540"/>
                </a:lnTo>
                <a:lnTo>
                  <a:pt x="788667" y="1937751"/>
                </a:lnTo>
                <a:lnTo>
                  <a:pt x="733425" y="1940540"/>
                </a:lnTo>
                <a:cubicBezTo>
                  <a:pt x="328366" y="1940540"/>
                  <a:pt x="0" y="1612174"/>
                  <a:pt x="0" y="1207115"/>
                </a:cubicBezTo>
                <a:cubicBezTo>
                  <a:pt x="0" y="802056"/>
                  <a:pt x="328366" y="473690"/>
                  <a:pt x="733425" y="473690"/>
                </a:cubicBezTo>
                <a:lnTo>
                  <a:pt x="794053" y="476751"/>
                </a:lnTo>
                <a:lnTo>
                  <a:pt x="819248" y="395586"/>
                </a:lnTo>
                <a:cubicBezTo>
                  <a:pt x="917574" y="163117"/>
                  <a:pt x="1147763" y="0"/>
                  <a:pt x="14160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9224961" y="535960"/>
            <a:ext cx="2203675" cy="1483340"/>
          </a:xfrm>
          <a:custGeom>
            <a:avLst/>
            <a:gdLst>
              <a:gd name="connsiteX0" fmla="*/ 1416049 w 2882899"/>
              <a:gd name="connsiteY0" fmla="*/ 0 h 1940540"/>
              <a:gd name="connsiteX1" fmla="*/ 2063749 w 2882899"/>
              <a:gd name="connsiteY1" fmla="*/ 647700 h 1940540"/>
              <a:gd name="connsiteX2" fmla="*/ 2061325 w 2882899"/>
              <a:gd name="connsiteY2" fmla="*/ 671753 h 1940540"/>
              <a:gd name="connsiteX3" fmla="*/ 2104665 w 2882899"/>
              <a:gd name="connsiteY3" fmla="*/ 658299 h 1940540"/>
              <a:gd name="connsiteX4" fmla="*/ 2235199 w 2882899"/>
              <a:gd name="connsiteY4" fmla="*/ 645140 h 1940540"/>
              <a:gd name="connsiteX5" fmla="*/ 2882899 w 2882899"/>
              <a:gd name="connsiteY5" fmla="*/ 1292840 h 1940540"/>
              <a:gd name="connsiteX6" fmla="*/ 2235199 w 2882899"/>
              <a:gd name="connsiteY6" fmla="*/ 1940540 h 1940540"/>
              <a:gd name="connsiteX7" fmla="*/ 2210316 w 2882899"/>
              <a:gd name="connsiteY7" fmla="*/ 1938032 h 1940540"/>
              <a:gd name="connsiteX8" fmla="*/ 2197891 w 2882899"/>
              <a:gd name="connsiteY8" fmla="*/ 1940540 h 1940540"/>
              <a:gd name="connsiteX9" fmla="*/ 802484 w 2882899"/>
              <a:gd name="connsiteY9" fmla="*/ 1940540 h 1940540"/>
              <a:gd name="connsiteX10" fmla="*/ 788667 w 2882899"/>
              <a:gd name="connsiteY10" fmla="*/ 1937751 h 1940540"/>
              <a:gd name="connsiteX11" fmla="*/ 733425 w 2882899"/>
              <a:gd name="connsiteY11" fmla="*/ 1940540 h 1940540"/>
              <a:gd name="connsiteX12" fmla="*/ 0 w 2882899"/>
              <a:gd name="connsiteY12" fmla="*/ 1207115 h 1940540"/>
              <a:gd name="connsiteX13" fmla="*/ 733425 w 2882899"/>
              <a:gd name="connsiteY13" fmla="*/ 473690 h 1940540"/>
              <a:gd name="connsiteX14" fmla="*/ 794053 w 2882899"/>
              <a:gd name="connsiteY14" fmla="*/ 476751 h 1940540"/>
              <a:gd name="connsiteX15" fmla="*/ 819248 w 2882899"/>
              <a:gd name="connsiteY15" fmla="*/ 395586 h 1940540"/>
              <a:gd name="connsiteX16" fmla="*/ 1416049 w 2882899"/>
              <a:gd name="connsiteY16" fmla="*/ 0 h 194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82899" h="1940540">
                <a:moveTo>
                  <a:pt x="1416049" y="0"/>
                </a:moveTo>
                <a:cubicBezTo>
                  <a:pt x="1773764" y="0"/>
                  <a:pt x="2063749" y="289985"/>
                  <a:pt x="2063749" y="647700"/>
                </a:cubicBezTo>
                <a:lnTo>
                  <a:pt x="2061325" y="671753"/>
                </a:lnTo>
                <a:lnTo>
                  <a:pt x="2104665" y="658299"/>
                </a:lnTo>
                <a:cubicBezTo>
                  <a:pt x="2146829" y="649671"/>
                  <a:pt x="2190485" y="645140"/>
                  <a:pt x="2235199" y="645140"/>
                </a:cubicBezTo>
                <a:cubicBezTo>
                  <a:pt x="2592914" y="645140"/>
                  <a:pt x="2882899" y="935125"/>
                  <a:pt x="2882899" y="1292840"/>
                </a:cubicBezTo>
                <a:cubicBezTo>
                  <a:pt x="2882899" y="1650555"/>
                  <a:pt x="2592914" y="1940540"/>
                  <a:pt x="2235199" y="1940540"/>
                </a:cubicBezTo>
                <a:lnTo>
                  <a:pt x="2210316" y="1938032"/>
                </a:lnTo>
                <a:lnTo>
                  <a:pt x="2197891" y="1940540"/>
                </a:lnTo>
                <a:lnTo>
                  <a:pt x="802484" y="1940540"/>
                </a:lnTo>
                <a:lnTo>
                  <a:pt x="788667" y="1937751"/>
                </a:lnTo>
                <a:lnTo>
                  <a:pt x="733425" y="1940540"/>
                </a:lnTo>
                <a:cubicBezTo>
                  <a:pt x="328366" y="1940540"/>
                  <a:pt x="0" y="1612174"/>
                  <a:pt x="0" y="1207115"/>
                </a:cubicBezTo>
                <a:cubicBezTo>
                  <a:pt x="0" y="802056"/>
                  <a:pt x="328366" y="473690"/>
                  <a:pt x="733425" y="473690"/>
                </a:cubicBezTo>
                <a:lnTo>
                  <a:pt x="794053" y="476751"/>
                </a:lnTo>
                <a:lnTo>
                  <a:pt x="819248" y="395586"/>
                </a:lnTo>
                <a:cubicBezTo>
                  <a:pt x="917574" y="163117"/>
                  <a:pt x="1147763" y="0"/>
                  <a:pt x="14160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1487938" y="2808385"/>
            <a:ext cx="4151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600" dirty="0">
                <a:solidFill>
                  <a:srgbClr val="1137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『</a:t>
            </a:r>
            <a:r>
              <a:rPr lang="zh-CN" altLang="en-US" sz="2800" spc="600" dirty="0">
                <a:solidFill>
                  <a:srgbClr val="1137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搞个大事情</a:t>
            </a:r>
            <a:r>
              <a:rPr lang="en-US" altLang="zh-CN" sz="2800" spc="600" dirty="0">
                <a:solidFill>
                  <a:srgbClr val="1137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』</a:t>
            </a:r>
            <a:endParaRPr lang="zh-CN" altLang="en-US" sz="2800" spc="600" dirty="0">
              <a:solidFill>
                <a:srgbClr val="1137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004800" y="1182775"/>
            <a:ext cx="2235200" cy="1293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2639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125E-6 7.40741E-7 L 0.73776 -0.58472 L 1.19401 -1.1319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701" y="-565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indefinite" accel="50000" decel="50000" autoRev="1" fill="hold" grpId="0" nodeType="withEffect">
                                  <p:stCondLst>
                                    <p:cond delay="1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0833E-6 -7.40741E-7 L -0.01497 -7.40741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repeatCount="indefinite" accel="50000" decel="50000" autoRev="1" fill="hold" grpId="0" nodeType="withEffect">
                                  <p:stCondLst>
                                    <p:cond delay="17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91667E-6 -3.7037E-6 L 0.0168 -3.703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repeatCount="indefinite" accel="50000" decel="50000" autoRev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91667E-6 -3.7037E-6 L 0.0168 -3.7037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repeatCount="indefinite" accel="50000" decel="50000" autoRev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2.91667E-6 -3.7037E-6 L 0.0168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repeatCount="indefinite" accel="50000" decel="50000" autoRev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2.70833E-6 -7.40741E-7 L -0.01497 -7.40741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repeatCount="indefinite" accel="50000" decel="50000" autoRev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70833E-6 -7.40741E-7 L -0.01497 -7.40741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5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 nodePh="1">
                                  <p:stCondLst>
                                    <p:cond delay="50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12" grpId="0" animBg="1"/>
      <p:bldP spid="81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7"/>
            <a:ext cx="12192000" cy="6858000"/>
          </a:xfrm>
          <a:prstGeom prst="rect">
            <a:avLst/>
          </a:prstGeom>
          <a:solidFill>
            <a:srgbClr val="000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6678551" y="1065231"/>
            <a:ext cx="287337" cy="287338"/>
            <a:chOff x="1292" y="1310"/>
            <a:chExt cx="1900" cy="1900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CCFFFF">
                    <a:alpha val="80000"/>
                  </a:srgbClr>
                </a:gs>
                <a:gs pos="100000">
                  <a:srgbClr val="66CCFF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4517963" y="1857394"/>
            <a:ext cx="144463" cy="144462"/>
            <a:chOff x="1292" y="1310"/>
            <a:chExt cx="1900" cy="1900"/>
          </a:xfrm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5670488" y="2432069"/>
            <a:ext cx="144463" cy="144462"/>
            <a:chOff x="1292" y="1310"/>
            <a:chExt cx="1900" cy="1900"/>
          </a:xfrm>
        </p:grpSpPr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11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6132451" y="2498744"/>
            <a:ext cx="73025" cy="73025"/>
            <a:chOff x="1292" y="1310"/>
            <a:chExt cx="1900" cy="1900"/>
          </a:xfrm>
        </p:grpSpPr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AutoShape 14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4373501" y="849331"/>
            <a:ext cx="215900" cy="215900"/>
            <a:chOff x="1292" y="1310"/>
            <a:chExt cx="1900" cy="1900"/>
          </a:xfrm>
        </p:grpSpPr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7470713" y="704869"/>
            <a:ext cx="215900" cy="215900"/>
            <a:chOff x="1292" y="1310"/>
            <a:chExt cx="1900" cy="1900"/>
          </a:xfrm>
        </p:grpSpPr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5383151" y="1857394"/>
            <a:ext cx="142875" cy="142875"/>
            <a:chOff x="1292" y="1310"/>
            <a:chExt cx="1900" cy="1900"/>
          </a:xfrm>
        </p:grpSpPr>
        <p:sp>
          <p:nvSpPr>
            <p:cNvPr id="26" name="AutoShape 22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23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7613588" y="2073294"/>
            <a:ext cx="144463" cy="144462"/>
            <a:chOff x="1292" y="1310"/>
            <a:chExt cx="1900" cy="1900"/>
          </a:xfrm>
        </p:grpSpPr>
        <p:sp>
          <p:nvSpPr>
            <p:cNvPr id="29" name="AutoShape 25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AutoShape 26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Group 27"/>
          <p:cNvGrpSpPr>
            <a:grpSpLocks/>
          </p:cNvGrpSpPr>
          <p:nvPr/>
        </p:nvGrpSpPr>
        <p:grpSpPr bwMode="auto">
          <a:xfrm>
            <a:off x="8982013" y="1497031"/>
            <a:ext cx="358775" cy="358775"/>
            <a:chOff x="1292" y="1310"/>
            <a:chExt cx="1900" cy="1900"/>
          </a:xfrm>
        </p:grpSpPr>
        <p:sp>
          <p:nvSpPr>
            <p:cNvPr id="32" name="AutoShape 28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DEA5D">
                    <a:alpha val="52000"/>
                  </a:srgbClr>
                </a:gs>
                <a:gs pos="100000">
                  <a:srgbClr val="EFF339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AutoShape 29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FDEA5D">
                    <a:alpha val="80000"/>
                  </a:srgbClr>
                </a:gs>
                <a:gs pos="100000">
                  <a:srgbClr val="EFF339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" name="Group 30"/>
          <p:cNvGrpSpPr>
            <a:grpSpLocks/>
          </p:cNvGrpSpPr>
          <p:nvPr/>
        </p:nvGrpSpPr>
        <p:grpSpPr bwMode="auto">
          <a:xfrm>
            <a:off x="4086163" y="2360631"/>
            <a:ext cx="287338" cy="287338"/>
            <a:chOff x="1292" y="1310"/>
            <a:chExt cx="1900" cy="1900"/>
          </a:xfrm>
        </p:grpSpPr>
        <p:sp>
          <p:nvSpPr>
            <p:cNvPr id="35" name="AutoShape 31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32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" name="Group 33"/>
          <p:cNvGrpSpPr>
            <a:grpSpLocks/>
          </p:cNvGrpSpPr>
          <p:nvPr/>
        </p:nvGrpSpPr>
        <p:grpSpPr bwMode="auto">
          <a:xfrm>
            <a:off x="4805301" y="3079769"/>
            <a:ext cx="144462" cy="144462"/>
            <a:chOff x="1292" y="1310"/>
            <a:chExt cx="1900" cy="1900"/>
          </a:xfrm>
        </p:grpSpPr>
        <p:sp>
          <p:nvSpPr>
            <p:cNvPr id="38" name="AutoShape 34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AutoShape 35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" name="Group 36"/>
          <p:cNvGrpSpPr>
            <a:grpSpLocks/>
          </p:cNvGrpSpPr>
          <p:nvPr/>
        </p:nvGrpSpPr>
        <p:grpSpPr bwMode="auto">
          <a:xfrm>
            <a:off x="8405751" y="3224231"/>
            <a:ext cx="144462" cy="144463"/>
            <a:chOff x="1292" y="1310"/>
            <a:chExt cx="1900" cy="1900"/>
          </a:xfrm>
        </p:grpSpPr>
        <p:sp>
          <p:nvSpPr>
            <p:cNvPr id="41" name="AutoShape 37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38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" name="Group 39"/>
          <p:cNvGrpSpPr>
            <a:grpSpLocks/>
          </p:cNvGrpSpPr>
          <p:nvPr/>
        </p:nvGrpSpPr>
        <p:grpSpPr bwMode="auto">
          <a:xfrm>
            <a:off x="6821426" y="2936894"/>
            <a:ext cx="144462" cy="144462"/>
            <a:chOff x="1292" y="1310"/>
            <a:chExt cx="1900" cy="1900"/>
          </a:xfrm>
        </p:grpSpPr>
        <p:sp>
          <p:nvSpPr>
            <p:cNvPr id="44" name="AutoShape 40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AutoShape 41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" name="Group 42"/>
          <p:cNvGrpSpPr>
            <a:grpSpLocks/>
          </p:cNvGrpSpPr>
          <p:nvPr/>
        </p:nvGrpSpPr>
        <p:grpSpPr bwMode="auto">
          <a:xfrm>
            <a:off x="3078101" y="2505094"/>
            <a:ext cx="144462" cy="144462"/>
            <a:chOff x="1292" y="1310"/>
            <a:chExt cx="1900" cy="1900"/>
          </a:xfrm>
        </p:grpSpPr>
        <p:sp>
          <p:nvSpPr>
            <p:cNvPr id="47" name="AutoShape 43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AutoShape 44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" name="Group 45"/>
          <p:cNvGrpSpPr>
            <a:grpSpLocks/>
          </p:cNvGrpSpPr>
          <p:nvPr/>
        </p:nvGrpSpPr>
        <p:grpSpPr bwMode="auto">
          <a:xfrm>
            <a:off x="2933638" y="2216169"/>
            <a:ext cx="215900" cy="215900"/>
            <a:chOff x="1292" y="1310"/>
            <a:chExt cx="1900" cy="1900"/>
          </a:xfrm>
        </p:grpSpPr>
        <p:sp>
          <p:nvSpPr>
            <p:cNvPr id="50" name="AutoShape 46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AutoShape 47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" name="Group 48"/>
          <p:cNvGrpSpPr>
            <a:grpSpLocks/>
          </p:cNvGrpSpPr>
          <p:nvPr/>
        </p:nvGrpSpPr>
        <p:grpSpPr bwMode="auto">
          <a:xfrm>
            <a:off x="3943288" y="3224231"/>
            <a:ext cx="142875" cy="142875"/>
            <a:chOff x="1292" y="1310"/>
            <a:chExt cx="1900" cy="1900"/>
          </a:xfrm>
        </p:grpSpPr>
        <p:sp>
          <p:nvSpPr>
            <p:cNvPr id="53" name="AutoShape 49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AutoShape 50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" name="Group 51"/>
          <p:cNvGrpSpPr>
            <a:grpSpLocks/>
          </p:cNvGrpSpPr>
          <p:nvPr/>
        </p:nvGrpSpPr>
        <p:grpSpPr bwMode="auto">
          <a:xfrm>
            <a:off x="8694676" y="992206"/>
            <a:ext cx="144462" cy="144463"/>
            <a:chOff x="1292" y="1310"/>
            <a:chExt cx="1900" cy="1900"/>
          </a:xfrm>
        </p:grpSpPr>
        <p:sp>
          <p:nvSpPr>
            <p:cNvPr id="56" name="AutoShape 52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AutoShape 53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8" name="Group 54"/>
          <p:cNvGrpSpPr>
            <a:grpSpLocks/>
          </p:cNvGrpSpPr>
          <p:nvPr/>
        </p:nvGrpSpPr>
        <p:grpSpPr bwMode="auto">
          <a:xfrm>
            <a:off x="10061513" y="1274781"/>
            <a:ext cx="73025" cy="73025"/>
            <a:chOff x="1292" y="1310"/>
            <a:chExt cx="1900" cy="1900"/>
          </a:xfrm>
        </p:grpSpPr>
        <p:sp>
          <p:nvSpPr>
            <p:cNvPr id="59" name="AutoShape 55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AutoShape 56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" name="Group 57"/>
          <p:cNvGrpSpPr>
            <a:grpSpLocks/>
          </p:cNvGrpSpPr>
          <p:nvPr/>
        </p:nvGrpSpPr>
        <p:grpSpPr bwMode="auto">
          <a:xfrm>
            <a:off x="10566338" y="2432069"/>
            <a:ext cx="144463" cy="144462"/>
            <a:chOff x="1292" y="1310"/>
            <a:chExt cx="1900" cy="1900"/>
          </a:xfrm>
        </p:grpSpPr>
        <p:sp>
          <p:nvSpPr>
            <p:cNvPr id="62" name="AutoShape 58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AutoShape 59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4" name="Group 60"/>
          <p:cNvGrpSpPr>
            <a:grpSpLocks/>
          </p:cNvGrpSpPr>
          <p:nvPr/>
        </p:nvGrpSpPr>
        <p:grpSpPr bwMode="auto">
          <a:xfrm>
            <a:off x="9845613" y="2144731"/>
            <a:ext cx="144463" cy="144463"/>
            <a:chOff x="1292" y="1310"/>
            <a:chExt cx="1900" cy="1900"/>
          </a:xfrm>
        </p:grpSpPr>
        <p:sp>
          <p:nvSpPr>
            <p:cNvPr id="65" name="AutoShape 61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AutoShape 62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" name="Group 63"/>
          <p:cNvGrpSpPr>
            <a:grpSpLocks/>
          </p:cNvGrpSpPr>
          <p:nvPr/>
        </p:nvGrpSpPr>
        <p:grpSpPr bwMode="auto">
          <a:xfrm>
            <a:off x="7686613" y="1568469"/>
            <a:ext cx="144463" cy="144462"/>
            <a:chOff x="1292" y="1310"/>
            <a:chExt cx="1900" cy="1900"/>
          </a:xfrm>
        </p:grpSpPr>
        <p:sp>
          <p:nvSpPr>
            <p:cNvPr id="68" name="AutoShape 64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AutoShape 65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" name="Group 66"/>
          <p:cNvGrpSpPr>
            <a:grpSpLocks/>
          </p:cNvGrpSpPr>
          <p:nvPr/>
        </p:nvGrpSpPr>
        <p:grpSpPr bwMode="auto">
          <a:xfrm>
            <a:off x="4733863" y="1208106"/>
            <a:ext cx="144463" cy="144463"/>
            <a:chOff x="1292" y="1310"/>
            <a:chExt cx="1900" cy="1900"/>
          </a:xfrm>
        </p:grpSpPr>
        <p:sp>
          <p:nvSpPr>
            <p:cNvPr id="71" name="AutoShape 67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AutoShape 68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3" name="Group 69"/>
          <p:cNvGrpSpPr>
            <a:grpSpLocks/>
          </p:cNvGrpSpPr>
          <p:nvPr/>
        </p:nvGrpSpPr>
        <p:grpSpPr bwMode="auto">
          <a:xfrm>
            <a:off x="5599051" y="1208106"/>
            <a:ext cx="142875" cy="142875"/>
            <a:chOff x="1292" y="1310"/>
            <a:chExt cx="1900" cy="1900"/>
          </a:xfrm>
        </p:grpSpPr>
        <p:sp>
          <p:nvSpPr>
            <p:cNvPr id="74" name="AutoShape 70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AutoShape 71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" name="Group 72"/>
          <p:cNvGrpSpPr>
            <a:grpSpLocks/>
          </p:cNvGrpSpPr>
          <p:nvPr/>
        </p:nvGrpSpPr>
        <p:grpSpPr bwMode="auto">
          <a:xfrm>
            <a:off x="3365438" y="1065231"/>
            <a:ext cx="144463" cy="144463"/>
            <a:chOff x="1292" y="1310"/>
            <a:chExt cx="1900" cy="1900"/>
          </a:xfrm>
        </p:grpSpPr>
        <p:sp>
          <p:nvSpPr>
            <p:cNvPr id="77" name="AutoShape 73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AutoShape 74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9" name="Group 75"/>
          <p:cNvGrpSpPr>
            <a:grpSpLocks/>
          </p:cNvGrpSpPr>
          <p:nvPr/>
        </p:nvGrpSpPr>
        <p:grpSpPr bwMode="auto">
          <a:xfrm>
            <a:off x="3870263" y="1424006"/>
            <a:ext cx="144463" cy="144463"/>
            <a:chOff x="1292" y="1310"/>
            <a:chExt cx="1900" cy="1900"/>
          </a:xfrm>
        </p:grpSpPr>
        <p:sp>
          <p:nvSpPr>
            <p:cNvPr id="80" name="AutoShape 76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AutoShape 77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" name="Group 78"/>
          <p:cNvGrpSpPr>
            <a:grpSpLocks/>
          </p:cNvGrpSpPr>
          <p:nvPr/>
        </p:nvGrpSpPr>
        <p:grpSpPr bwMode="auto">
          <a:xfrm>
            <a:off x="6821426" y="2000269"/>
            <a:ext cx="144462" cy="144462"/>
            <a:chOff x="1292" y="1310"/>
            <a:chExt cx="1900" cy="1900"/>
          </a:xfrm>
        </p:grpSpPr>
        <p:sp>
          <p:nvSpPr>
            <p:cNvPr id="83" name="AutoShape 79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AutoShape 80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5" name="Group 81"/>
          <p:cNvGrpSpPr>
            <a:grpSpLocks/>
          </p:cNvGrpSpPr>
          <p:nvPr/>
        </p:nvGrpSpPr>
        <p:grpSpPr bwMode="auto">
          <a:xfrm>
            <a:off x="8910576" y="2576531"/>
            <a:ext cx="287337" cy="287338"/>
            <a:chOff x="1292" y="1310"/>
            <a:chExt cx="1900" cy="1900"/>
          </a:xfrm>
        </p:grpSpPr>
        <p:sp>
          <p:nvSpPr>
            <p:cNvPr id="86" name="AutoShape 82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AutoShape 83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8" name="Group 84"/>
          <p:cNvGrpSpPr>
            <a:grpSpLocks/>
          </p:cNvGrpSpPr>
          <p:nvPr/>
        </p:nvGrpSpPr>
        <p:grpSpPr bwMode="auto">
          <a:xfrm>
            <a:off x="5092638" y="4232294"/>
            <a:ext cx="144463" cy="144462"/>
            <a:chOff x="1292" y="1310"/>
            <a:chExt cx="1900" cy="1900"/>
          </a:xfrm>
        </p:grpSpPr>
        <p:sp>
          <p:nvSpPr>
            <p:cNvPr id="89" name="AutoShape 85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AutoShape 86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1" name="Group 87"/>
          <p:cNvGrpSpPr>
            <a:grpSpLocks/>
          </p:cNvGrpSpPr>
          <p:nvPr/>
        </p:nvGrpSpPr>
        <p:grpSpPr bwMode="auto">
          <a:xfrm>
            <a:off x="3078101" y="3800494"/>
            <a:ext cx="142875" cy="142875"/>
            <a:chOff x="1292" y="1310"/>
            <a:chExt cx="1900" cy="1900"/>
          </a:xfrm>
        </p:grpSpPr>
        <p:sp>
          <p:nvSpPr>
            <p:cNvPr id="92" name="AutoShape 88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AutoShape 89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4" name="Group 90"/>
          <p:cNvGrpSpPr>
            <a:grpSpLocks/>
          </p:cNvGrpSpPr>
          <p:nvPr/>
        </p:nvGrpSpPr>
        <p:grpSpPr bwMode="auto">
          <a:xfrm>
            <a:off x="5670488" y="3513156"/>
            <a:ext cx="144463" cy="144463"/>
            <a:chOff x="1292" y="1310"/>
            <a:chExt cx="1900" cy="1900"/>
          </a:xfrm>
        </p:grpSpPr>
        <p:sp>
          <p:nvSpPr>
            <p:cNvPr id="95" name="AutoShape 91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AutoShape 92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7" name="Group 93"/>
          <p:cNvGrpSpPr>
            <a:grpSpLocks/>
          </p:cNvGrpSpPr>
          <p:nvPr/>
        </p:nvGrpSpPr>
        <p:grpSpPr bwMode="auto">
          <a:xfrm>
            <a:off x="7758051" y="3944956"/>
            <a:ext cx="360362" cy="360363"/>
            <a:chOff x="1292" y="1310"/>
            <a:chExt cx="1900" cy="1900"/>
          </a:xfrm>
        </p:grpSpPr>
        <p:sp>
          <p:nvSpPr>
            <p:cNvPr id="98" name="AutoShape 94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AutoShape 95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CE7C7C">
                    <a:alpha val="80000"/>
                  </a:srgbClr>
                </a:gs>
                <a:gs pos="100000">
                  <a:srgbClr val="CFB4B1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0" name="Group 96"/>
          <p:cNvGrpSpPr>
            <a:grpSpLocks/>
          </p:cNvGrpSpPr>
          <p:nvPr/>
        </p:nvGrpSpPr>
        <p:grpSpPr bwMode="auto">
          <a:xfrm>
            <a:off x="5670488" y="2792431"/>
            <a:ext cx="431800" cy="431800"/>
            <a:chOff x="1292" y="1310"/>
            <a:chExt cx="1900" cy="1900"/>
          </a:xfrm>
        </p:grpSpPr>
        <p:sp>
          <p:nvSpPr>
            <p:cNvPr id="101" name="AutoShape 97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AutoShape 98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3" name="Group 99"/>
          <p:cNvGrpSpPr>
            <a:grpSpLocks/>
          </p:cNvGrpSpPr>
          <p:nvPr/>
        </p:nvGrpSpPr>
        <p:grpSpPr bwMode="auto">
          <a:xfrm>
            <a:off x="9055038" y="3224231"/>
            <a:ext cx="144463" cy="144463"/>
            <a:chOff x="1292" y="1310"/>
            <a:chExt cx="1900" cy="1900"/>
          </a:xfrm>
        </p:grpSpPr>
        <p:sp>
          <p:nvSpPr>
            <p:cNvPr id="104" name="AutoShape 100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AutoShape 101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6" name="Group 102"/>
          <p:cNvGrpSpPr>
            <a:grpSpLocks/>
          </p:cNvGrpSpPr>
          <p:nvPr/>
        </p:nvGrpSpPr>
        <p:grpSpPr bwMode="auto">
          <a:xfrm>
            <a:off x="9517001" y="3290906"/>
            <a:ext cx="73025" cy="73025"/>
            <a:chOff x="1292" y="1310"/>
            <a:chExt cx="1900" cy="1900"/>
          </a:xfrm>
        </p:grpSpPr>
        <p:sp>
          <p:nvSpPr>
            <p:cNvPr id="107" name="AutoShape 103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AutoShape 104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9" name="Group 105"/>
          <p:cNvGrpSpPr>
            <a:grpSpLocks/>
          </p:cNvGrpSpPr>
          <p:nvPr/>
        </p:nvGrpSpPr>
        <p:grpSpPr bwMode="auto">
          <a:xfrm>
            <a:off x="10205976" y="3729056"/>
            <a:ext cx="144462" cy="144463"/>
            <a:chOff x="1292" y="1310"/>
            <a:chExt cx="1900" cy="1900"/>
          </a:xfrm>
        </p:grpSpPr>
        <p:sp>
          <p:nvSpPr>
            <p:cNvPr id="110" name="AutoShape 106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AutoShape 107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" name="Group 108"/>
          <p:cNvGrpSpPr>
            <a:grpSpLocks/>
          </p:cNvGrpSpPr>
          <p:nvPr/>
        </p:nvGrpSpPr>
        <p:grpSpPr bwMode="auto">
          <a:xfrm>
            <a:off x="9270938" y="4016394"/>
            <a:ext cx="144463" cy="144462"/>
            <a:chOff x="1292" y="1310"/>
            <a:chExt cx="1900" cy="1900"/>
          </a:xfrm>
        </p:grpSpPr>
        <p:sp>
          <p:nvSpPr>
            <p:cNvPr id="113" name="AutoShape 109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AutoShape 110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5" name="Group 111"/>
          <p:cNvGrpSpPr>
            <a:grpSpLocks/>
          </p:cNvGrpSpPr>
          <p:nvPr/>
        </p:nvGrpSpPr>
        <p:grpSpPr bwMode="auto">
          <a:xfrm>
            <a:off x="8983601" y="2000269"/>
            <a:ext cx="142875" cy="142875"/>
            <a:chOff x="1292" y="1310"/>
            <a:chExt cx="1900" cy="1900"/>
          </a:xfrm>
        </p:grpSpPr>
        <p:sp>
          <p:nvSpPr>
            <p:cNvPr id="116" name="AutoShape 112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AutoShape 113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8" name="Group 114"/>
          <p:cNvGrpSpPr>
            <a:grpSpLocks/>
          </p:cNvGrpSpPr>
          <p:nvPr/>
        </p:nvGrpSpPr>
        <p:grpSpPr bwMode="auto">
          <a:xfrm>
            <a:off x="10205976" y="3008331"/>
            <a:ext cx="215900" cy="215900"/>
            <a:chOff x="1292" y="1310"/>
            <a:chExt cx="1900" cy="1900"/>
          </a:xfrm>
        </p:grpSpPr>
        <p:sp>
          <p:nvSpPr>
            <p:cNvPr id="119" name="AutoShape 115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AutoShape 116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1" name="Group 117"/>
          <p:cNvGrpSpPr>
            <a:grpSpLocks/>
          </p:cNvGrpSpPr>
          <p:nvPr/>
        </p:nvGrpSpPr>
        <p:grpSpPr bwMode="auto">
          <a:xfrm>
            <a:off x="10350438" y="4881581"/>
            <a:ext cx="144463" cy="144463"/>
            <a:chOff x="1292" y="1310"/>
            <a:chExt cx="1900" cy="1900"/>
          </a:xfrm>
        </p:grpSpPr>
        <p:sp>
          <p:nvSpPr>
            <p:cNvPr id="122" name="AutoShape 118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AutoShape 119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4" name="Group 120"/>
          <p:cNvGrpSpPr>
            <a:grpSpLocks/>
          </p:cNvGrpSpPr>
          <p:nvPr/>
        </p:nvGrpSpPr>
        <p:grpSpPr bwMode="auto">
          <a:xfrm>
            <a:off x="10853676" y="1281131"/>
            <a:ext cx="215900" cy="215900"/>
            <a:chOff x="1292" y="1310"/>
            <a:chExt cx="1900" cy="1900"/>
          </a:xfrm>
        </p:grpSpPr>
        <p:sp>
          <p:nvSpPr>
            <p:cNvPr id="125" name="AutoShape 121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AutoShape 122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7" name="Group 123"/>
          <p:cNvGrpSpPr>
            <a:grpSpLocks/>
          </p:cNvGrpSpPr>
          <p:nvPr/>
        </p:nvGrpSpPr>
        <p:grpSpPr bwMode="auto">
          <a:xfrm>
            <a:off x="11069576" y="3944956"/>
            <a:ext cx="144462" cy="144463"/>
            <a:chOff x="1292" y="1310"/>
            <a:chExt cx="1900" cy="1900"/>
          </a:xfrm>
        </p:grpSpPr>
        <p:sp>
          <p:nvSpPr>
            <p:cNvPr id="128" name="AutoShape 124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AutoShape 125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0" name="Group 126"/>
          <p:cNvGrpSpPr>
            <a:grpSpLocks/>
          </p:cNvGrpSpPr>
          <p:nvPr/>
        </p:nvGrpSpPr>
        <p:grpSpPr bwMode="auto">
          <a:xfrm>
            <a:off x="2717738" y="1136669"/>
            <a:ext cx="431800" cy="431800"/>
            <a:chOff x="1292" y="1310"/>
            <a:chExt cx="1900" cy="1900"/>
          </a:xfrm>
        </p:grpSpPr>
        <p:sp>
          <p:nvSpPr>
            <p:cNvPr id="131" name="AutoShape 127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AutoShape 128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66CCFF">
                    <a:alpha val="80000"/>
                  </a:srgb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" name="Group 129"/>
          <p:cNvGrpSpPr>
            <a:grpSpLocks/>
          </p:cNvGrpSpPr>
          <p:nvPr/>
        </p:nvGrpSpPr>
        <p:grpSpPr bwMode="auto">
          <a:xfrm>
            <a:off x="3363851" y="2792431"/>
            <a:ext cx="144462" cy="144463"/>
            <a:chOff x="1292" y="1310"/>
            <a:chExt cx="1900" cy="1900"/>
          </a:xfrm>
        </p:grpSpPr>
        <p:sp>
          <p:nvSpPr>
            <p:cNvPr id="134" name="AutoShape 130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rgbClr val="FF9933">
                    <a:alpha val="52000"/>
                  </a:srgbClr>
                </a:gs>
                <a:gs pos="100000">
                  <a:srgbClr val="FF33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AutoShape 131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rgbClr val="FF9933">
                    <a:alpha val="80000"/>
                  </a:srgbClr>
                </a:gs>
                <a:gs pos="100000">
                  <a:srgbClr val="FF3300">
                    <a:alpha val="10001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6" name="Group 132"/>
          <p:cNvGrpSpPr>
            <a:grpSpLocks/>
          </p:cNvGrpSpPr>
          <p:nvPr/>
        </p:nvGrpSpPr>
        <p:grpSpPr bwMode="auto">
          <a:xfrm>
            <a:off x="2501838" y="2936894"/>
            <a:ext cx="142875" cy="142875"/>
            <a:chOff x="1292" y="1310"/>
            <a:chExt cx="1900" cy="1900"/>
          </a:xfrm>
        </p:grpSpPr>
        <p:sp>
          <p:nvSpPr>
            <p:cNvPr id="137" name="AutoShape 133"/>
            <p:cNvSpPr>
              <a:spLocks noChangeArrowheads="1"/>
            </p:cNvSpPr>
            <p:nvPr/>
          </p:nvSpPr>
          <p:spPr bwMode="auto">
            <a:xfrm rot="3419877">
              <a:off x="1292" y="1310"/>
              <a:ext cx="1900" cy="1900"/>
            </a:xfrm>
            <a:prstGeom prst="star4">
              <a:avLst>
                <a:gd name="adj" fmla="val 17606"/>
              </a:avLst>
            </a:prstGeom>
            <a:gradFill rotWithShape="1">
              <a:gsLst>
                <a:gs pos="0">
                  <a:schemeClr val="bg1">
                    <a:alpha val="5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AutoShape 134"/>
            <p:cNvSpPr>
              <a:spLocks noChangeArrowheads="1"/>
            </p:cNvSpPr>
            <p:nvPr/>
          </p:nvSpPr>
          <p:spPr bwMode="auto">
            <a:xfrm rot="900000">
              <a:off x="1292" y="1310"/>
              <a:ext cx="1851" cy="1851"/>
            </a:xfrm>
            <a:prstGeom prst="star4">
              <a:avLst>
                <a:gd name="adj" fmla="val 1437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9" name="椭圆 138"/>
          <p:cNvSpPr/>
          <p:nvPr/>
        </p:nvSpPr>
        <p:spPr>
          <a:xfrm>
            <a:off x="7328373" y="2567155"/>
            <a:ext cx="586229" cy="586229"/>
          </a:xfrm>
          <a:prstGeom prst="ellipse">
            <a:avLst/>
          </a:prstGeom>
          <a:solidFill>
            <a:srgbClr val="F1D1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8563844" y="4781955"/>
            <a:ext cx="1741588" cy="174158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1" name="组合 140"/>
          <p:cNvGrpSpPr/>
          <p:nvPr/>
        </p:nvGrpSpPr>
        <p:grpSpPr>
          <a:xfrm rot="3931196">
            <a:off x="1947780" y="4377946"/>
            <a:ext cx="291268" cy="922556"/>
            <a:chOff x="3289259" y="-6815600"/>
            <a:chExt cx="5344005" cy="16926474"/>
          </a:xfrm>
        </p:grpSpPr>
        <p:sp>
          <p:nvSpPr>
            <p:cNvPr id="142" name="任意多边形 141"/>
            <p:cNvSpPr/>
            <p:nvPr/>
          </p:nvSpPr>
          <p:spPr>
            <a:xfrm rot="16200000">
              <a:off x="2214611" y="4239267"/>
              <a:ext cx="7396278" cy="4346935"/>
            </a:xfrm>
            <a:custGeom>
              <a:avLst/>
              <a:gdLst>
                <a:gd name="connsiteX0" fmla="*/ 8686800 w 8686800"/>
                <a:gd name="connsiteY0" fmla="*/ 2514600 h 5105400"/>
                <a:gd name="connsiteX1" fmla="*/ 8648700 w 8686800"/>
                <a:gd name="connsiteY1" fmla="*/ 2400300 h 5105400"/>
                <a:gd name="connsiteX2" fmla="*/ 6134100 w 8686800"/>
                <a:gd name="connsiteY2" fmla="*/ 0 h 5105400"/>
                <a:gd name="connsiteX3" fmla="*/ 6210300 w 8686800"/>
                <a:gd name="connsiteY3" fmla="*/ 876300 h 5105400"/>
                <a:gd name="connsiteX4" fmla="*/ 5143500 w 8686800"/>
                <a:gd name="connsiteY4" fmla="*/ 0 h 5105400"/>
                <a:gd name="connsiteX5" fmla="*/ 5486400 w 8686800"/>
                <a:gd name="connsiteY5" fmla="*/ 838200 h 5105400"/>
                <a:gd name="connsiteX6" fmla="*/ 3505200 w 8686800"/>
                <a:gd name="connsiteY6" fmla="*/ 0 h 5105400"/>
                <a:gd name="connsiteX7" fmla="*/ 4953000 w 8686800"/>
                <a:gd name="connsiteY7" fmla="*/ 1143000 h 5105400"/>
                <a:gd name="connsiteX8" fmla="*/ 2095500 w 8686800"/>
                <a:gd name="connsiteY8" fmla="*/ 800100 h 5105400"/>
                <a:gd name="connsiteX9" fmla="*/ 4076700 w 8686800"/>
                <a:gd name="connsiteY9" fmla="*/ 1485900 h 5105400"/>
                <a:gd name="connsiteX10" fmla="*/ 1714500 w 8686800"/>
                <a:gd name="connsiteY10" fmla="*/ 1828800 h 5105400"/>
                <a:gd name="connsiteX11" fmla="*/ 3238500 w 8686800"/>
                <a:gd name="connsiteY11" fmla="*/ 2057400 h 5105400"/>
                <a:gd name="connsiteX12" fmla="*/ 0 w 8686800"/>
                <a:gd name="connsiteY12" fmla="*/ 2781300 h 5105400"/>
                <a:gd name="connsiteX13" fmla="*/ 3543300 w 8686800"/>
                <a:gd name="connsiteY13" fmla="*/ 3238500 h 5105400"/>
                <a:gd name="connsiteX14" fmla="*/ 1524000 w 8686800"/>
                <a:gd name="connsiteY14" fmla="*/ 3924300 h 5105400"/>
                <a:gd name="connsiteX15" fmla="*/ 5257800 w 8686800"/>
                <a:gd name="connsiteY15" fmla="*/ 3543300 h 5105400"/>
                <a:gd name="connsiteX16" fmla="*/ 3276600 w 8686800"/>
                <a:gd name="connsiteY16" fmla="*/ 4648200 h 5105400"/>
                <a:gd name="connsiteX17" fmla="*/ 3619500 w 8686800"/>
                <a:gd name="connsiteY17" fmla="*/ 4648200 h 5105400"/>
                <a:gd name="connsiteX18" fmla="*/ 5562600 w 8686800"/>
                <a:gd name="connsiteY18" fmla="*/ 4305300 h 5105400"/>
                <a:gd name="connsiteX19" fmla="*/ 4724400 w 8686800"/>
                <a:gd name="connsiteY19" fmla="*/ 5105400 h 5105400"/>
                <a:gd name="connsiteX20" fmla="*/ 8610600 w 8686800"/>
                <a:gd name="connsiteY20" fmla="*/ 3276600 h 5105400"/>
                <a:gd name="connsiteX21" fmla="*/ 8686800 w 8686800"/>
                <a:gd name="connsiteY21" fmla="*/ 2514600 h 510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686800" h="5105400">
                  <a:moveTo>
                    <a:pt x="8686800" y="2514600"/>
                  </a:moveTo>
                  <a:lnTo>
                    <a:pt x="8648700" y="2400300"/>
                  </a:lnTo>
                  <a:lnTo>
                    <a:pt x="6134100" y="0"/>
                  </a:lnTo>
                  <a:lnTo>
                    <a:pt x="6210300" y="876300"/>
                  </a:lnTo>
                  <a:lnTo>
                    <a:pt x="5143500" y="0"/>
                  </a:lnTo>
                  <a:lnTo>
                    <a:pt x="5486400" y="838200"/>
                  </a:lnTo>
                  <a:lnTo>
                    <a:pt x="3505200" y="0"/>
                  </a:lnTo>
                  <a:lnTo>
                    <a:pt x="4953000" y="1143000"/>
                  </a:lnTo>
                  <a:lnTo>
                    <a:pt x="2095500" y="800100"/>
                  </a:lnTo>
                  <a:lnTo>
                    <a:pt x="4076700" y="1485900"/>
                  </a:lnTo>
                  <a:lnTo>
                    <a:pt x="1714500" y="1828800"/>
                  </a:lnTo>
                  <a:lnTo>
                    <a:pt x="3238500" y="2057400"/>
                  </a:lnTo>
                  <a:lnTo>
                    <a:pt x="0" y="2781300"/>
                  </a:lnTo>
                  <a:lnTo>
                    <a:pt x="3543300" y="3238500"/>
                  </a:lnTo>
                  <a:lnTo>
                    <a:pt x="1524000" y="3924300"/>
                  </a:lnTo>
                  <a:lnTo>
                    <a:pt x="5257800" y="3543300"/>
                  </a:lnTo>
                  <a:lnTo>
                    <a:pt x="3276600" y="4648200"/>
                  </a:lnTo>
                  <a:lnTo>
                    <a:pt x="3619500" y="4648200"/>
                  </a:lnTo>
                  <a:lnTo>
                    <a:pt x="5562600" y="4305300"/>
                  </a:lnTo>
                  <a:lnTo>
                    <a:pt x="4724400" y="5105400"/>
                  </a:lnTo>
                  <a:lnTo>
                    <a:pt x="8610600" y="3276600"/>
                  </a:lnTo>
                  <a:lnTo>
                    <a:pt x="8686800" y="25146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任意多边形 142"/>
            <p:cNvSpPr/>
            <p:nvPr/>
          </p:nvSpPr>
          <p:spPr>
            <a:xfrm>
              <a:off x="5143500" y="2857500"/>
              <a:ext cx="1600200" cy="5181600"/>
            </a:xfrm>
            <a:custGeom>
              <a:avLst/>
              <a:gdLst>
                <a:gd name="connsiteX0" fmla="*/ 304800 w 1600200"/>
                <a:gd name="connsiteY0" fmla="*/ 38100 h 5181600"/>
                <a:gd name="connsiteX1" fmla="*/ 38100 w 1600200"/>
                <a:gd name="connsiteY1" fmla="*/ 1752600 h 5181600"/>
                <a:gd name="connsiteX2" fmla="*/ 38100 w 1600200"/>
                <a:gd name="connsiteY2" fmla="*/ 1752600 h 5181600"/>
                <a:gd name="connsiteX3" fmla="*/ 266700 w 1600200"/>
                <a:gd name="connsiteY3" fmla="*/ 1638300 h 5181600"/>
                <a:gd name="connsiteX4" fmla="*/ 0 w 1600200"/>
                <a:gd name="connsiteY4" fmla="*/ 2819400 h 5181600"/>
                <a:gd name="connsiteX5" fmla="*/ 266700 w 1600200"/>
                <a:gd name="connsiteY5" fmla="*/ 2514600 h 5181600"/>
                <a:gd name="connsiteX6" fmla="*/ 419100 w 1600200"/>
                <a:gd name="connsiteY6" fmla="*/ 4495800 h 5181600"/>
                <a:gd name="connsiteX7" fmla="*/ 647700 w 1600200"/>
                <a:gd name="connsiteY7" fmla="*/ 3886200 h 5181600"/>
                <a:gd name="connsiteX8" fmla="*/ 838200 w 1600200"/>
                <a:gd name="connsiteY8" fmla="*/ 5181600 h 5181600"/>
                <a:gd name="connsiteX9" fmla="*/ 1181100 w 1600200"/>
                <a:gd name="connsiteY9" fmla="*/ 4076700 h 5181600"/>
                <a:gd name="connsiteX10" fmla="*/ 1181100 w 1600200"/>
                <a:gd name="connsiteY10" fmla="*/ 4076700 h 5181600"/>
                <a:gd name="connsiteX11" fmla="*/ 1219200 w 1600200"/>
                <a:gd name="connsiteY11" fmla="*/ 2933700 h 5181600"/>
                <a:gd name="connsiteX12" fmla="*/ 1447800 w 1600200"/>
                <a:gd name="connsiteY12" fmla="*/ 3543300 h 5181600"/>
                <a:gd name="connsiteX13" fmla="*/ 1295400 w 1600200"/>
                <a:gd name="connsiteY13" fmla="*/ 1866900 h 5181600"/>
                <a:gd name="connsiteX14" fmla="*/ 1600200 w 1600200"/>
                <a:gd name="connsiteY14" fmla="*/ 2057400 h 5181600"/>
                <a:gd name="connsiteX15" fmla="*/ 1219200 w 1600200"/>
                <a:gd name="connsiteY15" fmla="*/ 0 h 5181600"/>
                <a:gd name="connsiteX16" fmla="*/ 304800 w 1600200"/>
                <a:gd name="connsiteY16" fmla="*/ 38100 h 518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00200" h="5181600">
                  <a:moveTo>
                    <a:pt x="304800" y="38100"/>
                  </a:moveTo>
                  <a:lnTo>
                    <a:pt x="38100" y="1752600"/>
                  </a:lnTo>
                  <a:lnTo>
                    <a:pt x="38100" y="1752600"/>
                  </a:lnTo>
                  <a:lnTo>
                    <a:pt x="266700" y="1638300"/>
                  </a:lnTo>
                  <a:lnTo>
                    <a:pt x="0" y="2819400"/>
                  </a:lnTo>
                  <a:lnTo>
                    <a:pt x="266700" y="2514600"/>
                  </a:lnTo>
                  <a:lnTo>
                    <a:pt x="419100" y="4495800"/>
                  </a:lnTo>
                  <a:lnTo>
                    <a:pt x="647700" y="3886200"/>
                  </a:lnTo>
                  <a:lnTo>
                    <a:pt x="838200" y="5181600"/>
                  </a:lnTo>
                  <a:lnTo>
                    <a:pt x="1181100" y="4076700"/>
                  </a:lnTo>
                  <a:lnTo>
                    <a:pt x="1181100" y="4076700"/>
                  </a:lnTo>
                  <a:lnTo>
                    <a:pt x="1219200" y="2933700"/>
                  </a:lnTo>
                  <a:lnTo>
                    <a:pt x="1447800" y="3543300"/>
                  </a:lnTo>
                  <a:lnTo>
                    <a:pt x="1295400" y="1866900"/>
                  </a:lnTo>
                  <a:lnTo>
                    <a:pt x="1600200" y="2057400"/>
                  </a:lnTo>
                  <a:lnTo>
                    <a:pt x="1219200" y="0"/>
                  </a:lnTo>
                  <a:lnTo>
                    <a:pt x="304800" y="3810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4" name="组合 143"/>
            <p:cNvGrpSpPr/>
            <p:nvPr/>
          </p:nvGrpSpPr>
          <p:grpSpPr>
            <a:xfrm rot="16200000">
              <a:off x="100512" y="-3626853"/>
              <a:ext cx="11721499" cy="5344005"/>
              <a:chOff x="2736850" y="4111625"/>
              <a:chExt cx="4321175" cy="1970088"/>
            </a:xfrm>
          </p:grpSpPr>
          <p:sp>
            <p:nvSpPr>
              <p:cNvPr id="145" name="Freeform 131"/>
              <p:cNvSpPr>
                <a:spLocks/>
              </p:cNvSpPr>
              <p:nvPr/>
            </p:nvSpPr>
            <p:spPr bwMode="auto">
              <a:xfrm>
                <a:off x="3095625" y="4418013"/>
                <a:ext cx="781050" cy="558800"/>
              </a:xfrm>
              <a:custGeom>
                <a:avLst/>
                <a:gdLst>
                  <a:gd name="T0" fmla="*/ 0 w 131"/>
                  <a:gd name="T1" fmla="*/ 10 h 93"/>
                  <a:gd name="T2" fmla="*/ 68 w 131"/>
                  <a:gd name="T3" fmla="*/ 29 h 93"/>
                  <a:gd name="T4" fmla="*/ 95 w 131"/>
                  <a:gd name="T5" fmla="*/ 93 h 93"/>
                  <a:gd name="T6" fmla="*/ 124 w 131"/>
                  <a:gd name="T7" fmla="*/ 87 h 93"/>
                  <a:gd name="T8" fmla="*/ 131 w 131"/>
                  <a:gd name="T9" fmla="*/ 86 h 93"/>
                  <a:gd name="T10" fmla="*/ 0 w 131"/>
                  <a:gd name="T11" fmla="*/ 1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1" h="93">
                    <a:moveTo>
                      <a:pt x="0" y="10"/>
                    </a:moveTo>
                    <a:cubicBezTo>
                      <a:pt x="19" y="10"/>
                      <a:pt x="47" y="14"/>
                      <a:pt x="68" y="29"/>
                    </a:cubicBezTo>
                    <a:cubicBezTo>
                      <a:pt x="85" y="42"/>
                      <a:pt x="97" y="61"/>
                      <a:pt x="95" y="93"/>
                    </a:cubicBezTo>
                    <a:cubicBezTo>
                      <a:pt x="124" y="87"/>
                      <a:pt x="124" y="87"/>
                      <a:pt x="124" y="87"/>
                    </a:cubicBezTo>
                    <a:cubicBezTo>
                      <a:pt x="131" y="86"/>
                      <a:pt x="131" y="86"/>
                      <a:pt x="131" y="86"/>
                    </a:cubicBezTo>
                    <a:cubicBezTo>
                      <a:pt x="107" y="0"/>
                      <a:pt x="22" y="7"/>
                      <a:pt x="0" y="10"/>
                    </a:cubicBezTo>
                    <a:close/>
                  </a:path>
                </a:pathLst>
              </a:custGeom>
              <a:solidFill>
                <a:srgbClr val="591F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132"/>
              <p:cNvSpPr>
                <a:spLocks/>
              </p:cNvSpPr>
              <p:nvPr/>
            </p:nvSpPr>
            <p:spPr bwMode="auto">
              <a:xfrm>
                <a:off x="3082925" y="5227638"/>
                <a:ext cx="788987" cy="554038"/>
              </a:xfrm>
              <a:custGeom>
                <a:avLst/>
                <a:gdLst>
                  <a:gd name="T0" fmla="*/ 126 w 132"/>
                  <a:gd name="T1" fmla="*/ 6 h 92"/>
                  <a:gd name="T2" fmla="*/ 96 w 132"/>
                  <a:gd name="T3" fmla="*/ 0 h 92"/>
                  <a:gd name="T4" fmla="*/ 69 w 132"/>
                  <a:gd name="T5" fmla="*/ 63 h 92"/>
                  <a:gd name="T6" fmla="*/ 0 w 132"/>
                  <a:gd name="T7" fmla="*/ 81 h 92"/>
                  <a:gd name="T8" fmla="*/ 132 w 132"/>
                  <a:gd name="T9" fmla="*/ 8 h 92"/>
                  <a:gd name="T10" fmla="*/ 126 w 132"/>
                  <a:gd name="T11" fmla="*/ 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92">
                    <a:moveTo>
                      <a:pt x="126" y="6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8" y="31"/>
                      <a:pt x="86" y="51"/>
                      <a:pt x="69" y="63"/>
                    </a:cubicBezTo>
                    <a:cubicBezTo>
                      <a:pt x="47" y="77"/>
                      <a:pt x="18" y="80"/>
                      <a:pt x="0" y="81"/>
                    </a:cubicBezTo>
                    <a:cubicBezTo>
                      <a:pt x="22" y="84"/>
                      <a:pt x="106" y="92"/>
                      <a:pt x="132" y="8"/>
                    </a:cubicBezTo>
                    <a:lnTo>
                      <a:pt x="126" y="6"/>
                    </a:lnTo>
                    <a:close/>
                  </a:path>
                </a:pathLst>
              </a:custGeom>
              <a:solidFill>
                <a:srgbClr val="591F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133"/>
              <p:cNvSpPr>
                <a:spLocks/>
              </p:cNvSpPr>
              <p:nvPr/>
            </p:nvSpPr>
            <p:spPr bwMode="auto">
              <a:xfrm>
                <a:off x="4008438" y="4230688"/>
                <a:ext cx="519112" cy="601663"/>
              </a:xfrm>
              <a:custGeom>
                <a:avLst/>
                <a:gdLst>
                  <a:gd name="T0" fmla="*/ 76 w 87"/>
                  <a:gd name="T1" fmla="*/ 59 h 100"/>
                  <a:gd name="T2" fmla="*/ 0 w 87"/>
                  <a:gd name="T3" fmla="*/ 0 h 100"/>
                  <a:gd name="T4" fmla="*/ 57 w 87"/>
                  <a:gd name="T5" fmla="*/ 100 h 100"/>
                  <a:gd name="T6" fmla="*/ 57 w 87"/>
                  <a:gd name="T7" fmla="*/ 100 h 100"/>
                  <a:gd name="T8" fmla="*/ 76 w 87"/>
                  <a:gd name="T9" fmla="*/ 59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100">
                    <a:moveTo>
                      <a:pt x="76" y="59"/>
                    </a:moveTo>
                    <a:cubicBezTo>
                      <a:pt x="76" y="59"/>
                      <a:pt x="53" y="21"/>
                      <a:pt x="0" y="0"/>
                    </a:cubicBezTo>
                    <a:cubicBezTo>
                      <a:pt x="35" y="23"/>
                      <a:pt x="86" y="65"/>
                      <a:pt x="57" y="100"/>
                    </a:cubicBezTo>
                    <a:cubicBezTo>
                      <a:pt x="57" y="100"/>
                      <a:pt x="57" y="100"/>
                      <a:pt x="57" y="100"/>
                    </a:cubicBezTo>
                    <a:cubicBezTo>
                      <a:pt x="79" y="96"/>
                      <a:pt x="87" y="77"/>
                      <a:pt x="76" y="59"/>
                    </a:cubicBezTo>
                    <a:close/>
                  </a:path>
                </a:pathLst>
              </a:custGeom>
              <a:solidFill>
                <a:srgbClr val="BE28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134"/>
              <p:cNvSpPr>
                <a:spLocks/>
              </p:cNvSpPr>
              <p:nvPr/>
            </p:nvSpPr>
            <p:spPr bwMode="auto">
              <a:xfrm>
                <a:off x="2749550" y="4111625"/>
                <a:ext cx="1771650" cy="822325"/>
              </a:xfrm>
              <a:custGeom>
                <a:avLst/>
                <a:gdLst>
                  <a:gd name="T0" fmla="*/ 211 w 297"/>
                  <a:gd name="T1" fmla="*/ 20 h 137"/>
                  <a:gd name="T2" fmla="*/ 63 w 297"/>
                  <a:gd name="T3" fmla="*/ 18 h 137"/>
                  <a:gd name="T4" fmla="*/ 0 w 297"/>
                  <a:gd name="T5" fmla="*/ 41 h 137"/>
                  <a:gd name="T6" fmla="*/ 39 w 297"/>
                  <a:gd name="T7" fmla="*/ 61 h 137"/>
                  <a:gd name="T8" fmla="*/ 58 w 297"/>
                  <a:gd name="T9" fmla="*/ 61 h 137"/>
                  <a:gd name="T10" fmla="*/ 189 w 297"/>
                  <a:gd name="T11" fmla="*/ 137 h 137"/>
                  <a:gd name="T12" fmla="*/ 194 w 297"/>
                  <a:gd name="T13" fmla="*/ 136 h 137"/>
                  <a:gd name="T14" fmla="*/ 268 w 297"/>
                  <a:gd name="T15" fmla="*/ 120 h 137"/>
                  <a:gd name="T16" fmla="*/ 211 w 297"/>
                  <a:gd name="T17" fmla="*/ 2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37">
                    <a:moveTo>
                      <a:pt x="211" y="20"/>
                    </a:moveTo>
                    <a:cubicBezTo>
                      <a:pt x="176" y="6"/>
                      <a:pt x="128" y="0"/>
                      <a:pt x="63" y="18"/>
                    </a:cubicBezTo>
                    <a:cubicBezTo>
                      <a:pt x="44" y="23"/>
                      <a:pt x="23" y="30"/>
                      <a:pt x="0" y="41"/>
                    </a:cubicBezTo>
                    <a:cubicBezTo>
                      <a:pt x="0" y="54"/>
                      <a:pt x="18" y="63"/>
                      <a:pt x="39" y="61"/>
                    </a:cubicBezTo>
                    <a:cubicBezTo>
                      <a:pt x="39" y="61"/>
                      <a:pt x="47" y="60"/>
                      <a:pt x="58" y="61"/>
                    </a:cubicBezTo>
                    <a:cubicBezTo>
                      <a:pt x="80" y="58"/>
                      <a:pt x="165" y="51"/>
                      <a:pt x="189" y="137"/>
                    </a:cubicBezTo>
                    <a:cubicBezTo>
                      <a:pt x="194" y="136"/>
                      <a:pt x="194" y="136"/>
                      <a:pt x="194" y="136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97" y="85"/>
                      <a:pt x="246" y="43"/>
                      <a:pt x="211" y="20"/>
                    </a:cubicBezTo>
                    <a:close/>
                  </a:path>
                </a:pathLst>
              </a:custGeom>
              <a:solidFill>
                <a:srgbClr val="BE28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135"/>
              <p:cNvSpPr>
                <a:spLocks/>
              </p:cNvSpPr>
              <p:nvPr/>
            </p:nvSpPr>
            <p:spPr bwMode="auto">
              <a:xfrm>
                <a:off x="3978275" y="5391150"/>
                <a:ext cx="538162" cy="587375"/>
              </a:xfrm>
              <a:custGeom>
                <a:avLst/>
                <a:gdLst>
                  <a:gd name="T0" fmla="*/ 65 w 90"/>
                  <a:gd name="T1" fmla="*/ 0 h 98"/>
                  <a:gd name="T2" fmla="*/ 0 w 90"/>
                  <a:gd name="T3" fmla="*/ 98 h 98"/>
                  <a:gd name="T4" fmla="*/ 79 w 90"/>
                  <a:gd name="T5" fmla="*/ 41 h 98"/>
                  <a:gd name="T6" fmla="*/ 65 w 90"/>
                  <a:gd name="T7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98">
                    <a:moveTo>
                      <a:pt x="65" y="0"/>
                    </a:moveTo>
                    <a:cubicBezTo>
                      <a:pt x="84" y="35"/>
                      <a:pt x="34" y="76"/>
                      <a:pt x="0" y="98"/>
                    </a:cubicBezTo>
                    <a:cubicBezTo>
                      <a:pt x="55" y="79"/>
                      <a:pt x="79" y="41"/>
                      <a:pt x="79" y="41"/>
                    </a:cubicBezTo>
                    <a:cubicBezTo>
                      <a:pt x="90" y="24"/>
                      <a:pt x="83" y="6"/>
                      <a:pt x="65" y="0"/>
                    </a:cubicBezTo>
                    <a:close/>
                  </a:path>
                </a:pathLst>
              </a:custGeom>
              <a:solidFill>
                <a:srgbClr val="BE28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136"/>
              <p:cNvSpPr>
                <a:spLocks/>
              </p:cNvSpPr>
              <p:nvPr/>
            </p:nvSpPr>
            <p:spPr bwMode="auto">
              <a:xfrm>
                <a:off x="2736850" y="5276850"/>
                <a:ext cx="1743075" cy="804863"/>
              </a:xfrm>
              <a:custGeom>
                <a:avLst/>
                <a:gdLst>
                  <a:gd name="T0" fmla="*/ 273 w 292"/>
                  <a:gd name="T1" fmla="*/ 19 h 134"/>
                  <a:gd name="T2" fmla="*/ 269 w 292"/>
                  <a:gd name="T3" fmla="*/ 18 h 134"/>
                  <a:gd name="T4" fmla="*/ 195 w 292"/>
                  <a:gd name="T5" fmla="*/ 1 h 134"/>
                  <a:gd name="T6" fmla="*/ 190 w 292"/>
                  <a:gd name="T7" fmla="*/ 0 h 134"/>
                  <a:gd name="T8" fmla="*/ 58 w 292"/>
                  <a:gd name="T9" fmla="*/ 73 h 134"/>
                  <a:gd name="T10" fmla="*/ 39 w 292"/>
                  <a:gd name="T11" fmla="*/ 72 h 134"/>
                  <a:gd name="T12" fmla="*/ 0 w 292"/>
                  <a:gd name="T13" fmla="*/ 92 h 134"/>
                  <a:gd name="T14" fmla="*/ 62 w 292"/>
                  <a:gd name="T15" fmla="*/ 116 h 134"/>
                  <a:gd name="T16" fmla="*/ 208 w 292"/>
                  <a:gd name="T17" fmla="*/ 117 h 134"/>
                  <a:gd name="T18" fmla="*/ 273 w 292"/>
                  <a:gd name="T19" fmla="*/ 1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2" h="134">
                    <a:moveTo>
                      <a:pt x="273" y="19"/>
                    </a:moveTo>
                    <a:cubicBezTo>
                      <a:pt x="272" y="19"/>
                      <a:pt x="271" y="18"/>
                      <a:pt x="269" y="18"/>
                    </a:cubicBezTo>
                    <a:cubicBezTo>
                      <a:pt x="195" y="1"/>
                      <a:pt x="195" y="1"/>
                      <a:pt x="195" y="1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64" y="84"/>
                      <a:pt x="80" y="76"/>
                      <a:pt x="58" y="73"/>
                    </a:cubicBezTo>
                    <a:cubicBezTo>
                      <a:pt x="46" y="73"/>
                      <a:pt x="39" y="72"/>
                      <a:pt x="39" y="72"/>
                    </a:cubicBezTo>
                    <a:cubicBezTo>
                      <a:pt x="18" y="69"/>
                      <a:pt x="0" y="78"/>
                      <a:pt x="0" y="92"/>
                    </a:cubicBezTo>
                    <a:cubicBezTo>
                      <a:pt x="22" y="102"/>
                      <a:pt x="43" y="110"/>
                      <a:pt x="62" y="116"/>
                    </a:cubicBezTo>
                    <a:cubicBezTo>
                      <a:pt x="125" y="134"/>
                      <a:pt x="173" y="130"/>
                      <a:pt x="208" y="117"/>
                    </a:cubicBezTo>
                    <a:cubicBezTo>
                      <a:pt x="242" y="95"/>
                      <a:pt x="292" y="54"/>
                      <a:pt x="273" y="19"/>
                    </a:cubicBezTo>
                    <a:close/>
                  </a:path>
                </a:pathLst>
              </a:custGeom>
              <a:solidFill>
                <a:srgbClr val="BE28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137"/>
              <p:cNvSpPr>
                <a:spLocks/>
              </p:cNvSpPr>
              <p:nvPr/>
            </p:nvSpPr>
            <p:spPr bwMode="auto">
              <a:xfrm>
                <a:off x="4813300" y="4616450"/>
                <a:ext cx="1509712" cy="1027113"/>
              </a:xfrm>
              <a:custGeom>
                <a:avLst/>
                <a:gdLst>
                  <a:gd name="T0" fmla="*/ 226 w 253"/>
                  <a:gd name="T1" fmla="*/ 10 h 171"/>
                  <a:gd name="T2" fmla="*/ 32 w 253"/>
                  <a:gd name="T3" fmla="*/ 5 h 171"/>
                  <a:gd name="T4" fmla="*/ 2 w 253"/>
                  <a:gd name="T5" fmla="*/ 6 h 171"/>
                  <a:gd name="T6" fmla="*/ 0 w 253"/>
                  <a:gd name="T7" fmla="*/ 162 h 171"/>
                  <a:gd name="T8" fmla="*/ 30 w 253"/>
                  <a:gd name="T9" fmla="*/ 164 h 171"/>
                  <a:gd name="T10" fmla="*/ 225 w 253"/>
                  <a:gd name="T11" fmla="*/ 164 h 171"/>
                  <a:gd name="T12" fmla="*/ 252 w 253"/>
                  <a:gd name="T13" fmla="*/ 87 h 171"/>
                  <a:gd name="T14" fmla="*/ 226 w 253"/>
                  <a:gd name="T15" fmla="*/ 1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3" h="171">
                    <a:moveTo>
                      <a:pt x="226" y="10"/>
                    </a:moveTo>
                    <a:cubicBezTo>
                      <a:pt x="178" y="3"/>
                      <a:pt x="115" y="0"/>
                      <a:pt x="32" y="5"/>
                    </a:cubicBezTo>
                    <a:cubicBezTo>
                      <a:pt x="22" y="5"/>
                      <a:pt x="12" y="6"/>
                      <a:pt x="2" y="6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10" y="163"/>
                      <a:pt x="20" y="164"/>
                      <a:pt x="30" y="164"/>
                    </a:cubicBezTo>
                    <a:cubicBezTo>
                      <a:pt x="113" y="171"/>
                      <a:pt x="177" y="169"/>
                      <a:pt x="225" y="164"/>
                    </a:cubicBezTo>
                    <a:cubicBezTo>
                      <a:pt x="242" y="143"/>
                      <a:pt x="252" y="116"/>
                      <a:pt x="252" y="87"/>
                    </a:cubicBezTo>
                    <a:cubicBezTo>
                      <a:pt x="253" y="58"/>
                      <a:pt x="243" y="31"/>
                      <a:pt x="226" y="10"/>
                    </a:cubicBezTo>
                    <a:close/>
                  </a:path>
                </a:pathLst>
              </a:custGeom>
              <a:solidFill>
                <a:srgbClr val="EAE4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138"/>
              <p:cNvSpPr>
                <a:spLocks/>
              </p:cNvSpPr>
              <p:nvPr/>
            </p:nvSpPr>
            <p:spPr bwMode="auto">
              <a:xfrm>
                <a:off x="4646613" y="4651375"/>
                <a:ext cx="179387" cy="936625"/>
              </a:xfrm>
              <a:custGeom>
                <a:avLst/>
                <a:gdLst>
                  <a:gd name="T0" fmla="*/ 2 w 30"/>
                  <a:gd name="T1" fmla="*/ 3 h 156"/>
                  <a:gd name="T2" fmla="*/ 0 w 30"/>
                  <a:gd name="T3" fmla="*/ 153 h 156"/>
                  <a:gd name="T4" fmla="*/ 28 w 30"/>
                  <a:gd name="T5" fmla="*/ 156 h 156"/>
                  <a:gd name="T6" fmla="*/ 30 w 30"/>
                  <a:gd name="T7" fmla="*/ 0 h 156"/>
                  <a:gd name="T8" fmla="*/ 2 w 30"/>
                  <a:gd name="T9" fmla="*/ 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56">
                    <a:moveTo>
                      <a:pt x="2" y="3"/>
                    </a:moveTo>
                    <a:cubicBezTo>
                      <a:pt x="0" y="153"/>
                      <a:pt x="0" y="153"/>
                      <a:pt x="0" y="153"/>
                    </a:cubicBezTo>
                    <a:cubicBezTo>
                      <a:pt x="10" y="154"/>
                      <a:pt x="19" y="155"/>
                      <a:pt x="28" y="15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1" y="1"/>
                      <a:pt x="12" y="2"/>
                      <a:pt x="2" y="3"/>
                    </a:cubicBezTo>
                    <a:close/>
                  </a:path>
                </a:pathLst>
              </a:custGeom>
              <a:solidFill>
                <a:srgbClr val="8C1E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139"/>
              <p:cNvSpPr>
                <a:spLocks/>
              </p:cNvSpPr>
              <p:nvPr/>
            </p:nvSpPr>
            <p:spPr bwMode="auto">
              <a:xfrm>
                <a:off x="4479925" y="4670425"/>
                <a:ext cx="179387" cy="900113"/>
              </a:xfrm>
              <a:custGeom>
                <a:avLst/>
                <a:gdLst>
                  <a:gd name="T0" fmla="*/ 23 w 30"/>
                  <a:gd name="T1" fmla="*/ 0 h 150"/>
                  <a:gd name="T2" fmla="*/ 20 w 30"/>
                  <a:gd name="T3" fmla="*/ 149 h 150"/>
                  <a:gd name="T4" fmla="*/ 28 w 30"/>
                  <a:gd name="T5" fmla="*/ 150 h 150"/>
                  <a:gd name="T6" fmla="*/ 30 w 30"/>
                  <a:gd name="T7" fmla="*/ 0 h 150"/>
                  <a:gd name="T8" fmla="*/ 23 w 3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50">
                    <a:moveTo>
                      <a:pt x="23" y="0"/>
                    </a:moveTo>
                    <a:cubicBezTo>
                      <a:pt x="7" y="33"/>
                      <a:pt x="0" y="84"/>
                      <a:pt x="20" y="149"/>
                    </a:cubicBezTo>
                    <a:cubicBezTo>
                      <a:pt x="23" y="150"/>
                      <a:pt x="26" y="150"/>
                      <a:pt x="28" y="15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8" y="0"/>
                      <a:pt x="26" y="0"/>
                      <a:pt x="23" y="0"/>
                    </a:cubicBezTo>
                    <a:close/>
                  </a:path>
                </a:pathLst>
              </a:custGeom>
              <a:solidFill>
                <a:srgbClr val="5418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40"/>
              <p:cNvSpPr>
                <a:spLocks/>
              </p:cNvSpPr>
              <p:nvPr/>
            </p:nvSpPr>
            <p:spPr bwMode="auto">
              <a:xfrm>
                <a:off x="4170363" y="4670425"/>
                <a:ext cx="446087" cy="893763"/>
              </a:xfrm>
              <a:custGeom>
                <a:avLst/>
                <a:gdLst>
                  <a:gd name="T0" fmla="*/ 3 w 75"/>
                  <a:gd name="T1" fmla="*/ 8 h 149"/>
                  <a:gd name="T2" fmla="*/ 0 w 75"/>
                  <a:gd name="T3" fmla="*/ 140 h 149"/>
                  <a:gd name="T4" fmla="*/ 72 w 75"/>
                  <a:gd name="T5" fmla="*/ 149 h 149"/>
                  <a:gd name="T6" fmla="*/ 75 w 75"/>
                  <a:gd name="T7" fmla="*/ 0 h 149"/>
                  <a:gd name="T8" fmla="*/ 3 w 75"/>
                  <a:gd name="T9" fmla="*/ 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49">
                    <a:moveTo>
                      <a:pt x="3" y="8"/>
                    </a:moveTo>
                    <a:cubicBezTo>
                      <a:pt x="0" y="140"/>
                      <a:pt x="0" y="140"/>
                      <a:pt x="0" y="140"/>
                    </a:cubicBezTo>
                    <a:cubicBezTo>
                      <a:pt x="25" y="144"/>
                      <a:pt x="49" y="147"/>
                      <a:pt x="72" y="149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53" y="2"/>
                      <a:pt x="29" y="5"/>
                      <a:pt x="3" y="8"/>
                    </a:cubicBezTo>
                    <a:close/>
                  </a:path>
                </a:pathLst>
              </a:custGeom>
              <a:solidFill>
                <a:srgbClr val="FFD6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41"/>
              <p:cNvSpPr>
                <a:spLocks/>
              </p:cNvSpPr>
              <p:nvPr/>
            </p:nvSpPr>
            <p:spPr bwMode="auto">
              <a:xfrm>
                <a:off x="3381375" y="4718050"/>
                <a:ext cx="949325" cy="792163"/>
              </a:xfrm>
              <a:custGeom>
                <a:avLst/>
                <a:gdLst>
                  <a:gd name="T0" fmla="*/ 135 w 159"/>
                  <a:gd name="T1" fmla="*/ 0 h 132"/>
                  <a:gd name="T2" fmla="*/ 9 w 159"/>
                  <a:gd name="T3" fmla="*/ 18 h 132"/>
                  <a:gd name="T4" fmla="*/ 1 w 159"/>
                  <a:gd name="T5" fmla="*/ 19 h 132"/>
                  <a:gd name="T6" fmla="*/ 0 w 159"/>
                  <a:gd name="T7" fmla="*/ 65 h 132"/>
                  <a:gd name="T8" fmla="*/ 0 w 159"/>
                  <a:gd name="T9" fmla="*/ 110 h 132"/>
                  <a:gd name="T10" fmla="*/ 7 w 159"/>
                  <a:gd name="T11" fmla="*/ 112 h 132"/>
                  <a:gd name="T12" fmla="*/ 132 w 159"/>
                  <a:gd name="T13" fmla="*/ 132 h 132"/>
                  <a:gd name="T14" fmla="*/ 135 w 159"/>
                  <a:gd name="T15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" h="132">
                    <a:moveTo>
                      <a:pt x="135" y="0"/>
                    </a:moveTo>
                    <a:cubicBezTo>
                      <a:pt x="96" y="4"/>
                      <a:pt x="54" y="10"/>
                      <a:pt x="9" y="18"/>
                    </a:cubicBezTo>
                    <a:cubicBezTo>
                      <a:pt x="6" y="18"/>
                      <a:pt x="3" y="18"/>
                      <a:pt x="1" y="19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2" y="111"/>
                      <a:pt x="5" y="111"/>
                      <a:pt x="7" y="112"/>
                    </a:cubicBezTo>
                    <a:cubicBezTo>
                      <a:pt x="52" y="120"/>
                      <a:pt x="93" y="127"/>
                      <a:pt x="132" y="132"/>
                    </a:cubicBezTo>
                    <a:cubicBezTo>
                      <a:pt x="159" y="72"/>
                      <a:pt x="147" y="25"/>
                      <a:pt x="135" y="0"/>
                    </a:cubicBezTo>
                    <a:close/>
                  </a:path>
                </a:pathLst>
              </a:custGeom>
              <a:solidFill>
                <a:srgbClr val="EAE4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42"/>
              <p:cNvSpPr>
                <a:spLocks/>
              </p:cNvSpPr>
              <p:nvPr/>
            </p:nvSpPr>
            <p:spPr bwMode="auto">
              <a:xfrm>
                <a:off x="6156325" y="4675188"/>
                <a:ext cx="650875" cy="925513"/>
              </a:xfrm>
              <a:custGeom>
                <a:avLst/>
                <a:gdLst>
                  <a:gd name="T0" fmla="*/ 98 w 109"/>
                  <a:gd name="T1" fmla="*/ 25 h 154"/>
                  <a:gd name="T2" fmla="*/ 49 w 109"/>
                  <a:gd name="T3" fmla="*/ 9 h 154"/>
                  <a:gd name="T4" fmla="*/ 1 w 109"/>
                  <a:gd name="T5" fmla="*/ 0 h 154"/>
                  <a:gd name="T6" fmla="*/ 27 w 109"/>
                  <a:gd name="T7" fmla="*/ 77 h 154"/>
                  <a:gd name="T8" fmla="*/ 0 w 109"/>
                  <a:gd name="T9" fmla="*/ 154 h 154"/>
                  <a:gd name="T10" fmla="*/ 47 w 109"/>
                  <a:gd name="T11" fmla="*/ 146 h 154"/>
                  <a:gd name="T12" fmla="*/ 97 w 109"/>
                  <a:gd name="T13" fmla="*/ 130 h 154"/>
                  <a:gd name="T14" fmla="*/ 109 w 109"/>
                  <a:gd name="T15" fmla="*/ 78 h 154"/>
                  <a:gd name="T16" fmla="*/ 98 w 109"/>
                  <a:gd name="T17" fmla="*/ 25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154">
                    <a:moveTo>
                      <a:pt x="98" y="25"/>
                    </a:moveTo>
                    <a:cubicBezTo>
                      <a:pt x="85" y="19"/>
                      <a:pt x="69" y="14"/>
                      <a:pt x="49" y="9"/>
                    </a:cubicBezTo>
                    <a:cubicBezTo>
                      <a:pt x="35" y="5"/>
                      <a:pt x="19" y="2"/>
                      <a:pt x="1" y="0"/>
                    </a:cubicBezTo>
                    <a:cubicBezTo>
                      <a:pt x="18" y="21"/>
                      <a:pt x="28" y="48"/>
                      <a:pt x="27" y="77"/>
                    </a:cubicBezTo>
                    <a:cubicBezTo>
                      <a:pt x="27" y="106"/>
                      <a:pt x="17" y="133"/>
                      <a:pt x="0" y="154"/>
                    </a:cubicBezTo>
                    <a:cubicBezTo>
                      <a:pt x="18" y="152"/>
                      <a:pt x="33" y="149"/>
                      <a:pt x="47" y="146"/>
                    </a:cubicBezTo>
                    <a:cubicBezTo>
                      <a:pt x="67" y="141"/>
                      <a:pt x="84" y="136"/>
                      <a:pt x="97" y="130"/>
                    </a:cubicBezTo>
                    <a:cubicBezTo>
                      <a:pt x="104" y="114"/>
                      <a:pt x="109" y="96"/>
                      <a:pt x="109" y="78"/>
                    </a:cubicBezTo>
                    <a:cubicBezTo>
                      <a:pt x="109" y="59"/>
                      <a:pt x="105" y="41"/>
                      <a:pt x="98" y="25"/>
                    </a:cubicBezTo>
                    <a:close/>
                  </a:path>
                </a:pathLst>
              </a:custGeom>
              <a:solidFill>
                <a:srgbClr val="BE28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143"/>
              <p:cNvSpPr>
                <a:spLocks/>
              </p:cNvSpPr>
              <p:nvPr/>
            </p:nvSpPr>
            <p:spPr bwMode="auto">
              <a:xfrm>
                <a:off x="6735763" y="4826000"/>
                <a:ext cx="322262" cy="630238"/>
              </a:xfrm>
              <a:custGeom>
                <a:avLst/>
                <a:gdLst>
                  <a:gd name="T0" fmla="*/ 1 w 54"/>
                  <a:gd name="T1" fmla="*/ 0 h 105"/>
                  <a:gd name="T2" fmla="*/ 12 w 54"/>
                  <a:gd name="T3" fmla="*/ 53 h 105"/>
                  <a:gd name="T4" fmla="*/ 0 w 54"/>
                  <a:gd name="T5" fmla="*/ 105 h 105"/>
                  <a:gd name="T6" fmla="*/ 54 w 54"/>
                  <a:gd name="T7" fmla="*/ 53 h 105"/>
                  <a:gd name="T8" fmla="*/ 1 w 54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05">
                    <a:moveTo>
                      <a:pt x="1" y="0"/>
                    </a:moveTo>
                    <a:cubicBezTo>
                      <a:pt x="8" y="16"/>
                      <a:pt x="12" y="34"/>
                      <a:pt x="12" y="53"/>
                    </a:cubicBezTo>
                    <a:cubicBezTo>
                      <a:pt x="12" y="71"/>
                      <a:pt x="7" y="89"/>
                      <a:pt x="0" y="105"/>
                    </a:cubicBezTo>
                    <a:cubicBezTo>
                      <a:pt x="52" y="82"/>
                      <a:pt x="54" y="53"/>
                      <a:pt x="54" y="53"/>
                    </a:cubicBezTo>
                    <a:cubicBezTo>
                      <a:pt x="54" y="53"/>
                      <a:pt x="53" y="25"/>
                      <a:pt x="1" y="0"/>
                    </a:cubicBezTo>
                    <a:close/>
                  </a:path>
                </a:pathLst>
              </a:custGeom>
              <a:solidFill>
                <a:srgbClr val="FFD6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44"/>
              <p:cNvSpPr>
                <a:spLocks/>
              </p:cNvSpPr>
              <p:nvPr/>
            </p:nvSpPr>
            <p:spPr bwMode="auto">
              <a:xfrm>
                <a:off x="2743200" y="4976813"/>
                <a:ext cx="1784350" cy="280988"/>
              </a:xfrm>
              <a:custGeom>
                <a:avLst/>
                <a:gdLst>
                  <a:gd name="T0" fmla="*/ 283 w 299"/>
                  <a:gd name="T1" fmla="*/ 0 h 47"/>
                  <a:gd name="T2" fmla="*/ 16 w 299"/>
                  <a:gd name="T3" fmla="*/ 13 h 47"/>
                  <a:gd name="T4" fmla="*/ 0 w 299"/>
                  <a:gd name="T5" fmla="*/ 20 h 47"/>
                  <a:gd name="T6" fmla="*/ 16 w 299"/>
                  <a:gd name="T7" fmla="*/ 28 h 47"/>
                  <a:gd name="T8" fmla="*/ 283 w 299"/>
                  <a:gd name="T9" fmla="*/ 47 h 47"/>
                  <a:gd name="T10" fmla="*/ 299 w 299"/>
                  <a:gd name="T11" fmla="*/ 24 h 47"/>
                  <a:gd name="T12" fmla="*/ 283 w 299"/>
                  <a:gd name="T1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9" h="47">
                    <a:moveTo>
                      <a:pt x="283" y="0"/>
                    </a:moveTo>
                    <a:cubicBezTo>
                      <a:pt x="16" y="13"/>
                      <a:pt x="16" y="13"/>
                      <a:pt x="16" y="13"/>
                    </a:cubicBezTo>
                    <a:cubicBezTo>
                      <a:pt x="7" y="13"/>
                      <a:pt x="0" y="15"/>
                      <a:pt x="0" y="20"/>
                    </a:cubicBezTo>
                    <a:cubicBezTo>
                      <a:pt x="0" y="27"/>
                      <a:pt x="7" y="28"/>
                      <a:pt x="16" y="28"/>
                    </a:cubicBezTo>
                    <a:cubicBezTo>
                      <a:pt x="283" y="47"/>
                      <a:pt x="283" y="47"/>
                      <a:pt x="283" y="47"/>
                    </a:cubicBezTo>
                    <a:cubicBezTo>
                      <a:pt x="291" y="47"/>
                      <a:pt x="299" y="32"/>
                      <a:pt x="299" y="24"/>
                    </a:cubicBezTo>
                    <a:cubicBezTo>
                      <a:pt x="299" y="15"/>
                      <a:pt x="292" y="0"/>
                      <a:pt x="283" y="0"/>
                    </a:cubicBezTo>
                    <a:close/>
                  </a:path>
                </a:pathLst>
              </a:custGeom>
              <a:solidFill>
                <a:srgbClr val="BE28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45"/>
              <p:cNvSpPr>
                <a:spLocks/>
              </p:cNvSpPr>
              <p:nvPr/>
            </p:nvSpPr>
            <p:spPr bwMode="auto">
              <a:xfrm>
                <a:off x="4975225" y="4970463"/>
                <a:ext cx="304800" cy="312738"/>
              </a:xfrm>
              <a:custGeom>
                <a:avLst/>
                <a:gdLst>
                  <a:gd name="T0" fmla="*/ 26 w 51"/>
                  <a:gd name="T1" fmla="*/ 0 h 52"/>
                  <a:gd name="T2" fmla="*/ 0 w 51"/>
                  <a:gd name="T3" fmla="*/ 25 h 52"/>
                  <a:gd name="T4" fmla="*/ 25 w 51"/>
                  <a:gd name="T5" fmla="*/ 51 h 52"/>
                  <a:gd name="T6" fmla="*/ 51 w 51"/>
                  <a:gd name="T7" fmla="*/ 26 h 52"/>
                  <a:gd name="T8" fmla="*/ 26 w 51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2">
                    <a:moveTo>
                      <a:pt x="26" y="0"/>
                    </a:moveTo>
                    <a:cubicBezTo>
                      <a:pt x="12" y="0"/>
                      <a:pt x="0" y="11"/>
                      <a:pt x="0" y="25"/>
                    </a:cubicBezTo>
                    <a:cubicBezTo>
                      <a:pt x="0" y="40"/>
                      <a:pt x="11" y="51"/>
                      <a:pt x="25" y="51"/>
                    </a:cubicBezTo>
                    <a:cubicBezTo>
                      <a:pt x="39" y="52"/>
                      <a:pt x="51" y="40"/>
                      <a:pt x="51" y="26"/>
                    </a:cubicBezTo>
                    <a:cubicBezTo>
                      <a:pt x="51" y="12"/>
                      <a:pt x="40" y="0"/>
                      <a:pt x="26" y="0"/>
                    </a:cubicBezTo>
                    <a:close/>
                  </a:path>
                </a:pathLst>
              </a:custGeom>
              <a:solidFill>
                <a:srgbClr val="BE28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146"/>
              <p:cNvSpPr>
                <a:spLocks/>
              </p:cNvSpPr>
              <p:nvPr/>
            </p:nvSpPr>
            <p:spPr bwMode="auto">
              <a:xfrm>
                <a:off x="5016500" y="5011738"/>
                <a:ext cx="220662" cy="222250"/>
              </a:xfrm>
              <a:custGeom>
                <a:avLst/>
                <a:gdLst>
                  <a:gd name="T0" fmla="*/ 19 w 37"/>
                  <a:gd name="T1" fmla="*/ 0 h 37"/>
                  <a:gd name="T2" fmla="*/ 0 w 37"/>
                  <a:gd name="T3" fmla="*/ 19 h 37"/>
                  <a:gd name="T4" fmla="*/ 18 w 37"/>
                  <a:gd name="T5" fmla="*/ 37 h 37"/>
                  <a:gd name="T6" fmla="*/ 37 w 37"/>
                  <a:gd name="T7" fmla="*/ 19 h 37"/>
                  <a:gd name="T8" fmla="*/ 19 w 37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19" y="0"/>
                    </a:moveTo>
                    <a:cubicBezTo>
                      <a:pt x="9" y="0"/>
                      <a:pt x="0" y="8"/>
                      <a:pt x="0" y="19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9" y="37"/>
                      <a:pt x="37" y="29"/>
                      <a:pt x="37" y="19"/>
                    </a:cubicBezTo>
                    <a:cubicBezTo>
                      <a:pt x="37" y="9"/>
                      <a:pt x="29" y="0"/>
                      <a:pt x="19" y="0"/>
                    </a:cubicBezTo>
                    <a:close/>
                  </a:path>
                </a:pathLst>
              </a:custGeom>
              <a:solidFill>
                <a:srgbClr val="8BD6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Oval 147"/>
              <p:cNvSpPr>
                <a:spLocks noChangeArrowheads="1"/>
              </p:cNvSpPr>
              <p:nvPr/>
            </p:nvSpPr>
            <p:spPr bwMode="auto">
              <a:xfrm>
                <a:off x="5106988" y="5054600"/>
                <a:ext cx="34925" cy="349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148"/>
              <p:cNvSpPr>
                <a:spLocks/>
              </p:cNvSpPr>
              <p:nvPr/>
            </p:nvSpPr>
            <p:spPr bwMode="auto">
              <a:xfrm>
                <a:off x="5446713" y="4784725"/>
                <a:ext cx="685800" cy="690563"/>
              </a:xfrm>
              <a:custGeom>
                <a:avLst/>
                <a:gdLst>
                  <a:gd name="T0" fmla="*/ 58 w 115"/>
                  <a:gd name="T1" fmla="*/ 1 h 115"/>
                  <a:gd name="T2" fmla="*/ 1 w 115"/>
                  <a:gd name="T3" fmla="*/ 57 h 115"/>
                  <a:gd name="T4" fmla="*/ 57 w 115"/>
                  <a:gd name="T5" fmla="*/ 115 h 115"/>
                  <a:gd name="T6" fmla="*/ 115 w 115"/>
                  <a:gd name="T7" fmla="*/ 59 h 115"/>
                  <a:gd name="T8" fmla="*/ 58 w 115"/>
                  <a:gd name="T9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15">
                    <a:moveTo>
                      <a:pt x="58" y="1"/>
                    </a:moveTo>
                    <a:cubicBezTo>
                      <a:pt x="27" y="0"/>
                      <a:pt x="1" y="26"/>
                      <a:pt x="1" y="57"/>
                    </a:cubicBezTo>
                    <a:cubicBezTo>
                      <a:pt x="0" y="89"/>
                      <a:pt x="26" y="115"/>
                      <a:pt x="57" y="115"/>
                    </a:cubicBezTo>
                    <a:cubicBezTo>
                      <a:pt x="89" y="115"/>
                      <a:pt x="115" y="90"/>
                      <a:pt x="115" y="59"/>
                    </a:cubicBezTo>
                    <a:cubicBezTo>
                      <a:pt x="115" y="27"/>
                      <a:pt x="90" y="1"/>
                      <a:pt x="58" y="1"/>
                    </a:cubicBezTo>
                    <a:close/>
                  </a:path>
                </a:pathLst>
              </a:custGeom>
              <a:solidFill>
                <a:srgbClr val="BE28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149"/>
              <p:cNvSpPr>
                <a:spLocks/>
              </p:cNvSpPr>
              <p:nvPr/>
            </p:nvSpPr>
            <p:spPr bwMode="auto">
              <a:xfrm>
                <a:off x="5541963" y="4879975"/>
                <a:ext cx="495300" cy="498475"/>
              </a:xfrm>
              <a:custGeom>
                <a:avLst/>
                <a:gdLst>
                  <a:gd name="T0" fmla="*/ 42 w 83"/>
                  <a:gd name="T1" fmla="*/ 1 h 83"/>
                  <a:gd name="T2" fmla="*/ 1 w 83"/>
                  <a:gd name="T3" fmla="*/ 41 h 83"/>
                  <a:gd name="T4" fmla="*/ 41 w 83"/>
                  <a:gd name="T5" fmla="*/ 83 h 83"/>
                  <a:gd name="T6" fmla="*/ 83 w 83"/>
                  <a:gd name="T7" fmla="*/ 42 h 83"/>
                  <a:gd name="T8" fmla="*/ 42 w 83"/>
                  <a:gd name="T9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42" y="1"/>
                    </a:moveTo>
                    <a:cubicBezTo>
                      <a:pt x="19" y="0"/>
                      <a:pt x="1" y="19"/>
                      <a:pt x="1" y="41"/>
                    </a:cubicBezTo>
                    <a:cubicBezTo>
                      <a:pt x="0" y="64"/>
                      <a:pt x="19" y="83"/>
                      <a:pt x="41" y="83"/>
                    </a:cubicBezTo>
                    <a:cubicBezTo>
                      <a:pt x="64" y="83"/>
                      <a:pt x="83" y="65"/>
                      <a:pt x="83" y="42"/>
                    </a:cubicBezTo>
                    <a:cubicBezTo>
                      <a:pt x="83" y="20"/>
                      <a:pt x="65" y="1"/>
                      <a:pt x="42" y="1"/>
                    </a:cubicBezTo>
                    <a:close/>
                  </a:path>
                </a:pathLst>
              </a:custGeom>
              <a:solidFill>
                <a:srgbClr val="8BD6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150"/>
              <p:cNvSpPr>
                <a:spLocks/>
              </p:cNvSpPr>
              <p:nvPr/>
            </p:nvSpPr>
            <p:spPr bwMode="auto">
              <a:xfrm>
                <a:off x="5827713" y="5011738"/>
                <a:ext cx="96837" cy="96838"/>
              </a:xfrm>
              <a:custGeom>
                <a:avLst/>
                <a:gdLst>
                  <a:gd name="T0" fmla="*/ 9 w 16"/>
                  <a:gd name="T1" fmla="*/ 0 h 16"/>
                  <a:gd name="T2" fmla="*/ 1 w 16"/>
                  <a:gd name="T3" fmla="*/ 8 h 16"/>
                  <a:gd name="T4" fmla="*/ 8 w 16"/>
                  <a:gd name="T5" fmla="*/ 16 h 16"/>
                  <a:gd name="T6" fmla="*/ 16 w 16"/>
                  <a:gd name="T7" fmla="*/ 8 h 16"/>
                  <a:gd name="T8" fmla="*/ 9 w 16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9" y="0"/>
                    </a:moveTo>
                    <a:cubicBezTo>
                      <a:pt x="4" y="0"/>
                      <a:pt x="1" y="4"/>
                      <a:pt x="1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13" y="16"/>
                      <a:pt x="16" y="13"/>
                      <a:pt x="16" y="8"/>
                    </a:cubicBezTo>
                    <a:cubicBezTo>
                      <a:pt x="16" y="4"/>
                      <a:pt x="13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151"/>
              <p:cNvSpPr>
                <a:spLocks/>
              </p:cNvSpPr>
              <p:nvPr/>
            </p:nvSpPr>
            <p:spPr bwMode="auto">
              <a:xfrm>
                <a:off x="5738813" y="4976813"/>
                <a:ext cx="60325" cy="58738"/>
              </a:xfrm>
              <a:custGeom>
                <a:avLst/>
                <a:gdLst>
                  <a:gd name="T0" fmla="*/ 5 w 10"/>
                  <a:gd name="T1" fmla="*/ 0 h 10"/>
                  <a:gd name="T2" fmla="*/ 0 w 10"/>
                  <a:gd name="T3" fmla="*/ 5 h 10"/>
                  <a:gd name="T4" fmla="*/ 5 w 10"/>
                  <a:gd name="T5" fmla="*/ 10 h 10"/>
                  <a:gd name="T6" fmla="*/ 10 w 10"/>
                  <a:gd name="T7" fmla="*/ 5 h 10"/>
                  <a:gd name="T8" fmla="*/ 5 w 10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10"/>
                      <a:pt x="5" y="10"/>
                    </a:cubicBezTo>
                    <a:cubicBezTo>
                      <a:pt x="7" y="10"/>
                      <a:pt x="10" y="8"/>
                      <a:pt x="10" y="5"/>
                    </a:cubicBezTo>
                    <a:cubicBezTo>
                      <a:pt x="10" y="2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Oval 152"/>
              <p:cNvSpPr>
                <a:spLocks noChangeArrowheads="1"/>
              </p:cNvSpPr>
              <p:nvPr/>
            </p:nvSpPr>
            <p:spPr bwMode="auto">
              <a:xfrm>
                <a:off x="6359525" y="5114925"/>
                <a:ext cx="41275" cy="47625"/>
              </a:xfrm>
              <a:prstGeom prst="ellipse">
                <a:avLst/>
              </a:pr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Oval 153"/>
              <p:cNvSpPr>
                <a:spLocks noChangeArrowheads="1"/>
              </p:cNvSpPr>
              <p:nvPr/>
            </p:nvSpPr>
            <p:spPr bwMode="auto">
              <a:xfrm>
                <a:off x="6365875" y="5119688"/>
                <a:ext cx="34925" cy="36513"/>
              </a:xfrm>
              <a:prstGeom prst="ellipse">
                <a:avLst/>
              </a:pr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154"/>
              <p:cNvSpPr>
                <a:spLocks/>
              </p:cNvSpPr>
              <p:nvPr/>
            </p:nvSpPr>
            <p:spPr bwMode="auto">
              <a:xfrm>
                <a:off x="6346825" y="5240338"/>
                <a:ext cx="42862" cy="47625"/>
              </a:xfrm>
              <a:custGeom>
                <a:avLst/>
                <a:gdLst>
                  <a:gd name="T0" fmla="*/ 3 w 7"/>
                  <a:gd name="T1" fmla="*/ 0 h 8"/>
                  <a:gd name="T2" fmla="*/ 0 w 7"/>
                  <a:gd name="T3" fmla="*/ 4 h 8"/>
                  <a:gd name="T4" fmla="*/ 3 w 7"/>
                  <a:gd name="T5" fmla="*/ 8 h 8"/>
                  <a:gd name="T6" fmla="*/ 7 w 7"/>
                  <a:gd name="T7" fmla="*/ 4 h 8"/>
                  <a:gd name="T8" fmla="*/ 3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3" y="0"/>
                    </a:move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7"/>
                      <a:pt x="3" y="8"/>
                    </a:cubicBezTo>
                    <a:cubicBezTo>
                      <a:pt x="5" y="8"/>
                      <a:pt x="7" y="6"/>
                      <a:pt x="7" y="4"/>
                    </a:cubicBezTo>
                    <a:cubicBezTo>
                      <a:pt x="7" y="2"/>
                      <a:pt x="5" y="0"/>
                      <a:pt x="3" y="0"/>
                    </a:cubicBezTo>
                    <a:close/>
                  </a:path>
                </a:pathLst>
              </a:cu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Oval 155"/>
              <p:cNvSpPr>
                <a:spLocks noChangeArrowheads="1"/>
              </p:cNvSpPr>
              <p:nvPr/>
            </p:nvSpPr>
            <p:spPr bwMode="auto">
              <a:xfrm>
                <a:off x="6353175" y="5246688"/>
                <a:ext cx="30162" cy="36513"/>
              </a:xfrm>
              <a:prstGeom prst="ellipse">
                <a:avLst/>
              </a:pr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156"/>
              <p:cNvSpPr>
                <a:spLocks/>
              </p:cNvSpPr>
              <p:nvPr/>
            </p:nvSpPr>
            <p:spPr bwMode="auto">
              <a:xfrm>
                <a:off x="6318250" y="5360988"/>
                <a:ext cx="41275" cy="47625"/>
              </a:xfrm>
              <a:custGeom>
                <a:avLst/>
                <a:gdLst>
                  <a:gd name="T0" fmla="*/ 4 w 7"/>
                  <a:gd name="T1" fmla="*/ 0 h 8"/>
                  <a:gd name="T2" fmla="*/ 0 w 7"/>
                  <a:gd name="T3" fmla="*/ 4 h 8"/>
                  <a:gd name="T4" fmla="*/ 4 w 7"/>
                  <a:gd name="T5" fmla="*/ 8 h 8"/>
                  <a:gd name="T6" fmla="*/ 7 w 7"/>
                  <a:gd name="T7" fmla="*/ 4 h 8"/>
                  <a:gd name="T8" fmla="*/ 4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7"/>
                      <a:pt x="4" y="8"/>
                    </a:cubicBezTo>
                    <a:cubicBezTo>
                      <a:pt x="6" y="8"/>
                      <a:pt x="7" y="6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157"/>
              <p:cNvSpPr>
                <a:spLocks/>
              </p:cNvSpPr>
              <p:nvPr/>
            </p:nvSpPr>
            <p:spPr bwMode="auto">
              <a:xfrm>
                <a:off x="6323013" y="5367338"/>
                <a:ext cx="36512" cy="34925"/>
              </a:xfrm>
              <a:custGeom>
                <a:avLst/>
                <a:gdLst>
                  <a:gd name="T0" fmla="*/ 3 w 6"/>
                  <a:gd name="T1" fmla="*/ 0 h 6"/>
                  <a:gd name="T2" fmla="*/ 0 w 6"/>
                  <a:gd name="T3" fmla="*/ 3 h 6"/>
                  <a:gd name="T4" fmla="*/ 3 w 6"/>
                  <a:gd name="T5" fmla="*/ 6 h 6"/>
                  <a:gd name="T6" fmla="*/ 6 w 6"/>
                  <a:gd name="T7" fmla="*/ 3 h 6"/>
                  <a:gd name="T8" fmla="*/ 3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6"/>
                      <a:pt x="3" y="6"/>
                    </a:cubicBezTo>
                    <a:cubicBezTo>
                      <a:pt x="4" y="6"/>
                      <a:pt x="6" y="5"/>
                      <a:pt x="6" y="3"/>
                    </a:cubicBezTo>
                    <a:cubicBezTo>
                      <a:pt x="6" y="1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158"/>
              <p:cNvSpPr>
                <a:spLocks/>
              </p:cNvSpPr>
              <p:nvPr/>
            </p:nvSpPr>
            <p:spPr bwMode="auto">
              <a:xfrm>
                <a:off x="6270625" y="5475288"/>
                <a:ext cx="41275" cy="41275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3 h 7"/>
                  <a:gd name="T4" fmla="*/ 4 w 7"/>
                  <a:gd name="T5" fmla="*/ 7 h 7"/>
                  <a:gd name="T6" fmla="*/ 7 w 7"/>
                  <a:gd name="T7" fmla="*/ 4 h 7"/>
                  <a:gd name="T8" fmla="*/ 4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4" y="0"/>
                    </a:move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7"/>
                      <a:pt x="4" y="7"/>
                    </a:cubicBezTo>
                    <a:cubicBezTo>
                      <a:pt x="6" y="7"/>
                      <a:pt x="7" y="6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159"/>
              <p:cNvSpPr>
                <a:spLocks/>
              </p:cNvSpPr>
              <p:nvPr/>
            </p:nvSpPr>
            <p:spPr bwMode="auto">
              <a:xfrm>
                <a:off x="6275388" y="5480050"/>
                <a:ext cx="30162" cy="30163"/>
              </a:xfrm>
              <a:custGeom>
                <a:avLst/>
                <a:gdLst>
                  <a:gd name="T0" fmla="*/ 3 w 5"/>
                  <a:gd name="T1" fmla="*/ 0 h 5"/>
                  <a:gd name="T2" fmla="*/ 0 w 5"/>
                  <a:gd name="T3" fmla="*/ 2 h 5"/>
                  <a:gd name="T4" fmla="*/ 3 w 5"/>
                  <a:gd name="T5" fmla="*/ 5 h 5"/>
                  <a:gd name="T6" fmla="*/ 5 w 5"/>
                  <a:gd name="T7" fmla="*/ 3 h 5"/>
                  <a:gd name="T8" fmla="*/ 3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3" y="5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1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Oval 160"/>
              <p:cNvSpPr>
                <a:spLocks noChangeArrowheads="1"/>
              </p:cNvSpPr>
              <p:nvPr/>
            </p:nvSpPr>
            <p:spPr bwMode="auto">
              <a:xfrm>
                <a:off x="6346825" y="4981575"/>
                <a:ext cx="42862" cy="49213"/>
              </a:xfrm>
              <a:prstGeom prst="ellipse">
                <a:avLst/>
              </a:pr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Oval 161"/>
              <p:cNvSpPr>
                <a:spLocks noChangeArrowheads="1"/>
              </p:cNvSpPr>
              <p:nvPr/>
            </p:nvSpPr>
            <p:spPr bwMode="auto">
              <a:xfrm>
                <a:off x="6353175" y="4987925"/>
                <a:ext cx="36512" cy="36513"/>
              </a:xfrm>
              <a:prstGeom prst="ellipse">
                <a:avLst/>
              </a:pr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162"/>
              <p:cNvSpPr>
                <a:spLocks/>
              </p:cNvSpPr>
              <p:nvPr/>
            </p:nvSpPr>
            <p:spPr bwMode="auto">
              <a:xfrm>
                <a:off x="6323013" y="4862513"/>
                <a:ext cx="42862" cy="47625"/>
              </a:xfrm>
              <a:custGeom>
                <a:avLst/>
                <a:gdLst>
                  <a:gd name="T0" fmla="*/ 4 w 7"/>
                  <a:gd name="T1" fmla="*/ 0 h 8"/>
                  <a:gd name="T2" fmla="*/ 0 w 7"/>
                  <a:gd name="T3" fmla="*/ 4 h 8"/>
                  <a:gd name="T4" fmla="*/ 4 w 7"/>
                  <a:gd name="T5" fmla="*/ 7 h 8"/>
                  <a:gd name="T6" fmla="*/ 7 w 7"/>
                  <a:gd name="T7" fmla="*/ 4 h 8"/>
                  <a:gd name="T8" fmla="*/ 4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6" y="8"/>
                      <a:pt x="7" y="6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163"/>
              <p:cNvSpPr>
                <a:spLocks/>
              </p:cNvSpPr>
              <p:nvPr/>
            </p:nvSpPr>
            <p:spPr bwMode="auto">
              <a:xfrm>
                <a:off x="6329363" y="4868863"/>
                <a:ext cx="36512" cy="34925"/>
              </a:xfrm>
              <a:custGeom>
                <a:avLst/>
                <a:gdLst>
                  <a:gd name="T0" fmla="*/ 3 w 6"/>
                  <a:gd name="T1" fmla="*/ 0 h 6"/>
                  <a:gd name="T2" fmla="*/ 0 w 6"/>
                  <a:gd name="T3" fmla="*/ 3 h 6"/>
                  <a:gd name="T4" fmla="*/ 3 w 6"/>
                  <a:gd name="T5" fmla="*/ 6 h 6"/>
                  <a:gd name="T6" fmla="*/ 6 w 6"/>
                  <a:gd name="T7" fmla="*/ 3 h 6"/>
                  <a:gd name="T8" fmla="*/ 3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6"/>
                      <a:pt x="3" y="6"/>
                    </a:cubicBezTo>
                    <a:cubicBezTo>
                      <a:pt x="4" y="6"/>
                      <a:pt x="6" y="5"/>
                      <a:pt x="6" y="3"/>
                    </a:cubicBezTo>
                    <a:cubicBezTo>
                      <a:pt x="6" y="1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64"/>
              <p:cNvSpPr>
                <a:spLocks/>
              </p:cNvSpPr>
              <p:nvPr/>
            </p:nvSpPr>
            <p:spPr bwMode="auto">
              <a:xfrm>
                <a:off x="6275388" y="4754563"/>
                <a:ext cx="47625" cy="41275"/>
              </a:xfrm>
              <a:custGeom>
                <a:avLst/>
                <a:gdLst>
                  <a:gd name="T0" fmla="*/ 4 w 8"/>
                  <a:gd name="T1" fmla="*/ 0 h 7"/>
                  <a:gd name="T2" fmla="*/ 0 w 8"/>
                  <a:gd name="T3" fmla="*/ 3 h 7"/>
                  <a:gd name="T4" fmla="*/ 4 w 8"/>
                  <a:gd name="T5" fmla="*/ 7 h 7"/>
                  <a:gd name="T6" fmla="*/ 7 w 8"/>
                  <a:gd name="T7" fmla="*/ 3 h 7"/>
                  <a:gd name="T8" fmla="*/ 4 w 8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4" y="0"/>
                    </a:move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7"/>
                      <a:pt x="4" y="7"/>
                    </a:cubicBezTo>
                    <a:cubicBezTo>
                      <a:pt x="6" y="7"/>
                      <a:pt x="7" y="5"/>
                      <a:pt x="7" y="3"/>
                    </a:cubicBezTo>
                    <a:cubicBezTo>
                      <a:pt x="8" y="1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165"/>
              <p:cNvSpPr>
                <a:spLocks/>
              </p:cNvSpPr>
              <p:nvPr/>
            </p:nvSpPr>
            <p:spPr bwMode="auto">
              <a:xfrm>
                <a:off x="6281738" y="4754563"/>
                <a:ext cx="36512" cy="34925"/>
              </a:xfrm>
              <a:custGeom>
                <a:avLst/>
                <a:gdLst>
                  <a:gd name="T0" fmla="*/ 3 w 6"/>
                  <a:gd name="T1" fmla="*/ 0 h 6"/>
                  <a:gd name="T2" fmla="*/ 0 w 6"/>
                  <a:gd name="T3" fmla="*/ 3 h 6"/>
                  <a:gd name="T4" fmla="*/ 3 w 6"/>
                  <a:gd name="T5" fmla="*/ 6 h 6"/>
                  <a:gd name="T6" fmla="*/ 6 w 6"/>
                  <a:gd name="T7" fmla="*/ 3 h 6"/>
                  <a:gd name="T8" fmla="*/ 3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0"/>
                    </a:move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4" y="6"/>
                      <a:pt x="6" y="5"/>
                      <a:pt x="6" y="3"/>
                    </a:cubicBezTo>
                    <a:cubicBezTo>
                      <a:pt x="6" y="2"/>
                      <a:pt x="5" y="0"/>
                      <a:pt x="3" y="0"/>
                    </a:cubicBezTo>
                    <a:close/>
                  </a:path>
                </a:pathLst>
              </a:cu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Oval 166"/>
              <p:cNvSpPr>
                <a:spLocks noChangeArrowheads="1"/>
              </p:cNvSpPr>
              <p:nvPr/>
            </p:nvSpPr>
            <p:spPr bwMode="auto">
              <a:xfrm>
                <a:off x="4760913" y="4700588"/>
                <a:ext cx="41275" cy="41275"/>
              </a:xfrm>
              <a:prstGeom prst="ellipse">
                <a:avLst/>
              </a:pr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Oval 167"/>
              <p:cNvSpPr>
                <a:spLocks noChangeArrowheads="1"/>
              </p:cNvSpPr>
              <p:nvPr/>
            </p:nvSpPr>
            <p:spPr bwMode="auto">
              <a:xfrm>
                <a:off x="4765675" y="4705350"/>
                <a:ext cx="36512" cy="36513"/>
              </a:xfrm>
              <a:prstGeom prst="ellipse">
                <a:avLst/>
              </a:pr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Oval 168"/>
              <p:cNvSpPr>
                <a:spLocks noChangeArrowheads="1"/>
              </p:cNvSpPr>
              <p:nvPr/>
            </p:nvSpPr>
            <p:spPr bwMode="auto">
              <a:xfrm>
                <a:off x="4760913" y="4789488"/>
                <a:ext cx="41275" cy="42863"/>
              </a:xfrm>
              <a:prstGeom prst="ellipse">
                <a:avLst/>
              </a:pr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Oval 169"/>
              <p:cNvSpPr>
                <a:spLocks noChangeArrowheads="1"/>
              </p:cNvSpPr>
              <p:nvPr/>
            </p:nvSpPr>
            <p:spPr bwMode="auto">
              <a:xfrm>
                <a:off x="4765675" y="4795838"/>
                <a:ext cx="36512" cy="30163"/>
              </a:xfrm>
              <a:prstGeom prst="ellipse">
                <a:avLst/>
              </a:pr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170"/>
              <p:cNvSpPr>
                <a:spLocks/>
              </p:cNvSpPr>
              <p:nvPr/>
            </p:nvSpPr>
            <p:spPr bwMode="auto">
              <a:xfrm>
                <a:off x="4760913" y="4879975"/>
                <a:ext cx="41275" cy="42863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3 h 7"/>
                  <a:gd name="T4" fmla="*/ 3 w 7"/>
                  <a:gd name="T5" fmla="*/ 7 h 7"/>
                  <a:gd name="T6" fmla="*/ 7 w 7"/>
                  <a:gd name="T7" fmla="*/ 3 h 7"/>
                  <a:gd name="T8" fmla="*/ 4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4" y="0"/>
                    </a:move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1" y="7"/>
                      <a:pt x="3" y="7"/>
                    </a:cubicBezTo>
                    <a:cubicBezTo>
                      <a:pt x="5" y="7"/>
                      <a:pt x="7" y="5"/>
                      <a:pt x="7" y="3"/>
                    </a:cubicBezTo>
                    <a:cubicBezTo>
                      <a:pt x="7" y="1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171"/>
              <p:cNvSpPr>
                <a:spLocks/>
              </p:cNvSpPr>
              <p:nvPr/>
            </p:nvSpPr>
            <p:spPr bwMode="auto">
              <a:xfrm>
                <a:off x="4765675" y="4879975"/>
                <a:ext cx="30162" cy="36513"/>
              </a:xfrm>
              <a:custGeom>
                <a:avLst/>
                <a:gdLst>
                  <a:gd name="T0" fmla="*/ 3 w 5"/>
                  <a:gd name="T1" fmla="*/ 0 h 6"/>
                  <a:gd name="T2" fmla="*/ 0 w 5"/>
                  <a:gd name="T3" fmla="*/ 3 h 6"/>
                  <a:gd name="T4" fmla="*/ 2 w 5"/>
                  <a:gd name="T5" fmla="*/ 6 h 6"/>
                  <a:gd name="T6" fmla="*/ 5 w 5"/>
                  <a:gd name="T7" fmla="*/ 3 h 6"/>
                  <a:gd name="T8" fmla="*/ 3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3" y="0"/>
                    </a:move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4" y="6"/>
                      <a:pt x="5" y="5"/>
                      <a:pt x="5" y="3"/>
                    </a:cubicBezTo>
                    <a:cubicBezTo>
                      <a:pt x="5" y="2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Oval 172"/>
              <p:cNvSpPr>
                <a:spLocks noChangeArrowheads="1"/>
              </p:cNvSpPr>
              <p:nvPr/>
            </p:nvSpPr>
            <p:spPr bwMode="auto">
              <a:xfrm>
                <a:off x="4760913" y="4964113"/>
                <a:ext cx="41275" cy="42863"/>
              </a:xfrm>
              <a:prstGeom prst="ellipse">
                <a:avLst/>
              </a:pr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Oval 173"/>
              <p:cNvSpPr>
                <a:spLocks noChangeArrowheads="1"/>
              </p:cNvSpPr>
              <p:nvPr/>
            </p:nvSpPr>
            <p:spPr bwMode="auto">
              <a:xfrm>
                <a:off x="4760913" y="4970463"/>
                <a:ext cx="34925" cy="36513"/>
              </a:xfrm>
              <a:prstGeom prst="ellipse">
                <a:avLst/>
              </a:pr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74"/>
              <p:cNvSpPr>
                <a:spLocks/>
              </p:cNvSpPr>
              <p:nvPr/>
            </p:nvSpPr>
            <p:spPr bwMode="auto">
              <a:xfrm>
                <a:off x="4760913" y="5054600"/>
                <a:ext cx="41275" cy="41275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4 h 7"/>
                  <a:gd name="T4" fmla="*/ 3 w 7"/>
                  <a:gd name="T5" fmla="*/ 7 h 7"/>
                  <a:gd name="T6" fmla="*/ 7 w 7"/>
                  <a:gd name="T7" fmla="*/ 4 h 7"/>
                  <a:gd name="T8" fmla="*/ 3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3" y="0"/>
                    </a:moveTo>
                    <a:cubicBezTo>
                      <a:pt x="1" y="0"/>
                      <a:pt x="0" y="2"/>
                      <a:pt x="0" y="4"/>
                    </a:cubicBezTo>
                    <a:cubicBezTo>
                      <a:pt x="0" y="5"/>
                      <a:pt x="1" y="7"/>
                      <a:pt x="3" y="7"/>
                    </a:cubicBezTo>
                    <a:cubicBezTo>
                      <a:pt x="5" y="7"/>
                      <a:pt x="7" y="6"/>
                      <a:pt x="7" y="4"/>
                    </a:cubicBezTo>
                    <a:cubicBezTo>
                      <a:pt x="7" y="2"/>
                      <a:pt x="5" y="0"/>
                      <a:pt x="3" y="0"/>
                    </a:cubicBezTo>
                    <a:close/>
                  </a:path>
                </a:pathLst>
              </a:cu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Oval 175"/>
              <p:cNvSpPr>
                <a:spLocks noChangeArrowheads="1"/>
              </p:cNvSpPr>
              <p:nvPr/>
            </p:nvSpPr>
            <p:spPr bwMode="auto">
              <a:xfrm>
                <a:off x="4760913" y="5060950"/>
                <a:ext cx="34925" cy="28575"/>
              </a:xfrm>
              <a:prstGeom prst="ellipse">
                <a:avLst/>
              </a:pr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Oval 176"/>
              <p:cNvSpPr>
                <a:spLocks noChangeArrowheads="1"/>
              </p:cNvSpPr>
              <p:nvPr/>
            </p:nvSpPr>
            <p:spPr bwMode="auto">
              <a:xfrm>
                <a:off x="4754563" y="5145088"/>
                <a:ext cx="47625" cy="41275"/>
              </a:xfrm>
              <a:prstGeom prst="ellipse">
                <a:avLst/>
              </a:pr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Oval 177"/>
              <p:cNvSpPr>
                <a:spLocks noChangeArrowheads="1"/>
              </p:cNvSpPr>
              <p:nvPr/>
            </p:nvSpPr>
            <p:spPr bwMode="auto">
              <a:xfrm>
                <a:off x="4760913" y="5145088"/>
                <a:ext cx="34925" cy="34925"/>
              </a:xfrm>
              <a:prstGeom prst="ellipse">
                <a:avLst/>
              </a:pr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Oval 178"/>
              <p:cNvSpPr>
                <a:spLocks noChangeArrowheads="1"/>
              </p:cNvSpPr>
              <p:nvPr/>
            </p:nvSpPr>
            <p:spPr bwMode="auto">
              <a:xfrm>
                <a:off x="4754563" y="5227638"/>
                <a:ext cx="41275" cy="49213"/>
              </a:xfrm>
              <a:prstGeom prst="ellipse">
                <a:avLst/>
              </a:pr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Oval 179"/>
              <p:cNvSpPr>
                <a:spLocks noChangeArrowheads="1"/>
              </p:cNvSpPr>
              <p:nvPr/>
            </p:nvSpPr>
            <p:spPr bwMode="auto">
              <a:xfrm>
                <a:off x="4760913" y="5233988"/>
                <a:ext cx="34925" cy="36513"/>
              </a:xfrm>
              <a:prstGeom prst="ellipse">
                <a:avLst/>
              </a:pr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Oval 180"/>
              <p:cNvSpPr>
                <a:spLocks noChangeArrowheads="1"/>
              </p:cNvSpPr>
              <p:nvPr/>
            </p:nvSpPr>
            <p:spPr bwMode="auto">
              <a:xfrm>
                <a:off x="4754563" y="5318125"/>
                <a:ext cx="41275" cy="42863"/>
              </a:xfrm>
              <a:prstGeom prst="ellipse">
                <a:avLst/>
              </a:pr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Oval 181"/>
              <p:cNvSpPr>
                <a:spLocks noChangeArrowheads="1"/>
              </p:cNvSpPr>
              <p:nvPr/>
            </p:nvSpPr>
            <p:spPr bwMode="auto">
              <a:xfrm>
                <a:off x="4760913" y="5324475"/>
                <a:ext cx="34925" cy="36513"/>
              </a:xfrm>
              <a:prstGeom prst="ellipse">
                <a:avLst/>
              </a:pr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182"/>
              <p:cNvSpPr>
                <a:spLocks/>
              </p:cNvSpPr>
              <p:nvPr/>
            </p:nvSpPr>
            <p:spPr bwMode="auto">
              <a:xfrm>
                <a:off x="4754563" y="5408613"/>
                <a:ext cx="41275" cy="41275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3 h 7"/>
                  <a:gd name="T4" fmla="*/ 4 w 7"/>
                  <a:gd name="T5" fmla="*/ 7 h 7"/>
                  <a:gd name="T6" fmla="*/ 7 w 7"/>
                  <a:gd name="T7" fmla="*/ 3 h 7"/>
                  <a:gd name="T8" fmla="*/ 4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4" y="0"/>
                    </a:move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7"/>
                      <a:pt x="4" y="7"/>
                    </a:cubicBezTo>
                    <a:cubicBezTo>
                      <a:pt x="5" y="7"/>
                      <a:pt x="7" y="5"/>
                      <a:pt x="7" y="3"/>
                    </a:cubicBezTo>
                    <a:cubicBezTo>
                      <a:pt x="7" y="1"/>
                      <a:pt x="6" y="0"/>
                      <a:pt x="4" y="0"/>
                    </a:cubicBezTo>
                    <a:close/>
                  </a:path>
                </a:pathLst>
              </a:cu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183"/>
              <p:cNvSpPr>
                <a:spLocks/>
              </p:cNvSpPr>
              <p:nvPr/>
            </p:nvSpPr>
            <p:spPr bwMode="auto">
              <a:xfrm>
                <a:off x="4760913" y="5408613"/>
                <a:ext cx="28575" cy="36513"/>
              </a:xfrm>
              <a:custGeom>
                <a:avLst/>
                <a:gdLst>
                  <a:gd name="T0" fmla="*/ 3 w 5"/>
                  <a:gd name="T1" fmla="*/ 0 h 6"/>
                  <a:gd name="T2" fmla="*/ 0 w 5"/>
                  <a:gd name="T3" fmla="*/ 3 h 6"/>
                  <a:gd name="T4" fmla="*/ 3 w 5"/>
                  <a:gd name="T5" fmla="*/ 6 h 6"/>
                  <a:gd name="T6" fmla="*/ 5 w 5"/>
                  <a:gd name="T7" fmla="*/ 3 h 6"/>
                  <a:gd name="T8" fmla="*/ 3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3" y="0"/>
                    </a:move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4" y="6"/>
                      <a:pt x="5" y="5"/>
                      <a:pt x="5" y="3"/>
                    </a:cubicBezTo>
                    <a:cubicBezTo>
                      <a:pt x="5" y="2"/>
                      <a:pt x="4" y="1"/>
                      <a:pt x="3" y="0"/>
                    </a:cubicBezTo>
                    <a:close/>
                  </a:path>
                </a:pathLst>
              </a:cu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184"/>
              <p:cNvSpPr>
                <a:spLocks/>
              </p:cNvSpPr>
              <p:nvPr/>
            </p:nvSpPr>
            <p:spPr bwMode="auto">
              <a:xfrm>
                <a:off x="4754563" y="5492750"/>
                <a:ext cx="41275" cy="47625"/>
              </a:xfrm>
              <a:custGeom>
                <a:avLst/>
                <a:gdLst>
                  <a:gd name="T0" fmla="*/ 3 w 7"/>
                  <a:gd name="T1" fmla="*/ 1 h 8"/>
                  <a:gd name="T2" fmla="*/ 0 w 7"/>
                  <a:gd name="T3" fmla="*/ 4 h 8"/>
                  <a:gd name="T4" fmla="*/ 3 w 7"/>
                  <a:gd name="T5" fmla="*/ 8 h 8"/>
                  <a:gd name="T6" fmla="*/ 7 w 7"/>
                  <a:gd name="T7" fmla="*/ 4 h 8"/>
                  <a:gd name="T8" fmla="*/ 3 w 7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3" y="1"/>
                    </a:move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5" y="8"/>
                      <a:pt x="7" y="6"/>
                      <a:pt x="7" y="4"/>
                    </a:cubicBezTo>
                    <a:cubicBezTo>
                      <a:pt x="7" y="2"/>
                      <a:pt x="5" y="1"/>
                      <a:pt x="3" y="1"/>
                    </a:cubicBezTo>
                    <a:close/>
                  </a:path>
                </a:pathLst>
              </a:custGeom>
              <a:solidFill>
                <a:srgbClr val="CC8B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185"/>
              <p:cNvSpPr>
                <a:spLocks/>
              </p:cNvSpPr>
              <p:nvPr/>
            </p:nvSpPr>
            <p:spPr bwMode="auto">
              <a:xfrm>
                <a:off x="4754563" y="5499100"/>
                <a:ext cx="34925" cy="34925"/>
              </a:xfrm>
              <a:custGeom>
                <a:avLst/>
                <a:gdLst>
                  <a:gd name="T0" fmla="*/ 3 w 6"/>
                  <a:gd name="T1" fmla="*/ 0 h 6"/>
                  <a:gd name="T2" fmla="*/ 1 w 6"/>
                  <a:gd name="T3" fmla="*/ 3 h 6"/>
                  <a:gd name="T4" fmla="*/ 3 w 6"/>
                  <a:gd name="T5" fmla="*/ 6 h 6"/>
                  <a:gd name="T6" fmla="*/ 6 w 6"/>
                  <a:gd name="T7" fmla="*/ 3 h 6"/>
                  <a:gd name="T8" fmla="*/ 3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0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5"/>
                      <a:pt x="2" y="6"/>
                      <a:pt x="3" y="6"/>
                    </a:cubicBezTo>
                    <a:cubicBezTo>
                      <a:pt x="5" y="6"/>
                      <a:pt x="6" y="5"/>
                      <a:pt x="6" y="3"/>
                    </a:cubicBezTo>
                    <a:cubicBezTo>
                      <a:pt x="6" y="2"/>
                      <a:pt x="5" y="0"/>
                      <a:pt x="3" y="0"/>
                    </a:cubicBezTo>
                    <a:close/>
                  </a:path>
                </a:pathLst>
              </a:custGeom>
              <a:solidFill>
                <a:srgbClr val="FFB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" name="椭圆 4"/>
          <p:cNvSpPr/>
          <p:nvPr/>
        </p:nvSpPr>
        <p:spPr>
          <a:xfrm>
            <a:off x="-5734562" y="469113"/>
            <a:ext cx="8576023" cy="857602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44085" y="5704396"/>
            <a:ext cx="5682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『</a:t>
            </a:r>
            <a:r>
              <a:rPr lang="zh-CN" altLang="en-US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机场？火星？浴缸？</a:t>
            </a:r>
            <a:r>
              <a:rPr lang="en-US" altLang="zh-CN" sz="2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』</a:t>
            </a:r>
            <a:endParaRPr lang="zh-CN" altLang="en-US" sz="28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-1751105"/>
            <a:ext cx="2336800" cy="1233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366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33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33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33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167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167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167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933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33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933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33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33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33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33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33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33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133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133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133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33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33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33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267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67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267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133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133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133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33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33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33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0" repeatCount="indefinite" fill="hold" nodeType="withEffect">
                                  <p:stCondLst>
                                    <p:cond delay="2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9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9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133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133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133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167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167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167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167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167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167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167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167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167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933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933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933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233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233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233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0" repeatCount="indefinite" fill="hold" nodeType="withEffect">
                                  <p:stCondLst>
                                    <p:cond delay="2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933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933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933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67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67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67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233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233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233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167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167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167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267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267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267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167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167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167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167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167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167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233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233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1233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933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933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933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833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833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833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67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67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1067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1033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33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033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133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133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1133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1133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133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1133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67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67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67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133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133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1133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26" dur="12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7" dur="6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29" dur="1133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0" dur="567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32" dur="1167" tmFilter="0, 0; .2, .5; .8, .5; 1, 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3" dur="583" autoRev="1" fill="hold"/>
                                        <p:tgtEl>
                                          <p:spTgt spid="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35" dur="1267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6" dur="633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4.44444E-6 L 0.54441 -0.3382 L 0.88165 -0.65394 " pathEditMode="relative" rAng="0" ptsTypes="AAA">
                                      <p:cBhvr>
                                        <p:cTn id="238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76" y="-32708"/>
                                    </p:animMotion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4">
      <a:majorFont>
        <a:latin typeface="Agency FB"/>
        <a:ea typeface="微软雅黑"/>
        <a:cs typeface=""/>
      </a:majorFont>
      <a:minorFont>
        <a:latin typeface="Agency FB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284</Words>
  <Application>Microsoft Office PowerPoint</Application>
  <PresentationFormat>宽屏</PresentationFormat>
  <Paragraphs>65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HOT-Ninja Std R</vt:lpstr>
      <vt:lpstr>iLiHei</vt:lpstr>
      <vt:lpstr>华文行楷</vt:lpstr>
      <vt:lpstr>华文新魏</vt:lpstr>
      <vt:lpstr>书体坊赵九江钢笔行书</vt:lpstr>
      <vt:lpstr>宋体</vt:lpstr>
      <vt:lpstr>微软雅黑</vt:lpstr>
      <vt:lpstr>Agency FB</vt:lpstr>
      <vt:lpstr>Arial</vt:lpstr>
      <vt:lpstr>Calibri</vt:lpstr>
      <vt:lpstr>Calibri Light</vt:lpstr>
      <vt:lpstr>Wingdings</vt:lpstr>
      <vt:lpstr>Office 主题</vt:lpstr>
      <vt:lpstr>1_Office 主题</vt:lpstr>
      <vt:lpstr>6_Office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一抹小k</dc:creator>
  <cp:lastModifiedBy>shuang song</cp:lastModifiedBy>
  <cp:revision>162</cp:revision>
  <dcterms:created xsi:type="dcterms:W3CDTF">2015-04-01T10:22:12Z</dcterms:created>
  <dcterms:modified xsi:type="dcterms:W3CDTF">2018-01-11T04:30:37Z</dcterms:modified>
</cp:coreProperties>
</file>