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3"/>
    <p:sldId id="258" r:id="rId4"/>
    <p:sldId id="259" r:id="rId5"/>
    <p:sldId id="260" r:id="rId6"/>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107" d="100"/>
          <a:sy n="107" d="100"/>
        </p:scale>
        <p:origin x="-102" y="-3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11.wmf"/><Relationship Id="rId8" Type="http://schemas.openxmlformats.org/officeDocument/2006/relationships/image" Target="../media/image110.wmf"/><Relationship Id="rId7" Type="http://schemas.openxmlformats.org/officeDocument/2006/relationships/image" Target="../media/image109.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0.wmf"/><Relationship Id="rId8" Type="http://schemas.openxmlformats.org/officeDocument/2006/relationships/image" Target="../media/image119.wmf"/><Relationship Id="rId7" Type="http://schemas.openxmlformats.org/officeDocument/2006/relationships/image" Target="../media/image118.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1" Type="http://schemas.openxmlformats.org/officeDocument/2006/relationships/image" Target="../media/image122.wmf"/><Relationship Id="rId10" Type="http://schemas.openxmlformats.org/officeDocument/2006/relationships/image" Target="../media/image121.wmf"/><Relationship Id="rId1"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135.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2.wmf"/><Relationship Id="rId7" Type="http://schemas.openxmlformats.org/officeDocument/2006/relationships/image" Target="../media/image41.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image" Target="../media/image50.wmf"/><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8" Type="http://schemas.openxmlformats.org/officeDocument/2006/relationships/image" Target="../media/image60.wmf"/><Relationship Id="rId17" Type="http://schemas.openxmlformats.org/officeDocument/2006/relationships/image" Target="../media/image59.wmf"/><Relationship Id="rId16" Type="http://schemas.openxmlformats.org/officeDocument/2006/relationships/image" Target="../media/image58.wmf"/><Relationship Id="rId15" Type="http://schemas.openxmlformats.org/officeDocument/2006/relationships/image" Target="../media/image57.wmf"/><Relationship Id="rId14" Type="http://schemas.openxmlformats.org/officeDocument/2006/relationships/image" Target="../media/image56.wmf"/><Relationship Id="rId13" Type="http://schemas.openxmlformats.org/officeDocument/2006/relationships/image" Target="../media/image55.wmf"/><Relationship Id="rId12" Type="http://schemas.openxmlformats.org/officeDocument/2006/relationships/image" Target="../media/image54.wmf"/><Relationship Id="rId11" Type="http://schemas.openxmlformats.org/officeDocument/2006/relationships/image" Target="../media/image53.wmf"/><Relationship Id="rId10" Type="http://schemas.openxmlformats.org/officeDocument/2006/relationships/image" Target="../media/image52.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defRPr sz="1200">
                <a:latin typeface="+mn-lt"/>
                <a:ea typeface="+mn-ea"/>
              </a:defRPr>
            </a:lvl1pPr>
          </a:lstStyle>
          <a:p>
            <a:pPr>
              <a:defRPr/>
            </a:pPr>
            <a:fld id="{3F5F9595-CD94-4223-A68E-A3986B9F422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spcBef>
                <a:spcPts val="0"/>
              </a:spcBef>
              <a:spcAft>
                <a:spcPts val="0"/>
              </a:spcAft>
              <a:defRPr sz="1200">
                <a:latin typeface="+mn-lt"/>
                <a:ea typeface="+mn-ea"/>
              </a:defRPr>
            </a:lvl1pPr>
          </a:lstStyle>
          <a:p>
            <a:pPr>
              <a:defRPr/>
            </a:pPr>
            <a:fld id="{58A9A7C6-74F3-45DE-A7DE-32E46FA5100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ln>
        </p:spPr>
      </p:sp>
      <p:sp>
        <p:nvSpPr>
          <p:cNvPr id="7577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987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7ADF2D6-5BD3-4E94-8A49-23A4DC92675E}"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bwMode="auto">
          <a:noFill/>
          <a:ln>
            <a:solidFill>
              <a:srgbClr val="000000"/>
            </a:solidFill>
            <a:miter lim="800000"/>
          </a:ln>
        </p:spPr>
      </p:sp>
      <p:sp>
        <p:nvSpPr>
          <p:cNvPr id="942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962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827FF95-7AE7-4959-BE47-57B7D44351E4}"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6"/>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BA03640C-DB1E-4AC5-9418-66F748F93C9C}" type="datetimeFigureOut">
              <a:rPr lang="zh-CN" altLang="en-US"/>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9841F994-B96C-4039-857E-D831AF715C5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5F6D648C-ACFA-4316-877C-69001E1E403A}"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3675040-BB6F-442B-A239-363D575109C6}"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sz="8000" dirty="0">
              <a:ln w="3175" cmpd="sng">
                <a:noFill/>
              </a:ln>
              <a:solidFill>
                <a:schemeClr val="accent1">
                  <a:lumMod val="60000"/>
                  <a:lumOff val="40000"/>
                </a:schemeClr>
              </a:solidFill>
              <a:latin typeface="Arial"/>
              <a:ea typeface="+mn-ea"/>
            </a:endParaRPr>
          </a:p>
        </p:txBody>
      </p:sp>
      <p:sp>
        <p:nvSpPr>
          <p:cNvPr id="6" name="TextBox 21"/>
          <p:cNvSpPr txBox="1"/>
          <p:nvPr/>
        </p:nvSpPr>
        <p:spPr>
          <a:xfrm>
            <a:off x="8893175" y="2886075"/>
            <a:ext cx="609600" cy="585788"/>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dirty="0">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3"/>
          <p:cNvSpPr>
            <a:spLocks noGrp="1"/>
          </p:cNvSpPr>
          <p:nvPr>
            <p:ph type="dt" sz="half" idx="14"/>
          </p:nvPr>
        </p:nvSpPr>
        <p:spPr/>
        <p:txBody>
          <a:bodyPr/>
          <a:lstStyle>
            <a:lvl1pPr>
              <a:defRPr/>
            </a:lvl1pPr>
          </a:lstStyle>
          <a:p>
            <a:pPr>
              <a:defRPr/>
            </a:pPr>
            <a:fld id="{00CC675A-E7B4-4A23-880E-C7E1C734C0C2}" type="datetimeFigureOut">
              <a:rPr lang="zh-CN" altLang="en-US"/>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0BC64639-AF72-4DBE-A0EF-5A490F2BA937}"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0FF6E27D-CE83-426B-B949-3D5FB0D29A66}"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FA35B44-BDA0-4F4F-871F-EDCDC1B361DA}"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sz="8000" dirty="0">
              <a:ln w="3175" cmpd="sng">
                <a:noFill/>
              </a:ln>
              <a:solidFill>
                <a:schemeClr val="accent1">
                  <a:lumMod val="60000"/>
                  <a:lumOff val="40000"/>
                </a:schemeClr>
              </a:solidFill>
              <a:latin typeface="Arial"/>
              <a:ea typeface="+mn-ea"/>
            </a:endParaRPr>
          </a:p>
        </p:txBody>
      </p:sp>
      <p:sp>
        <p:nvSpPr>
          <p:cNvPr id="6" name="TextBox 24"/>
          <p:cNvSpPr txBox="1"/>
          <p:nvPr/>
        </p:nvSpPr>
        <p:spPr>
          <a:xfrm>
            <a:off x="8893175" y="2886075"/>
            <a:ext cx="609600" cy="585788"/>
          </a:xfrm>
          <a:prstGeom prst="rect">
            <a:avLst/>
          </a:prstGeom>
        </p:spPr>
        <p:txBody>
          <a:bodyPr anchor="ctr"/>
          <a:lstStyle/>
          <a:p>
            <a:pPr>
              <a:spcBef>
                <a:spcPts val="0"/>
              </a:spcBef>
              <a:spcAft>
                <a:spcPts val="0"/>
              </a:spcAft>
              <a:defRPr/>
            </a:pPr>
            <a:r>
              <a:rPr lang="en-US" sz="8000" dirty="0">
                <a:ln w="3175" cmpd="sng">
                  <a:noFill/>
                </a:ln>
                <a:solidFill>
                  <a:schemeClr val="accent1">
                    <a:lumMod val="60000"/>
                    <a:lumOff val="40000"/>
                  </a:schemeClr>
                </a:solidFill>
                <a:latin typeface="Arial"/>
                <a:ea typeface="+mn-ea"/>
              </a:rPr>
              <a:t>”</a:t>
            </a:r>
            <a:endParaRPr lang="en-US" sz="8000" dirty="0">
              <a:ln w="3175" cmpd="sng">
                <a:noFill/>
              </a:ln>
              <a:solidFill>
                <a:schemeClr val="accent1">
                  <a:lumMod val="60000"/>
                  <a:lumOff val="40000"/>
                </a:schemeClr>
              </a:solidFill>
              <a:latin typeface="Arial"/>
              <a:ea typeface="+mn-ea"/>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3"/>
          <p:cNvSpPr>
            <a:spLocks noGrp="1"/>
          </p:cNvSpPr>
          <p:nvPr>
            <p:ph type="dt" sz="half" idx="14"/>
          </p:nvPr>
        </p:nvSpPr>
        <p:spPr/>
        <p:txBody>
          <a:bodyPr/>
          <a:lstStyle>
            <a:lvl1pPr>
              <a:defRPr/>
            </a:lvl1pPr>
          </a:lstStyle>
          <a:p>
            <a:pPr>
              <a:defRPr/>
            </a:pPr>
            <a:fld id="{74319B5D-FE06-4A50-A7A0-199BB1C68C9F}" type="datetimeFigureOut">
              <a:rPr lang="zh-CN" altLang="en-US"/>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4A923B4B-9C4A-4B2F-B6AE-779448728DEA}"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4"/>
          </p:nvPr>
        </p:nvSpPr>
        <p:spPr/>
        <p:txBody>
          <a:bodyPr/>
          <a:lstStyle>
            <a:lvl1pPr>
              <a:defRPr/>
            </a:lvl1pPr>
          </a:lstStyle>
          <a:p>
            <a:pPr>
              <a:defRPr/>
            </a:pPr>
            <a:fld id="{A1089802-F6EC-4860-A95D-4B8055A7B483}" type="datetimeFigureOut">
              <a:rPr lang="zh-CN" altLang="en-US"/>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45106B31-41D6-4BC1-8F63-023B5EA8F930}"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48B56D4-A3BD-495E-9452-A5E27544406E}"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E8E367A-CEB2-4F24-8CC2-B0AEC7ED35F6}"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DCECCCB-9C55-4476-8859-F9CF1F1B2BC5}"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D98AE16-C45F-463D-AD93-6758B0CCDF5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67C137B0-EEBC-445E-9BF2-01BBCC24E33C}"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C3259E4-687F-4DB7-AD3F-60497916D9F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4F350E5F-E05A-4573-A512-92C6936E48FA}"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1825021-FBDB-496F-BA82-6A27F207822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D849540F-80FC-451C-A0CE-434BF3BA64D1}"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11DF7FA6-988A-4207-8C58-13742B3121B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E1281C65-F333-493C-9A63-7AAF1CB2D5DA}" type="datetimeFigureOut">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77FE35F2-22A9-4A02-A984-A6D5C491CF4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CB9FB8F-5526-47C1-A53B-B4179971B8AF}" type="datetimeFigureOut">
              <a:rPr lang="zh-CN" altLang="en-US"/>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1BF93112-E700-42F7-841B-4480ADA8855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4F5A90-25BE-45C1-891E-CE8BE524CE5D}"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936397C7-46BC-4237-B2BD-85AD3B1C4EC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934D23DF-07ED-42B4-8C6A-6E381BB42918}"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C81B3A9-8D35-49D9-87A8-3D2A5BDC8348}"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EDF8AB47-1B75-43CB-8C42-3DCB3AE02C03}"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FF95FD8-C8CB-4FE6-B741-9CFAB07D7C0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7586" name="Group 6"/>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587" name="Title Placeholder 1"/>
          <p:cNvSpPr>
            <a:spLocks noGrp="1"/>
          </p:cNvSpPr>
          <p:nvPr>
            <p:ph type="title"/>
          </p:nvPr>
        </p:nvSpPr>
        <p:spPr bwMode="auto">
          <a:xfrm>
            <a:off x="677863" y="609600"/>
            <a:ext cx="8596312" cy="1320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en-US" smtClean="0"/>
          </a:p>
        </p:txBody>
      </p:sp>
      <p:sp>
        <p:nvSpPr>
          <p:cNvPr id="67588" name="Text Placeholder 2"/>
          <p:cNvSpPr>
            <a:spLocks noGrp="1"/>
          </p:cNvSpPr>
          <p:nvPr>
            <p:ph type="body" idx="1"/>
          </p:nvPr>
        </p:nvSpPr>
        <p:spPr bwMode="auto">
          <a:xfrm>
            <a:off x="677863" y="2160588"/>
            <a:ext cx="8596312" cy="388143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a:spcBef>
                <a:spcPts val="0"/>
              </a:spcBef>
              <a:spcAft>
                <a:spcPts val="0"/>
              </a:spcAft>
              <a:defRPr sz="900">
                <a:solidFill>
                  <a:schemeClr val="tx1">
                    <a:tint val="75000"/>
                  </a:schemeClr>
                </a:solidFill>
                <a:latin typeface="+mn-lt"/>
                <a:ea typeface="+mn-ea"/>
              </a:defRPr>
            </a:lvl1pPr>
          </a:lstStyle>
          <a:p>
            <a:pPr>
              <a:defRPr/>
            </a:pPr>
            <a:fld id="{04E2ADBD-52FF-4ADA-8F8A-CC84983FC8FE}" type="datetimeFigureOut">
              <a:rPr lang="zh-CN" altLang="en-US"/>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a:spcBef>
                <a:spcPts val="0"/>
              </a:spcBef>
              <a:spcAft>
                <a:spcPts val="0"/>
              </a:spcAft>
              <a:defRPr sz="900">
                <a:solidFill>
                  <a:schemeClr val="accent1"/>
                </a:solidFill>
                <a:latin typeface="+mn-lt"/>
                <a:ea typeface="+mn-ea"/>
              </a:defRPr>
            </a:lvl1pPr>
          </a:lstStyle>
          <a:p>
            <a:pPr>
              <a:defRPr/>
            </a:pPr>
            <a:fld id="{3B297B7A-C132-47A0-8026-18A83C69541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2pPr>
      <a:lvl3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3pPr>
      <a:lvl4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4pPr>
      <a:lvl5pPr algn="l" defTabSz="457200" rtl="0" eaLnBrk="0" fontAlgn="base" hangingPunct="0">
        <a:spcBef>
          <a:spcPct val="0"/>
        </a:spcBef>
        <a:spcAft>
          <a:spcPct val="0"/>
        </a:spcAft>
        <a:defRPr sz="3600">
          <a:solidFill>
            <a:schemeClr val="accent1"/>
          </a:solidFill>
          <a:latin typeface="Trebuchet MS"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38.wmf"/><Relationship Id="rId7" Type="http://schemas.openxmlformats.org/officeDocument/2006/relationships/oleObject" Target="../embeddings/oleObject40.bin"/><Relationship Id="rId6" Type="http://schemas.openxmlformats.org/officeDocument/2006/relationships/image" Target="../media/image37.wmf"/><Relationship Id="rId5" Type="http://schemas.openxmlformats.org/officeDocument/2006/relationships/oleObject" Target="../embeddings/oleObject39.bin"/><Relationship Id="rId4" Type="http://schemas.openxmlformats.org/officeDocument/2006/relationships/image" Target="../media/image36.wmf"/><Relationship Id="rId3" Type="http://schemas.openxmlformats.org/officeDocument/2006/relationships/oleObject" Target="../embeddings/oleObject38.bin"/><Relationship Id="rId2" Type="http://schemas.openxmlformats.org/officeDocument/2006/relationships/image" Target="../media/image35.wmf"/><Relationship Id="rId18" Type="http://schemas.openxmlformats.org/officeDocument/2006/relationships/vmlDrawing" Target="../drawings/vmlDrawing7.vml"/><Relationship Id="rId17" Type="http://schemas.openxmlformats.org/officeDocument/2006/relationships/slideLayout" Target="../slideLayouts/slideLayout2.xml"/><Relationship Id="rId16" Type="http://schemas.openxmlformats.org/officeDocument/2006/relationships/image" Target="../media/image42.wmf"/><Relationship Id="rId15" Type="http://schemas.openxmlformats.org/officeDocument/2006/relationships/oleObject" Target="../embeddings/oleObject44.bin"/><Relationship Id="rId14" Type="http://schemas.openxmlformats.org/officeDocument/2006/relationships/image" Target="../media/image41.wmf"/><Relationship Id="rId13" Type="http://schemas.openxmlformats.org/officeDocument/2006/relationships/oleObject" Target="../embeddings/oleObject43.bin"/><Relationship Id="rId12" Type="http://schemas.openxmlformats.org/officeDocument/2006/relationships/image" Target="../media/image40.wmf"/><Relationship Id="rId11" Type="http://schemas.openxmlformats.org/officeDocument/2006/relationships/oleObject" Target="../embeddings/oleObject42.bin"/><Relationship Id="rId10" Type="http://schemas.openxmlformats.org/officeDocument/2006/relationships/image" Target="../media/image39.wmf"/><Relationship Id="rId1"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6.wmf"/><Relationship Id="rId7" Type="http://schemas.openxmlformats.org/officeDocument/2006/relationships/oleObject" Target="../embeddings/oleObject48.bin"/><Relationship Id="rId6" Type="http://schemas.openxmlformats.org/officeDocument/2006/relationships/image" Target="../media/image45.wmf"/><Relationship Id="rId5" Type="http://schemas.openxmlformats.org/officeDocument/2006/relationships/oleObject" Target="../embeddings/oleObject47.bin"/><Relationship Id="rId4" Type="http://schemas.openxmlformats.org/officeDocument/2006/relationships/image" Target="../media/image44.wmf"/><Relationship Id="rId38" Type="http://schemas.openxmlformats.org/officeDocument/2006/relationships/vmlDrawing" Target="../drawings/vmlDrawing8.vml"/><Relationship Id="rId37" Type="http://schemas.openxmlformats.org/officeDocument/2006/relationships/slideLayout" Target="../slideLayouts/slideLayout2.xml"/><Relationship Id="rId36" Type="http://schemas.openxmlformats.org/officeDocument/2006/relationships/image" Target="../media/image60.wmf"/><Relationship Id="rId35" Type="http://schemas.openxmlformats.org/officeDocument/2006/relationships/oleObject" Target="../embeddings/oleObject62.bin"/><Relationship Id="rId34" Type="http://schemas.openxmlformats.org/officeDocument/2006/relationships/image" Target="../media/image59.wmf"/><Relationship Id="rId33" Type="http://schemas.openxmlformats.org/officeDocument/2006/relationships/oleObject" Target="../embeddings/oleObject61.bin"/><Relationship Id="rId32" Type="http://schemas.openxmlformats.org/officeDocument/2006/relationships/image" Target="../media/image58.wmf"/><Relationship Id="rId31" Type="http://schemas.openxmlformats.org/officeDocument/2006/relationships/oleObject" Target="../embeddings/oleObject60.bin"/><Relationship Id="rId30" Type="http://schemas.openxmlformats.org/officeDocument/2006/relationships/image" Target="../media/image57.wmf"/><Relationship Id="rId3" Type="http://schemas.openxmlformats.org/officeDocument/2006/relationships/oleObject" Target="../embeddings/oleObject46.bin"/><Relationship Id="rId29" Type="http://schemas.openxmlformats.org/officeDocument/2006/relationships/oleObject" Target="../embeddings/oleObject59.bin"/><Relationship Id="rId28" Type="http://schemas.openxmlformats.org/officeDocument/2006/relationships/image" Target="../media/image56.wmf"/><Relationship Id="rId27" Type="http://schemas.openxmlformats.org/officeDocument/2006/relationships/oleObject" Target="../embeddings/oleObject58.bin"/><Relationship Id="rId26" Type="http://schemas.openxmlformats.org/officeDocument/2006/relationships/image" Target="../media/image55.wmf"/><Relationship Id="rId25" Type="http://schemas.openxmlformats.org/officeDocument/2006/relationships/oleObject" Target="../embeddings/oleObject57.bin"/><Relationship Id="rId24" Type="http://schemas.openxmlformats.org/officeDocument/2006/relationships/image" Target="../media/image54.wmf"/><Relationship Id="rId23" Type="http://schemas.openxmlformats.org/officeDocument/2006/relationships/oleObject" Target="../embeddings/oleObject56.bin"/><Relationship Id="rId22" Type="http://schemas.openxmlformats.org/officeDocument/2006/relationships/image" Target="../media/image53.wmf"/><Relationship Id="rId21" Type="http://schemas.openxmlformats.org/officeDocument/2006/relationships/oleObject" Target="../embeddings/oleObject55.bin"/><Relationship Id="rId20" Type="http://schemas.openxmlformats.org/officeDocument/2006/relationships/image" Target="../media/image52.wmf"/><Relationship Id="rId2" Type="http://schemas.openxmlformats.org/officeDocument/2006/relationships/image" Target="../media/image43.wmf"/><Relationship Id="rId19" Type="http://schemas.openxmlformats.org/officeDocument/2006/relationships/oleObject" Target="../embeddings/oleObject54.bin"/><Relationship Id="rId18" Type="http://schemas.openxmlformats.org/officeDocument/2006/relationships/image" Target="../media/image51.wmf"/><Relationship Id="rId17" Type="http://schemas.openxmlformats.org/officeDocument/2006/relationships/oleObject" Target="../embeddings/oleObject53.bin"/><Relationship Id="rId16" Type="http://schemas.openxmlformats.org/officeDocument/2006/relationships/image" Target="../media/image50.wmf"/><Relationship Id="rId15" Type="http://schemas.openxmlformats.org/officeDocument/2006/relationships/oleObject" Target="../embeddings/oleObject52.bin"/><Relationship Id="rId14" Type="http://schemas.openxmlformats.org/officeDocument/2006/relationships/image" Target="../media/image49.wmf"/><Relationship Id="rId13" Type="http://schemas.openxmlformats.org/officeDocument/2006/relationships/oleObject" Target="../embeddings/oleObject51.bin"/><Relationship Id="rId12" Type="http://schemas.openxmlformats.org/officeDocument/2006/relationships/image" Target="../media/image48.wmf"/><Relationship Id="rId11" Type="http://schemas.openxmlformats.org/officeDocument/2006/relationships/oleObject" Target="../embeddings/oleObject50.bin"/><Relationship Id="rId10" Type="http://schemas.openxmlformats.org/officeDocument/2006/relationships/image" Target="../media/image47.wmf"/><Relationship Id="rId1" Type="http://schemas.openxmlformats.org/officeDocument/2006/relationships/oleObject" Target="../embeddings/oleObject45.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4.wmf"/><Relationship Id="rId7" Type="http://schemas.openxmlformats.org/officeDocument/2006/relationships/oleObject" Target="../embeddings/oleObject66.bin"/><Relationship Id="rId6" Type="http://schemas.openxmlformats.org/officeDocument/2006/relationships/image" Target="../media/image63.wmf"/><Relationship Id="rId5" Type="http://schemas.openxmlformats.org/officeDocument/2006/relationships/oleObject" Target="../embeddings/oleObject65.bin"/><Relationship Id="rId4" Type="http://schemas.openxmlformats.org/officeDocument/2006/relationships/image" Target="../media/image62.wmf"/><Relationship Id="rId3" Type="http://schemas.openxmlformats.org/officeDocument/2006/relationships/oleObject" Target="../embeddings/oleObject64.bin"/><Relationship Id="rId2" Type="http://schemas.openxmlformats.org/officeDocument/2006/relationships/image" Target="../media/image61.wmf"/><Relationship Id="rId10" Type="http://schemas.openxmlformats.org/officeDocument/2006/relationships/vmlDrawing" Target="../drawings/vmlDrawing9.vml"/><Relationship Id="rId1" Type="http://schemas.openxmlformats.org/officeDocument/2006/relationships/oleObject" Target="../embeddings/oleObject63.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67.wmf"/><Relationship Id="rId5" Type="http://schemas.openxmlformats.org/officeDocument/2006/relationships/oleObject" Target="../embeddings/oleObject69.bin"/><Relationship Id="rId4" Type="http://schemas.openxmlformats.org/officeDocument/2006/relationships/image" Target="../media/image66.wmf"/><Relationship Id="rId3" Type="http://schemas.openxmlformats.org/officeDocument/2006/relationships/oleObject" Target="../embeddings/oleObject68.bin"/><Relationship Id="rId2" Type="http://schemas.openxmlformats.org/officeDocument/2006/relationships/image" Target="../media/image65.wmf"/><Relationship Id="rId1"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68.wmf"/><Relationship Id="rId1" Type="http://schemas.openxmlformats.org/officeDocument/2006/relationships/oleObject" Target="../embeddings/oleObject70.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oleObject" Target="../embeddings/oleObject72.bin"/><Relationship Id="rId3" Type="http://schemas.openxmlformats.org/officeDocument/2006/relationships/image" Target="../media/image68.wmf"/><Relationship Id="rId2" Type="http://schemas.openxmlformats.org/officeDocument/2006/relationships/oleObject" Target="../embeddings/oleObject71.bin"/><Relationship Id="rId1" Type="http://schemas.openxmlformats.org/officeDocument/2006/relationships/image" Target="../media/image69.png"/></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73.wmf"/><Relationship Id="rId7" Type="http://schemas.openxmlformats.org/officeDocument/2006/relationships/oleObject" Target="../embeddings/oleObject76.bin"/><Relationship Id="rId6" Type="http://schemas.openxmlformats.org/officeDocument/2006/relationships/image" Target="../media/image72.wmf"/><Relationship Id="rId5" Type="http://schemas.openxmlformats.org/officeDocument/2006/relationships/oleObject" Target="../embeddings/oleObject75.bin"/><Relationship Id="rId4" Type="http://schemas.openxmlformats.org/officeDocument/2006/relationships/image" Target="../media/image71.wmf"/><Relationship Id="rId3" Type="http://schemas.openxmlformats.org/officeDocument/2006/relationships/oleObject" Target="../embeddings/oleObject74.bin"/><Relationship Id="rId2" Type="http://schemas.openxmlformats.org/officeDocument/2006/relationships/image" Target="../media/image70.wmf"/><Relationship Id="rId12" Type="http://schemas.openxmlformats.org/officeDocument/2006/relationships/vmlDrawing" Target="../drawings/vmlDrawing13.vml"/><Relationship Id="rId11" Type="http://schemas.openxmlformats.org/officeDocument/2006/relationships/slideLayout" Target="../slideLayouts/slideLayout2.xml"/><Relationship Id="rId10" Type="http://schemas.openxmlformats.org/officeDocument/2006/relationships/image" Target="../media/image74.wmf"/><Relationship Id="rId1" Type="http://schemas.openxmlformats.org/officeDocument/2006/relationships/oleObject" Target="../embeddings/oleObject7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78.wmf"/><Relationship Id="rId7" Type="http://schemas.openxmlformats.org/officeDocument/2006/relationships/oleObject" Target="../embeddings/oleObject81.bin"/><Relationship Id="rId6" Type="http://schemas.openxmlformats.org/officeDocument/2006/relationships/image" Target="../media/image77.wmf"/><Relationship Id="rId5" Type="http://schemas.openxmlformats.org/officeDocument/2006/relationships/oleObject" Target="../embeddings/oleObject80.bin"/><Relationship Id="rId4" Type="http://schemas.openxmlformats.org/officeDocument/2006/relationships/image" Target="../media/image76.wmf"/><Relationship Id="rId3" Type="http://schemas.openxmlformats.org/officeDocument/2006/relationships/oleObject" Target="../embeddings/oleObject79.bin"/><Relationship Id="rId20" Type="http://schemas.openxmlformats.org/officeDocument/2006/relationships/vmlDrawing" Target="../drawings/vmlDrawing14.vml"/><Relationship Id="rId2" Type="http://schemas.openxmlformats.org/officeDocument/2006/relationships/image" Target="../media/image75.wmf"/><Relationship Id="rId19" Type="http://schemas.openxmlformats.org/officeDocument/2006/relationships/slideLayout" Target="../slideLayouts/slideLayout2.xml"/><Relationship Id="rId18" Type="http://schemas.openxmlformats.org/officeDocument/2006/relationships/image" Target="../media/image83.wmf"/><Relationship Id="rId17" Type="http://schemas.openxmlformats.org/officeDocument/2006/relationships/oleObject" Target="../embeddings/oleObject86.bin"/><Relationship Id="rId16" Type="http://schemas.openxmlformats.org/officeDocument/2006/relationships/image" Target="../media/image82.wmf"/><Relationship Id="rId15" Type="http://schemas.openxmlformats.org/officeDocument/2006/relationships/oleObject" Target="../embeddings/oleObject85.bin"/><Relationship Id="rId14" Type="http://schemas.openxmlformats.org/officeDocument/2006/relationships/image" Target="../media/image81.wmf"/><Relationship Id="rId13" Type="http://schemas.openxmlformats.org/officeDocument/2006/relationships/oleObject" Target="../embeddings/oleObject84.bin"/><Relationship Id="rId12" Type="http://schemas.openxmlformats.org/officeDocument/2006/relationships/image" Target="../media/image80.wmf"/><Relationship Id="rId11" Type="http://schemas.openxmlformats.org/officeDocument/2006/relationships/oleObject" Target="../embeddings/oleObject83.bin"/><Relationship Id="rId10" Type="http://schemas.openxmlformats.org/officeDocument/2006/relationships/image" Target="../media/image79.wmf"/><Relationship Id="rId1" Type="http://schemas.openxmlformats.org/officeDocument/2006/relationships/oleObject" Target="../embeddings/oleObject78.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87.wmf"/><Relationship Id="rId7" Type="http://schemas.openxmlformats.org/officeDocument/2006/relationships/oleObject" Target="../embeddings/oleObject90.bin"/><Relationship Id="rId6" Type="http://schemas.openxmlformats.org/officeDocument/2006/relationships/image" Target="../media/image86.wmf"/><Relationship Id="rId5" Type="http://schemas.openxmlformats.org/officeDocument/2006/relationships/oleObject" Target="../embeddings/oleObject89.bin"/><Relationship Id="rId4" Type="http://schemas.openxmlformats.org/officeDocument/2006/relationships/image" Target="../media/image85.wmf"/><Relationship Id="rId3" Type="http://schemas.openxmlformats.org/officeDocument/2006/relationships/oleObject" Target="../embeddings/oleObject88.bin"/><Relationship Id="rId2" Type="http://schemas.openxmlformats.org/officeDocument/2006/relationships/image" Target="../media/image84.wmf"/><Relationship Id="rId18" Type="http://schemas.openxmlformats.org/officeDocument/2006/relationships/vmlDrawing" Target="../drawings/vmlDrawing15.vml"/><Relationship Id="rId17" Type="http://schemas.openxmlformats.org/officeDocument/2006/relationships/slideLayout" Target="../slideLayouts/slideLayout2.xml"/><Relationship Id="rId16" Type="http://schemas.openxmlformats.org/officeDocument/2006/relationships/image" Target="../media/image91.wmf"/><Relationship Id="rId15" Type="http://schemas.openxmlformats.org/officeDocument/2006/relationships/oleObject" Target="../embeddings/oleObject94.bin"/><Relationship Id="rId14" Type="http://schemas.openxmlformats.org/officeDocument/2006/relationships/image" Target="../media/image90.wmf"/><Relationship Id="rId13" Type="http://schemas.openxmlformats.org/officeDocument/2006/relationships/oleObject" Target="../embeddings/oleObject93.bin"/><Relationship Id="rId12" Type="http://schemas.openxmlformats.org/officeDocument/2006/relationships/image" Target="../media/image89.wmf"/><Relationship Id="rId11" Type="http://schemas.openxmlformats.org/officeDocument/2006/relationships/oleObject" Target="../embeddings/oleObject92.bin"/><Relationship Id="rId10" Type="http://schemas.openxmlformats.org/officeDocument/2006/relationships/image" Target="../media/image88.wmf"/><Relationship Id="rId1" Type="http://schemas.openxmlformats.org/officeDocument/2006/relationships/oleObject" Target="../embeddings/oleObject87.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oleObject" Target="../embeddings/oleObject96.bin"/><Relationship Id="rId3" Type="http://schemas.openxmlformats.org/officeDocument/2006/relationships/image" Target="../media/image93.jpeg"/><Relationship Id="rId2" Type="http://schemas.openxmlformats.org/officeDocument/2006/relationships/image" Target="../media/image92.wmf"/><Relationship Id="rId1" Type="http://schemas.openxmlformats.org/officeDocument/2006/relationships/oleObject" Target="../embeddings/oleObject95.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1" Type="http://schemas.openxmlformats.org/officeDocument/2006/relationships/vmlDrawing" Target="../drawings/vmlDrawing1.vml"/><Relationship Id="rId20" Type="http://schemas.openxmlformats.org/officeDocument/2006/relationships/slideLayout" Target="../slideLayouts/slideLayout2.xml"/><Relationship Id="rId2" Type="http://schemas.openxmlformats.org/officeDocument/2006/relationships/image" Target="../media/image1.wmf"/><Relationship Id="rId19" Type="http://schemas.openxmlformats.org/officeDocument/2006/relationships/oleObject" Target="../embeddings/oleObject11.bin"/><Relationship Id="rId18" Type="http://schemas.openxmlformats.org/officeDocument/2006/relationships/oleObject" Target="../embeddings/oleObject10.bin"/><Relationship Id="rId17" Type="http://schemas.openxmlformats.org/officeDocument/2006/relationships/oleObject" Target="../embeddings/oleObject9.bin"/><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jpe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98.wmf"/><Relationship Id="rId7" Type="http://schemas.openxmlformats.org/officeDocument/2006/relationships/oleObject" Target="../embeddings/oleObject100.bin"/><Relationship Id="rId6" Type="http://schemas.openxmlformats.org/officeDocument/2006/relationships/image" Target="../media/image97.wmf"/><Relationship Id="rId5" Type="http://schemas.openxmlformats.org/officeDocument/2006/relationships/oleObject" Target="../embeddings/oleObject99.bin"/><Relationship Id="rId4" Type="http://schemas.openxmlformats.org/officeDocument/2006/relationships/image" Target="../media/image96.wmf"/><Relationship Id="rId3" Type="http://schemas.openxmlformats.org/officeDocument/2006/relationships/oleObject" Target="../embeddings/oleObject98.bin"/><Relationship Id="rId2" Type="http://schemas.openxmlformats.org/officeDocument/2006/relationships/image" Target="../media/image95.wmf"/><Relationship Id="rId18" Type="http://schemas.openxmlformats.org/officeDocument/2006/relationships/vmlDrawing" Target="../drawings/vmlDrawing17.vml"/><Relationship Id="rId17" Type="http://schemas.openxmlformats.org/officeDocument/2006/relationships/slideLayout" Target="../slideLayouts/slideLayout2.xml"/><Relationship Id="rId16" Type="http://schemas.openxmlformats.org/officeDocument/2006/relationships/image" Target="../media/image102.wmf"/><Relationship Id="rId15" Type="http://schemas.openxmlformats.org/officeDocument/2006/relationships/oleObject" Target="../embeddings/oleObject104.bin"/><Relationship Id="rId14" Type="http://schemas.openxmlformats.org/officeDocument/2006/relationships/image" Target="../media/image101.wmf"/><Relationship Id="rId13" Type="http://schemas.openxmlformats.org/officeDocument/2006/relationships/oleObject" Target="../embeddings/oleObject103.bin"/><Relationship Id="rId12" Type="http://schemas.openxmlformats.org/officeDocument/2006/relationships/image" Target="../media/image100.wmf"/><Relationship Id="rId11" Type="http://schemas.openxmlformats.org/officeDocument/2006/relationships/oleObject" Target="../embeddings/oleObject102.bin"/><Relationship Id="rId10" Type="http://schemas.openxmlformats.org/officeDocument/2006/relationships/image" Target="../media/image99.wmf"/><Relationship Id="rId1" Type="http://schemas.openxmlformats.org/officeDocument/2006/relationships/oleObject" Target="../embeddings/oleObject97.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06.wmf"/><Relationship Id="rId7" Type="http://schemas.openxmlformats.org/officeDocument/2006/relationships/oleObject" Target="../embeddings/oleObject108.bin"/><Relationship Id="rId6" Type="http://schemas.openxmlformats.org/officeDocument/2006/relationships/image" Target="../media/image105.wmf"/><Relationship Id="rId5" Type="http://schemas.openxmlformats.org/officeDocument/2006/relationships/oleObject" Target="../embeddings/oleObject107.bin"/><Relationship Id="rId4" Type="http://schemas.openxmlformats.org/officeDocument/2006/relationships/image" Target="../media/image104.wmf"/><Relationship Id="rId3" Type="http://schemas.openxmlformats.org/officeDocument/2006/relationships/oleObject" Target="../embeddings/oleObject106.bin"/><Relationship Id="rId24" Type="http://schemas.openxmlformats.org/officeDocument/2006/relationships/vmlDrawing" Target="../drawings/vmlDrawing18.vml"/><Relationship Id="rId23" Type="http://schemas.openxmlformats.org/officeDocument/2006/relationships/slideLayout" Target="../slideLayouts/slideLayout2.xml"/><Relationship Id="rId22" Type="http://schemas.openxmlformats.org/officeDocument/2006/relationships/oleObject" Target="../embeddings/oleObject117.bin"/><Relationship Id="rId21" Type="http://schemas.openxmlformats.org/officeDocument/2006/relationships/oleObject" Target="../embeddings/oleObject116.bin"/><Relationship Id="rId20" Type="http://schemas.openxmlformats.org/officeDocument/2006/relationships/image" Target="../media/image111.wmf"/><Relationship Id="rId2" Type="http://schemas.openxmlformats.org/officeDocument/2006/relationships/image" Target="../media/image103.wmf"/><Relationship Id="rId19" Type="http://schemas.openxmlformats.org/officeDocument/2006/relationships/oleObject" Target="../embeddings/oleObject115.bin"/><Relationship Id="rId18" Type="http://schemas.openxmlformats.org/officeDocument/2006/relationships/image" Target="../media/image110.wmf"/><Relationship Id="rId17" Type="http://schemas.openxmlformats.org/officeDocument/2006/relationships/oleObject" Target="../embeddings/oleObject114.bin"/><Relationship Id="rId16" Type="http://schemas.openxmlformats.org/officeDocument/2006/relationships/image" Target="../media/image109.wmf"/><Relationship Id="rId15" Type="http://schemas.openxmlformats.org/officeDocument/2006/relationships/oleObject" Target="../embeddings/oleObject113.bin"/><Relationship Id="rId14" Type="http://schemas.openxmlformats.org/officeDocument/2006/relationships/image" Target="../media/image108.wmf"/><Relationship Id="rId13" Type="http://schemas.openxmlformats.org/officeDocument/2006/relationships/oleObject" Target="../embeddings/oleObject112.bin"/><Relationship Id="rId12" Type="http://schemas.openxmlformats.org/officeDocument/2006/relationships/image" Target="../media/image107.wmf"/><Relationship Id="rId11" Type="http://schemas.openxmlformats.org/officeDocument/2006/relationships/oleObject" Target="../embeddings/oleObject111.bin"/><Relationship Id="rId10" Type="http://schemas.openxmlformats.org/officeDocument/2006/relationships/oleObject" Target="../embeddings/oleObject110.bin"/><Relationship Id="rId1" Type="http://schemas.openxmlformats.org/officeDocument/2006/relationships/oleObject" Target="../embeddings/oleObject105.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115.wmf"/><Relationship Id="rId7" Type="http://schemas.openxmlformats.org/officeDocument/2006/relationships/oleObject" Target="../embeddings/oleObject121.bin"/><Relationship Id="rId6" Type="http://schemas.openxmlformats.org/officeDocument/2006/relationships/image" Target="../media/image114.wmf"/><Relationship Id="rId5" Type="http://schemas.openxmlformats.org/officeDocument/2006/relationships/oleObject" Target="../embeddings/oleObject120.bin"/><Relationship Id="rId4" Type="http://schemas.openxmlformats.org/officeDocument/2006/relationships/image" Target="../media/image113.wmf"/><Relationship Id="rId3" Type="http://schemas.openxmlformats.org/officeDocument/2006/relationships/oleObject" Target="../embeddings/oleObject119.bin"/><Relationship Id="rId24" Type="http://schemas.openxmlformats.org/officeDocument/2006/relationships/vmlDrawing" Target="../drawings/vmlDrawing19.vml"/><Relationship Id="rId23" Type="http://schemas.openxmlformats.org/officeDocument/2006/relationships/slideLayout" Target="../slideLayouts/slideLayout2.xml"/><Relationship Id="rId22" Type="http://schemas.openxmlformats.org/officeDocument/2006/relationships/image" Target="../media/image122.wmf"/><Relationship Id="rId21" Type="http://schemas.openxmlformats.org/officeDocument/2006/relationships/oleObject" Target="../embeddings/oleObject128.bin"/><Relationship Id="rId20" Type="http://schemas.openxmlformats.org/officeDocument/2006/relationships/image" Target="../media/image121.wmf"/><Relationship Id="rId2" Type="http://schemas.openxmlformats.org/officeDocument/2006/relationships/image" Target="../media/image112.wmf"/><Relationship Id="rId19" Type="http://schemas.openxmlformats.org/officeDocument/2006/relationships/oleObject" Target="../embeddings/oleObject127.bin"/><Relationship Id="rId18" Type="http://schemas.openxmlformats.org/officeDocument/2006/relationships/image" Target="../media/image120.wmf"/><Relationship Id="rId17" Type="http://schemas.openxmlformats.org/officeDocument/2006/relationships/oleObject" Target="../embeddings/oleObject126.bin"/><Relationship Id="rId16" Type="http://schemas.openxmlformats.org/officeDocument/2006/relationships/image" Target="../media/image119.wmf"/><Relationship Id="rId15" Type="http://schemas.openxmlformats.org/officeDocument/2006/relationships/oleObject" Target="../embeddings/oleObject125.bin"/><Relationship Id="rId14" Type="http://schemas.openxmlformats.org/officeDocument/2006/relationships/image" Target="../media/image118.wmf"/><Relationship Id="rId13" Type="http://schemas.openxmlformats.org/officeDocument/2006/relationships/oleObject" Target="../embeddings/oleObject124.bin"/><Relationship Id="rId12" Type="http://schemas.openxmlformats.org/officeDocument/2006/relationships/image" Target="../media/image117.wmf"/><Relationship Id="rId11" Type="http://schemas.openxmlformats.org/officeDocument/2006/relationships/oleObject" Target="../embeddings/oleObject123.bin"/><Relationship Id="rId10" Type="http://schemas.openxmlformats.org/officeDocument/2006/relationships/image" Target="../media/image116.wmf"/><Relationship Id="rId1" Type="http://schemas.openxmlformats.org/officeDocument/2006/relationships/oleObject" Target="../embeddings/oleObject118.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123.wmf"/><Relationship Id="rId1" Type="http://schemas.openxmlformats.org/officeDocument/2006/relationships/oleObject" Target="../embeddings/oleObject129.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125.wmf"/><Relationship Id="rId3" Type="http://schemas.openxmlformats.org/officeDocument/2006/relationships/oleObject" Target="../embeddings/oleObject131.bin"/><Relationship Id="rId2" Type="http://schemas.openxmlformats.org/officeDocument/2006/relationships/image" Target="../media/image124.wmf"/><Relationship Id="rId1" Type="http://schemas.openxmlformats.org/officeDocument/2006/relationships/oleObject" Target="../embeddings/oleObject130.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oleObject" Target="../embeddings/oleObject133.bin"/><Relationship Id="rId3" Type="http://schemas.openxmlformats.org/officeDocument/2006/relationships/image" Target="../media/image127.wmf"/><Relationship Id="rId2" Type="http://schemas.openxmlformats.org/officeDocument/2006/relationships/oleObject" Target="../embeddings/oleObject132.bin"/><Relationship Id="rId1" Type="http://schemas.openxmlformats.org/officeDocument/2006/relationships/image" Target="../media/image12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128.wmf"/><Relationship Id="rId1" Type="http://schemas.openxmlformats.org/officeDocument/2006/relationships/oleObject" Target="../embeddings/oleObject134.bin"/></Relationships>
</file>

<file path=ppt/slides/_rels/slide31.xml.rels><?xml version="1.0" encoding="UTF-8" standalone="yes"?>
<Relationships xmlns="http://schemas.openxmlformats.org/package/2006/relationships"><Relationship Id="rId9" Type="http://schemas.openxmlformats.org/officeDocument/2006/relationships/image" Target="../media/image132.wmf"/><Relationship Id="rId8" Type="http://schemas.openxmlformats.org/officeDocument/2006/relationships/oleObject" Target="../embeddings/oleObject139.bin"/><Relationship Id="rId7" Type="http://schemas.openxmlformats.org/officeDocument/2006/relationships/image" Target="../media/image131.wmf"/><Relationship Id="rId6" Type="http://schemas.openxmlformats.org/officeDocument/2006/relationships/oleObject" Target="../embeddings/oleObject138.bin"/><Relationship Id="rId5" Type="http://schemas.openxmlformats.org/officeDocument/2006/relationships/oleObject" Target="../embeddings/oleObject137.bin"/><Relationship Id="rId4" Type="http://schemas.openxmlformats.org/officeDocument/2006/relationships/image" Target="../media/image130.wmf"/><Relationship Id="rId3" Type="http://schemas.openxmlformats.org/officeDocument/2006/relationships/oleObject" Target="../embeddings/oleObject136.bin"/><Relationship Id="rId2" Type="http://schemas.openxmlformats.org/officeDocument/2006/relationships/image" Target="../media/image129.wmf"/><Relationship Id="rId17" Type="http://schemas.openxmlformats.org/officeDocument/2006/relationships/vmlDrawing" Target="../drawings/vmlDrawing24.vml"/><Relationship Id="rId16" Type="http://schemas.openxmlformats.org/officeDocument/2006/relationships/slideLayout" Target="../slideLayouts/slideLayout2.xml"/><Relationship Id="rId15" Type="http://schemas.openxmlformats.org/officeDocument/2006/relationships/image" Target="../media/image135.wmf"/><Relationship Id="rId14" Type="http://schemas.openxmlformats.org/officeDocument/2006/relationships/oleObject" Target="../embeddings/oleObject142.bin"/><Relationship Id="rId13" Type="http://schemas.openxmlformats.org/officeDocument/2006/relationships/image" Target="../media/image134.wmf"/><Relationship Id="rId12" Type="http://schemas.openxmlformats.org/officeDocument/2006/relationships/oleObject" Target="../embeddings/oleObject141.bin"/><Relationship Id="rId11" Type="http://schemas.openxmlformats.org/officeDocument/2006/relationships/image" Target="../media/image133.wmf"/><Relationship Id="rId10" Type="http://schemas.openxmlformats.org/officeDocument/2006/relationships/oleObject" Target="../embeddings/oleObject140.bin"/><Relationship Id="rId1" Type="http://schemas.openxmlformats.org/officeDocument/2006/relationships/oleObject" Target="../embeddings/oleObject135.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image" Target="../media/image135.wmf"/><Relationship Id="rId2" Type="http://schemas.openxmlformats.org/officeDocument/2006/relationships/oleObject" Target="../embeddings/oleObject143.bin"/><Relationship Id="rId1" Type="http://schemas.openxmlformats.org/officeDocument/2006/relationships/image" Target="../media/image13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138.wmf"/><Relationship Id="rId3" Type="http://schemas.openxmlformats.org/officeDocument/2006/relationships/oleObject" Target="../embeddings/oleObject145.bin"/><Relationship Id="rId2" Type="http://schemas.openxmlformats.org/officeDocument/2006/relationships/image" Target="../media/image137.wmf"/><Relationship Id="rId1" Type="http://schemas.openxmlformats.org/officeDocument/2006/relationships/oleObject" Target="../embeddings/oleObject144.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139.wmf"/><Relationship Id="rId1" Type="http://schemas.openxmlformats.org/officeDocument/2006/relationships/oleObject" Target="../embeddings/oleObject146.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oleObject" Target="../embeddings/oleObject148.bin"/><Relationship Id="rId3" Type="http://schemas.openxmlformats.org/officeDocument/2006/relationships/image" Target="../media/image141.wmf"/><Relationship Id="rId2" Type="http://schemas.openxmlformats.org/officeDocument/2006/relationships/oleObject" Target="../embeddings/oleObject147.bin"/><Relationship Id="rId1" Type="http://schemas.openxmlformats.org/officeDocument/2006/relationships/image" Target="../media/image140.jpe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142.wmf"/><Relationship Id="rId1" Type="http://schemas.openxmlformats.org/officeDocument/2006/relationships/oleObject" Target="../embeddings/oleObject14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144.wmf"/><Relationship Id="rId3" Type="http://schemas.openxmlformats.org/officeDocument/2006/relationships/oleObject" Target="../embeddings/oleObject151.bin"/><Relationship Id="rId2" Type="http://schemas.openxmlformats.org/officeDocument/2006/relationships/image" Target="../media/image143.wmf"/><Relationship Id="rId1" Type="http://schemas.openxmlformats.org/officeDocument/2006/relationships/oleObject" Target="../embeddings/oleObject150.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2.wmf"/><Relationship Id="rId7" Type="http://schemas.openxmlformats.org/officeDocument/2006/relationships/oleObject" Target="../embeddings/oleObject15.bin"/><Relationship Id="rId6" Type="http://schemas.openxmlformats.org/officeDocument/2006/relationships/image" Target="../media/image11.wmf"/><Relationship Id="rId5" Type="http://schemas.openxmlformats.org/officeDocument/2006/relationships/oleObject" Target="../embeddings/oleObject14.bin"/><Relationship Id="rId4" Type="http://schemas.openxmlformats.org/officeDocument/2006/relationships/image" Target="../media/image10.wmf"/><Relationship Id="rId3" Type="http://schemas.openxmlformats.org/officeDocument/2006/relationships/oleObject" Target="../embeddings/oleObject13.bin"/><Relationship Id="rId2" Type="http://schemas.openxmlformats.org/officeDocument/2006/relationships/image" Target="../media/image9.wmf"/><Relationship Id="rId19" Type="http://schemas.openxmlformats.org/officeDocument/2006/relationships/notesSlide" Target="../notesSlides/notesSlide1.xml"/><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16.wmf"/><Relationship Id="rId15" Type="http://schemas.openxmlformats.org/officeDocument/2006/relationships/oleObject" Target="../embeddings/oleObject19.bin"/><Relationship Id="rId14" Type="http://schemas.openxmlformats.org/officeDocument/2006/relationships/image" Target="../media/image15.wmf"/><Relationship Id="rId13" Type="http://schemas.openxmlformats.org/officeDocument/2006/relationships/oleObject" Target="../embeddings/oleObject18.bin"/><Relationship Id="rId12" Type="http://schemas.openxmlformats.org/officeDocument/2006/relationships/image" Target="../media/image14.wmf"/><Relationship Id="rId11" Type="http://schemas.openxmlformats.org/officeDocument/2006/relationships/oleObject" Target="../embeddings/oleObject17.bin"/><Relationship Id="rId10" Type="http://schemas.openxmlformats.org/officeDocument/2006/relationships/image" Target="../media/image13.wmf"/><Relationship Id="rId1" Type="http://schemas.openxmlformats.org/officeDocument/2006/relationships/oleObject" Target="../embeddings/oleObject1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7" Type="http://schemas.openxmlformats.org/officeDocument/2006/relationships/vmlDrawing" Target="../drawings/vmlDrawing31.vml"/><Relationship Id="rId6" Type="http://schemas.openxmlformats.org/officeDocument/2006/relationships/slideLayout" Target="../slideLayouts/slideLayout2.xml"/><Relationship Id="rId5" Type="http://schemas.openxmlformats.org/officeDocument/2006/relationships/oleObject" Target="../embeddings/oleObject154.bin"/><Relationship Id="rId4" Type="http://schemas.openxmlformats.org/officeDocument/2006/relationships/image" Target="../media/image146.wmf"/><Relationship Id="rId3" Type="http://schemas.openxmlformats.org/officeDocument/2006/relationships/oleObject" Target="../embeddings/oleObject153.bin"/><Relationship Id="rId2" Type="http://schemas.openxmlformats.org/officeDocument/2006/relationships/image" Target="../media/image145.wmf"/><Relationship Id="rId1" Type="http://schemas.openxmlformats.org/officeDocument/2006/relationships/oleObject" Target="../embeddings/oleObject15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23.bin"/><Relationship Id="rId7" Type="http://schemas.openxmlformats.org/officeDocument/2006/relationships/image" Target="../media/image19.wmf"/><Relationship Id="rId6" Type="http://schemas.openxmlformats.org/officeDocument/2006/relationships/oleObject" Target="../embeddings/oleObject22.bin"/><Relationship Id="rId5" Type="http://schemas.openxmlformats.org/officeDocument/2006/relationships/image" Target="../media/image18.wmf"/><Relationship Id="rId4" Type="http://schemas.openxmlformats.org/officeDocument/2006/relationships/oleObject" Target="../embeddings/oleObject21.bin"/><Relationship Id="rId3" Type="http://schemas.openxmlformats.org/officeDocument/2006/relationships/image" Target="../media/image14.wmf"/><Relationship Id="rId2" Type="http://schemas.openxmlformats.org/officeDocument/2006/relationships/oleObject" Target="../embeddings/oleObject20.bin"/><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image" Target="../media/image21.wmf"/><Relationship Id="rId10" Type="http://schemas.openxmlformats.org/officeDocument/2006/relationships/oleObject" Target="../embeddings/oleObject24.bin"/><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5.wmf"/><Relationship Id="rId7" Type="http://schemas.openxmlformats.org/officeDocument/2006/relationships/oleObject" Target="../embeddings/oleObject28.bin"/><Relationship Id="rId6" Type="http://schemas.openxmlformats.org/officeDocument/2006/relationships/image" Target="../media/image24.wmf"/><Relationship Id="rId5" Type="http://schemas.openxmlformats.org/officeDocument/2006/relationships/oleObject" Target="../embeddings/oleObject27.bin"/><Relationship Id="rId4" Type="http://schemas.openxmlformats.org/officeDocument/2006/relationships/image" Target="../media/image23.wmf"/><Relationship Id="rId3" Type="http://schemas.openxmlformats.org/officeDocument/2006/relationships/oleObject" Target="../embeddings/oleObject26.bin"/><Relationship Id="rId2" Type="http://schemas.openxmlformats.org/officeDocument/2006/relationships/image" Target="../media/image22.wmf"/><Relationship Id="rId15" Type="http://schemas.openxmlformats.org/officeDocument/2006/relationships/vmlDrawing" Target="../drawings/vmlDrawing4.vml"/><Relationship Id="rId14" Type="http://schemas.openxmlformats.org/officeDocument/2006/relationships/slideLayout" Target="../slideLayouts/slideLayout2.xml"/><Relationship Id="rId13" Type="http://schemas.openxmlformats.org/officeDocument/2006/relationships/image" Target="../media/image27.wmf"/><Relationship Id="rId12" Type="http://schemas.openxmlformats.org/officeDocument/2006/relationships/oleObject" Target="../embeddings/oleObject31.bin"/><Relationship Id="rId11" Type="http://schemas.openxmlformats.org/officeDocument/2006/relationships/oleObject" Target="../embeddings/oleObject30.bin"/><Relationship Id="rId10" Type="http://schemas.openxmlformats.org/officeDocument/2006/relationships/image" Target="../media/image26.wmf"/><Relationship Id="rId1"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wmf"/><Relationship Id="rId7" Type="http://schemas.openxmlformats.org/officeDocument/2006/relationships/oleObject" Target="../embeddings/oleObject36.bin"/><Relationship Id="rId6" Type="http://schemas.openxmlformats.org/officeDocument/2006/relationships/image" Target="../media/image33.wmf"/><Relationship Id="rId5" Type="http://schemas.openxmlformats.org/officeDocument/2006/relationships/oleObject" Target="../embeddings/oleObject35.bin"/><Relationship Id="rId4" Type="http://schemas.openxmlformats.org/officeDocument/2006/relationships/image" Target="../media/image32.wmf"/><Relationship Id="rId3" Type="http://schemas.openxmlformats.org/officeDocument/2006/relationships/oleObject" Target="../embeddings/oleObject34.bin"/><Relationship Id="rId2" Type="http://schemas.openxmlformats.org/officeDocument/2006/relationships/image" Target="../media/image31.wmf"/><Relationship Id="rId10" Type="http://schemas.openxmlformats.org/officeDocument/2006/relationships/vmlDrawing" Target="../drawings/vmlDrawing6.vml"/><Relationship Id="rId1"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a:xfrm>
            <a:off x="960438" y="519113"/>
            <a:ext cx="7132637" cy="1306512"/>
          </a:xfrm>
        </p:spPr>
        <p:txBody>
          <a:bodyPr/>
          <a:lstStyle/>
          <a:p>
            <a:pPr algn="ctr" eaLnBrk="1" hangingPunct="1"/>
            <a:r>
              <a:rPr lang="zh-CN" altLang="zh-CN" sz="3200" b="1" smtClean="0"/>
              <a:t>第</a:t>
            </a:r>
            <a:r>
              <a:rPr lang="en-US" altLang="zh-CN" sz="3200" b="1" smtClean="0"/>
              <a:t>8</a:t>
            </a:r>
            <a:r>
              <a:rPr lang="zh-CN" altLang="zh-CN" sz="3200" b="1" smtClean="0"/>
              <a:t>章</a:t>
            </a:r>
            <a:r>
              <a:rPr lang="en-US" altLang="zh-CN" sz="3200" b="1" smtClean="0"/>
              <a:t>  Matlab</a:t>
            </a:r>
            <a:r>
              <a:rPr lang="zh-CN" altLang="zh-CN" sz="3200" b="1" smtClean="0"/>
              <a:t>在高等数学中的应用</a:t>
            </a:r>
            <a:br>
              <a:rPr lang="zh-CN" altLang="zh-CN" sz="3200" b="1" smtClean="0"/>
            </a:br>
            <a:endParaRPr lang="zh-CN" altLang="en-US" sz="3200" smtClean="0"/>
          </a:p>
        </p:txBody>
      </p:sp>
      <p:sp>
        <p:nvSpPr>
          <p:cNvPr id="64514" name="副标题 2"/>
          <p:cNvSpPr>
            <a:spLocks noGrp="1"/>
          </p:cNvSpPr>
          <p:nvPr>
            <p:ph type="subTitle" idx="1"/>
          </p:nvPr>
        </p:nvSpPr>
        <p:spPr>
          <a:xfrm>
            <a:off x="1655763" y="1570038"/>
            <a:ext cx="8350250" cy="5030787"/>
          </a:xfrm>
        </p:spPr>
        <p:txBody>
          <a:bodyPr/>
          <a:lstStyle/>
          <a:p>
            <a:pPr algn="l" eaLnBrk="1" hangingPunct="1"/>
            <a:r>
              <a:rPr lang="en-US" altLang="zh-CN" sz="2000" b="1" smtClean="0">
                <a:solidFill>
                  <a:schemeClr val="tx1"/>
                </a:solidFill>
              </a:rPr>
              <a:t>8.1 </a:t>
            </a:r>
            <a:r>
              <a:rPr lang="zh-CN" altLang="zh-CN" sz="2000" b="1" smtClean="0">
                <a:solidFill>
                  <a:schemeClr val="tx1"/>
                </a:solidFill>
              </a:rPr>
              <a:t>极 限</a:t>
            </a:r>
            <a:endParaRPr lang="zh-CN" altLang="zh-CN" sz="2000" b="1" smtClean="0">
              <a:solidFill>
                <a:schemeClr val="tx1"/>
              </a:solidFill>
            </a:endParaRPr>
          </a:p>
          <a:p>
            <a:pPr algn="l" eaLnBrk="1" hangingPunct="1"/>
            <a:r>
              <a:rPr lang="en-US" altLang="zh-CN" sz="2000" b="1" smtClean="0">
                <a:solidFill>
                  <a:schemeClr val="tx1"/>
                </a:solidFill>
              </a:rPr>
              <a:t>8.2 </a:t>
            </a:r>
            <a:r>
              <a:rPr lang="zh-CN" altLang="zh-CN" sz="2000" b="1" smtClean="0">
                <a:solidFill>
                  <a:schemeClr val="tx1"/>
                </a:solidFill>
              </a:rPr>
              <a:t>导数及其应用</a:t>
            </a:r>
            <a:endParaRPr lang="zh-CN" altLang="zh-CN" sz="2000" b="1" smtClean="0">
              <a:solidFill>
                <a:schemeClr val="tx1"/>
              </a:solidFill>
            </a:endParaRPr>
          </a:p>
          <a:p>
            <a:pPr algn="l" eaLnBrk="1" hangingPunct="1"/>
            <a:r>
              <a:rPr lang="en-US" altLang="zh-CN" sz="2000" b="1" smtClean="0">
                <a:solidFill>
                  <a:schemeClr val="tx1"/>
                </a:solidFill>
              </a:rPr>
              <a:t>8.3 </a:t>
            </a:r>
            <a:r>
              <a:rPr lang="zh-CN" altLang="zh-CN" sz="2000" b="1" smtClean="0">
                <a:solidFill>
                  <a:schemeClr val="tx1"/>
                </a:solidFill>
              </a:rPr>
              <a:t>不定积分</a:t>
            </a:r>
            <a:endParaRPr lang="zh-CN" altLang="zh-CN" sz="2000" b="1" smtClean="0">
              <a:solidFill>
                <a:schemeClr val="tx1"/>
              </a:solidFill>
            </a:endParaRPr>
          </a:p>
          <a:p>
            <a:pPr algn="l" eaLnBrk="1" hangingPunct="1"/>
            <a:r>
              <a:rPr lang="en-US" altLang="zh-CN" sz="2000" b="1" smtClean="0">
                <a:solidFill>
                  <a:schemeClr val="tx1"/>
                </a:solidFill>
              </a:rPr>
              <a:t>8.4 </a:t>
            </a:r>
            <a:r>
              <a:rPr lang="zh-CN" altLang="zh-CN" sz="2000" b="1" smtClean="0">
                <a:solidFill>
                  <a:schemeClr val="tx1"/>
                </a:solidFill>
              </a:rPr>
              <a:t>定积分</a:t>
            </a:r>
            <a:endParaRPr lang="zh-CN" altLang="zh-CN" sz="2000" b="1" smtClean="0">
              <a:solidFill>
                <a:schemeClr val="tx1"/>
              </a:solidFill>
            </a:endParaRPr>
          </a:p>
          <a:p>
            <a:pPr algn="l" eaLnBrk="1" hangingPunct="1"/>
            <a:r>
              <a:rPr lang="en-US" altLang="zh-CN" sz="2000" b="1" smtClean="0">
                <a:solidFill>
                  <a:schemeClr val="tx1"/>
                </a:solidFill>
              </a:rPr>
              <a:t>8.5 </a:t>
            </a:r>
            <a:r>
              <a:rPr lang="zh-CN" altLang="zh-CN" sz="2000" b="1" smtClean="0">
                <a:solidFill>
                  <a:schemeClr val="tx1"/>
                </a:solidFill>
              </a:rPr>
              <a:t>二重积分</a:t>
            </a:r>
            <a:endParaRPr lang="zh-CN" altLang="zh-CN" sz="2000" b="1" smtClean="0">
              <a:solidFill>
                <a:schemeClr val="tx1"/>
              </a:solidFill>
            </a:endParaRPr>
          </a:p>
          <a:p>
            <a:pPr algn="l" eaLnBrk="1" hangingPunct="1"/>
            <a:r>
              <a:rPr lang="en-US" altLang="zh-CN" sz="2000" b="1" smtClean="0">
                <a:solidFill>
                  <a:schemeClr val="tx1"/>
                </a:solidFill>
              </a:rPr>
              <a:t>8.6 </a:t>
            </a:r>
            <a:r>
              <a:rPr lang="zh-CN" altLang="zh-CN" sz="2000" b="1" smtClean="0">
                <a:solidFill>
                  <a:schemeClr val="tx1"/>
                </a:solidFill>
              </a:rPr>
              <a:t>无穷级数</a:t>
            </a:r>
            <a:endParaRPr lang="zh-CN" altLang="zh-CN" sz="2000" b="1" smtClean="0">
              <a:solidFill>
                <a:schemeClr val="tx1"/>
              </a:solidFill>
            </a:endParaRPr>
          </a:p>
          <a:p>
            <a:pPr algn="l" eaLnBrk="1" hangingPunct="1"/>
            <a:r>
              <a:rPr lang="en-US" altLang="zh-CN" sz="2000" b="1" smtClean="0">
                <a:solidFill>
                  <a:schemeClr val="tx1"/>
                </a:solidFill>
              </a:rPr>
              <a:t>8.8 </a:t>
            </a:r>
            <a:r>
              <a:rPr lang="zh-CN" altLang="zh-CN" sz="2000" b="1" smtClean="0">
                <a:solidFill>
                  <a:schemeClr val="tx1"/>
                </a:solidFill>
              </a:rPr>
              <a:t>方程数值的求解方法</a:t>
            </a:r>
            <a:endParaRPr lang="zh-CN" altLang="zh-CN" sz="2000" b="1" smtClean="0">
              <a:solidFill>
                <a:schemeClr val="tx1"/>
              </a:solidFill>
            </a:endParaRPr>
          </a:p>
          <a:p>
            <a:pPr algn="l" eaLnBrk="1" hangingPunct="1"/>
            <a:r>
              <a:rPr lang="en-US" altLang="zh-CN" sz="2000" b="1" smtClean="0">
                <a:solidFill>
                  <a:schemeClr val="tx1"/>
                </a:solidFill>
              </a:rPr>
              <a:t>8.8 </a:t>
            </a:r>
            <a:r>
              <a:rPr lang="zh-CN" altLang="zh-CN" sz="2000" b="1" smtClean="0">
                <a:solidFill>
                  <a:schemeClr val="tx1"/>
                </a:solidFill>
              </a:rPr>
              <a:t>常微分方程的求解</a:t>
            </a:r>
            <a:endParaRPr lang="zh-CN" altLang="zh-CN" sz="2000" b="1" smtClean="0">
              <a:solidFill>
                <a:schemeClr val="tx1"/>
              </a:solidFill>
            </a:endParaRPr>
          </a:p>
          <a:p>
            <a:pPr algn="l" eaLnBrk="1" hangingPunct="1"/>
            <a:r>
              <a:rPr lang="en-US" altLang="zh-CN" sz="2000" b="1" smtClean="0">
                <a:solidFill>
                  <a:schemeClr val="tx1"/>
                </a:solidFill>
              </a:rPr>
              <a:t>8.9 </a:t>
            </a:r>
            <a:r>
              <a:rPr lang="zh-CN" altLang="zh-CN" sz="2000" b="1" smtClean="0">
                <a:solidFill>
                  <a:schemeClr val="tx1"/>
                </a:solidFill>
              </a:rPr>
              <a:t>综合实例</a:t>
            </a:r>
            <a:endParaRPr lang="zh-CN" altLang="zh-CN" sz="2000" b="1" smtClean="0">
              <a:solidFill>
                <a:schemeClr val="tx1"/>
              </a:solidFill>
            </a:endParaRPr>
          </a:p>
          <a:p>
            <a:pPr algn="l" eaLnBrk="1" hangingPunct="1"/>
            <a:r>
              <a:rPr lang="en-US" altLang="zh-CN" sz="2000" b="1" smtClean="0">
                <a:solidFill>
                  <a:schemeClr val="tx1"/>
                </a:solidFill>
              </a:rPr>
              <a:t>8.10</a:t>
            </a:r>
            <a:r>
              <a:rPr lang="zh-CN" altLang="zh-CN" sz="2000" b="1" smtClean="0">
                <a:solidFill>
                  <a:schemeClr val="tx1"/>
                </a:solidFill>
              </a:rPr>
              <a:t>本章小结</a:t>
            </a:r>
            <a:endParaRPr lang="zh-CN" altLang="zh-CN" sz="2000" b="1" smtClean="0">
              <a:solidFill>
                <a:schemeClr val="tx1"/>
              </a:solidFill>
            </a:endParaRPr>
          </a:p>
          <a:p>
            <a:pPr algn="l" eaLnBrk="1" hangingPunct="1"/>
            <a:r>
              <a:rPr lang="en-US" altLang="zh-CN" sz="2000" b="1" smtClean="0">
                <a:solidFill>
                  <a:schemeClr val="tx1"/>
                </a:solidFill>
              </a:rPr>
              <a:t>8.11</a:t>
            </a:r>
            <a:r>
              <a:rPr lang="zh-CN" altLang="zh-CN" sz="2000" b="1" smtClean="0">
                <a:solidFill>
                  <a:schemeClr val="tx1"/>
                </a:solidFill>
              </a:rPr>
              <a:t>本章习题</a:t>
            </a:r>
            <a:endParaRPr lang="zh-CN" altLang="zh-CN" sz="2000" b="1" smtClean="0">
              <a:solidFill>
                <a:schemeClr val="tx1"/>
              </a:solidFill>
            </a:endParaRPr>
          </a:p>
          <a:p>
            <a:pPr algn="l" eaLnBrk="1" hangingPunct="1"/>
            <a:endParaRPr lang="zh-CN" altLang="en-US" sz="180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63" y="336550"/>
            <a:ext cx="8596312" cy="768350"/>
          </a:xfrm>
        </p:spPr>
        <p:txBody>
          <a:bodyPr/>
          <a:lstStyle/>
          <a:p>
            <a:pPr eaLnBrk="1" hangingPunct="1"/>
            <a:r>
              <a:rPr lang="en-US" altLang="zh-CN" sz="3200" b="1" smtClean="0"/>
              <a:t>8.2 </a:t>
            </a:r>
            <a:r>
              <a:rPr lang="zh-CN" altLang="zh-CN" sz="3200" b="1" smtClean="0"/>
              <a:t>导数及其应用</a:t>
            </a:r>
            <a:br>
              <a:rPr lang="zh-CN" altLang="zh-CN" sz="3200" b="1" smtClean="0"/>
            </a:br>
            <a:endParaRPr lang="zh-CN" altLang="en-US" sz="3200" smtClean="0"/>
          </a:p>
        </p:txBody>
      </p:sp>
      <p:sp>
        <p:nvSpPr>
          <p:cNvPr id="4" name="内容占位符 2"/>
          <p:cNvSpPr>
            <a:spLocks noGrp="1"/>
          </p:cNvSpPr>
          <p:nvPr>
            <p:ph idx="1"/>
          </p:nvPr>
        </p:nvSpPr>
        <p:spPr>
          <a:xfrm>
            <a:off x="309563" y="1519238"/>
            <a:ext cx="8596312" cy="5237162"/>
          </a:xfrm>
        </p:spPr>
        <p:txBody>
          <a:bodyPr>
            <a:normAutofit/>
          </a:bodyPr>
          <a:lstStyle/>
          <a:p>
            <a:pPr eaLnBrk="1" hangingPunct="1">
              <a:lnSpc>
                <a:spcPct val="90000"/>
              </a:lnSpc>
            </a:pPr>
            <a:r>
              <a:rPr lang="zh-CN" altLang="en-US" sz="1700" smtClean="0"/>
              <a:t>函数 在 处是否可导？函数 在 处是否连续？函数 在 处是否存在极值？我们需要进行大量的计算才能求出，而利用</a:t>
            </a:r>
            <a:r>
              <a:rPr lang="en-US" altLang="zh-CN" sz="1700" smtClean="0"/>
              <a:t>Matlab</a:t>
            </a:r>
            <a:r>
              <a:rPr lang="zh-CN" altLang="en-US" sz="1700" smtClean="0"/>
              <a:t>软件我们可以轻易的求出！</a:t>
            </a:r>
            <a:endParaRPr lang="en-US" altLang="zh-CN" sz="1700" smtClean="0"/>
          </a:p>
          <a:p>
            <a:pPr eaLnBrk="1" hangingPunct="1">
              <a:lnSpc>
                <a:spcPct val="90000"/>
              </a:lnSpc>
              <a:buFont typeface="Wingdings 3" pitchFamily="18" charset="2"/>
              <a:buNone/>
            </a:pPr>
            <a:r>
              <a:rPr lang="en-US" altLang="zh-CN" sz="2000" b="1" smtClean="0"/>
              <a:t>8.2.1 </a:t>
            </a:r>
            <a:r>
              <a:rPr lang="zh-CN" altLang="en-US" sz="2000" b="1" smtClean="0"/>
              <a:t>函数导数定义及性质</a:t>
            </a:r>
            <a:endParaRPr lang="en-US" altLang="zh-CN" sz="2000" b="1" smtClean="0"/>
          </a:p>
          <a:p>
            <a:pPr eaLnBrk="1" hangingPunct="1">
              <a:lnSpc>
                <a:spcPct val="90000"/>
              </a:lnSpc>
            </a:pPr>
            <a:r>
              <a:rPr lang="zh-CN" altLang="en-US" sz="1700" smtClean="0"/>
              <a:t>（</a:t>
            </a:r>
            <a:r>
              <a:rPr lang="en-US" altLang="zh-CN" sz="1700" smtClean="0"/>
              <a:t>1</a:t>
            </a:r>
            <a:r>
              <a:rPr lang="zh-CN" altLang="en-US" sz="1700" smtClean="0"/>
              <a:t>） 函数 发</a:t>
            </a:r>
            <a:r>
              <a:rPr lang="en-US" altLang="zh-CN" sz="1700" smtClean="0"/>
              <a:t>f(x)</a:t>
            </a:r>
            <a:r>
              <a:rPr lang="zh-CN" altLang="en-US" sz="1700" smtClean="0"/>
              <a:t>在</a:t>
            </a:r>
            <a:r>
              <a:rPr lang="en-US" altLang="zh-CN" sz="1700" smtClean="0"/>
              <a:t>x=a</a:t>
            </a:r>
            <a:r>
              <a:rPr lang="zh-CN" altLang="en-US" sz="1700" smtClean="0"/>
              <a:t>处的导数定义</a:t>
            </a:r>
            <a:r>
              <a:rPr lang="en-US" altLang="zh-CN" sz="1700" smtClean="0"/>
              <a:t>:</a:t>
            </a:r>
            <a:endParaRPr lang="en-US" altLang="zh-CN" sz="1700" smtClean="0"/>
          </a:p>
          <a:p>
            <a:pPr eaLnBrk="1" hangingPunct="1">
              <a:lnSpc>
                <a:spcPct val="90000"/>
              </a:lnSpc>
            </a:pPr>
            <a:endParaRPr lang="en-US" altLang="zh-CN" sz="1700" smtClean="0"/>
          </a:p>
          <a:p>
            <a:pPr eaLnBrk="1" hangingPunct="1">
              <a:lnSpc>
                <a:spcPct val="90000"/>
              </a:lnSpc>
            </a:pPr>
            <a:endParaRPr lang="en-US" altLang="zh-CN" sz="1700" smtClean="0"/>
          </a:p>
          <a:p>
            <a:pPr eaLnBrk="1" hangingPunct="1">
              <a:lnSpc>
                <a:spcPct val="90000"/>
              </a:lnSpc>
            </a:pPr>
            <a:r>
              <a:rPr lang="zh-CN" altLang="zh-CN" sz="1700" smtClean="0"/>
              <a:t>（</a:t>
            </a:r>
            <a:r>
              <a:rPr lang="en-US" altLang="zh-CN" sz="1700" smtClean="0"/>
              <a:t>2</a:t>
            </a:r>
            <a:r>
              <a:rPr lang="zh-CN" altLang="zh-CN" sz="1700" smtClean="0"/>
              <a:t>）导数的几何意义：</a:t>
            </a:r>
            <a:endParaRPr lang="zh-CN" altLang="zh-CN" sz="1700" smtClean="0"/>
          </a:p>
          <a:p>
            <a:pPr eaLnBrk="1" hangingPunct="1">
              <a:lnSpc>
                <a:spcPct val="90000"/>
              </a:lnSpc>
            </a:pPr>
            <a:r>
              <a:rPr lang="zh-CN" altLang="en-US" sz="1700" smtClean="0"/>
              <a:t>若函数</a:t>
            </a:r>
            <a:r>
              <a:rPr lang="en-US" altLang="zh-CN" sz="1700" smtClean="0"/>
              <a:t>f(x)</a:t>
            </a:r>
            <a:r>
              <a:rPr lang="zh-CN" altLang="en-US" sz="1700" smtClean="0"/>
              <a:t>在</a:t>
            </a:r>
            <a:r>
              <a:rPr lang="en-US" altLang="zh-CN" sz="1700" smtClean="0"/>
              <a:t>x=a</a:t>
            </a:r>
            <a:r>
              <a:rPr lang="zh-CN" altLang="en-US" sz="1700" smtClean="0"/>
              <a:t>处可导</a:t>
            </a:r>
            <a:r>
              <a:rPr lang="en-US" altLang="zh-CN" sz="1700" smtClean="0"/>
              <a:t>,</a:t>
            </a:r>
            <a:r>
              <a:rPr lang="zh-CN" altLang="en-US" sz="1700" smtClean="0"/>
              <a:t>则</a:t>
            </a:r>
            <a:r>
              <a:rPr lang="en-US" altLang="zh-CN" sz="1700" smtClean="0"/>
              <a:t>x=a</a:t>
            </a:r>
            <a:r>
              <a:rPr lang="zh-CN" altLang="en-US" sz="1700" smtClean="0"/>
              <a:t>函数图形在 处切线存在</a:t>
            </a:r>
            <a:r>
              <a:rPr lang="en-US" altLang="zh-CN" sz="1700" smtClean="0"/>
              <a:t>,</a:t>
            </a:r>
            <a:r>
              <a:rPr lang="zh-CN" altLang="en-US" sz="1700" smtClean="0"/>
              <a:t>且         是该切线的斜率。</a:t>
            </a:r>
            <a:endParaRPr lang="en-US" altLang="zh-CN" sz="1700" smtClean="0"/>
          </a:p>
          <a:p>
            <a:pPr eaLnBrk="1" hangingPunct="1">
              <a:lnSpc>
                <a:spcPct val="90000"/>
              </a:lnSpc>
            </a:pPr>
            <a:r>
              <a:rPr lang="zh-CN" altLang="en-US" sz="1700" smtClean="0"/>
              <a:t>（</a:t>
            </a:r>
            <a:r>
              <a:rPr lang="en-US" altLang="zh-CN" sz="1700" smtClean="0"/>
              <a:t>3</a:t>
            </a:r>
            <a:r>
              <a:rPr lang="zh-CN" altLang="en-US" sz="1700" smtClean="0"/>
              <a:t>）导数的应用：</a:t>
            </a:r>
            <a:endParaRPr lang="zh-CN" altLang="en-US" sz="1700" smtClean="0"/>
          </a:p>
          <a:p>
            <a:pPr eaLnBrk="1" hangingPunct="1">
              <a:lnSpc>
                <a:spcPct val="90000"/>
              </a:lnSpc>
            </a:pPr>
            <a:r>
              <a:rPr lang="zh-CN" altLang="en-US" sz="1700" smtClean="0"/>
              <a:t>若函数 </a:t>
            </a:r>
            <a:r>
              <a:rPr lang="en-US" altLang="zh-CN" sz="1700" smtClean="0"/>
              <a:t>f(x)</a:t>
            </a:r>
            <a:r>
              <a:rPr lang="zh-CN" altLang="en-US" sz="1700" smtClean="0"/>
              <a:t>在定义域内一阶二阶可导，则在定义域内下面结论等价。</a:t>
            </a:r>
            <a:endParaRPr lang="en-US" altLang="zh-CN" sz="1700" smtClean="0"/>
          </a:p>
          <a:p>
            <a:pPr eaLnBrk="1" hangingPunct="1">
              <a:lnSpc>
                <a:spcPct val="90000"/>
              </a:lnSpc>
            </a:pPr>
            <a:endParaRPr lang="en-US" altLang="zh-CN" sz="1700" smtClean="0"/>
          </a:p>
          <a:p>
            <a:pPr eaLnBrk="1" hangingPunct="1">
              <a:lnSpc>
                <a:spcPct val="90000"/>
              </a:lnSpc>
            </a:pPr>
            <a:endParaRPr lang="en-US" altLang="zh-CN" sz="1700" smtClean="0"/>
          </a:p>
          <a:p>
            <a:pPr eaLnBrk="1" hangingPunct="1">
              <a:lnSpc>
                <a:spcPct val="90000"/>
              </a:lnSpc>
              <a:buFont typeface="Wingdings 3" pitchFamily="18" charset="2"/>
              <a:buNone/>
            </a:pPr>
            <a:r>
              <a:rPr lang="en-US" altLang="zh-CN" sz="1700" smtClean="0"/>
              <a:t>               </a:t>
            </a:r>
            <a:endParaRPr lang="en-US" altLang="zh-CN" sz="1700" smtClean="0"/>
          </a:p>
          <a:p>
            <a:pPr eaLnBrk="1" hangingPunct="1">
              <a:lnSpc>
                <a:spcPct val="90000"/>
              </a:lnSpc>
              <a:buFont typeface="Wingdings 3" pitchFamily="18" charset="2"/>
              <a:buNone/>
            </a:pPr>
            <a:r>
              <a:rPr lang="zh-CN" altLang="en-US" sz="1700" smtClean="0"/>
              <a:t>               在 处取到极值，则</a:t>
            </a:r>
            <a:endParaRPr lang="zh-CN" altLang="en-US" sz="1700" smtClean="0"/>
          </a:p>
          <a:p>
            <a:pPr eaLnBrk="1" hangingPunct="1">
              <a:lnSpc>
                <a:spcPct val="90000"/>
              </a:lnSpc>
            </a:pPr>
            <a:endParaRPr lang="en-US" altLang="zh-CN" sz="1700" smtClean="0"/>
          </a:p>
          <a:p>
            <a:pPr eaLnBrk="1" hangingPunct="1">
              <a:lnSpc>
                <a:spcPct val="90000"/>
              </a:lnSpc>
            </a:pPr>
            <a:endParaRPr lang="zh-CN" altLang="en-US" sz="1700" smtClean="0"/>
          </a:p>
        </p:txBody>
      </p:sp>
      <p:graphicFrame>
        <p:nvGraphicFramePr>
          <p:cNvPr id="7170" name="Object 2"/>
          <p:cNvGraphicFramePr>
            <a:graphicFrameLocks noChangeAspect="1"/>
          </p:cNvGraphicFramePr>
          <p:nvPr/>
        </p:nvGraphicFramePr>
        <p:xfrm>
          <a:off x="847725" y="2763838"/>
          <a:ext cx="3595688" cy="796925"/>
        </p:xfrm>
        <a:graphic>
          <a:graphicData uri="http://schemas.openxmlformats.org/presentationml/2006/ole">
            <mc:AlternateContent xmlns:mc="http://schemas.openxmlformats.org/markup-compatibility/2006">
              <mc:Choice xmlns:v="urn:schemas-microsoft-com:vml" Requires="v">
                <p:oleObj spid="_x0000_s7169" name="Equation" r:id="rId1" imgW="48463200" imgH="10668000" progId="Equation.DSMT4">
                  <p:embed/>
                </p:oleObj>
              </mc:Choice>
              <mc:Fallback>
                <p:oleObj name="Equation" r:id="rId1" imgW="48463200" imgH="10668000" progId="Equation.DSMT4">
                  <p:embed/>
                  <p:pic>
                    <p:nvPicPr>
                      <p:cNvPr id="0" name="图片 7168"/>
                      <p:cNvPicPr>
                        <a:picLocks noChangeAspect="1"/>
                      </p:cNvPicPr>
                      <p:nvPr/>
                    </p:nvPicPr>
                    <p:blipFill>
                      <a:blip r:embed="rId2"/>
                      <a:stretch>
                        <a:fillRect/>
                      </a:stretch>
                    </p:blipFill>
                    <p:spPr>
                      <a:xfrm>
                        <a:off x="847725" y="2763838"/>
                        <a:ext cx="3595688" cy="796925"/>
                      </a:xfrm>
                      <a:prstGeom prst="rect">
                        <a:avLst/>
                      </a:prstGeom>
                      <a:noFill/>
                      <a:ln w="9525">
                        <a:noFill/>
                        <a:miter/>
                      </a:ln>
                    </p:spPr>
                  </p:pic>
                </p:oleObj>
              </mc:Fallback>
            </mc:AlternateContent>
          </a:graphicData>
        </a:graphic>
      </p:graphicFrame>
      <p:graphicFrame>
        <p:nvGraphicFramePr>
          <p:cNvPr id="7171" name="Object 3"/>
          <p:cNvGraphicFramePr>
            <a:graphicFrameLocks noChangeAspect="1"/>
          </p:cNvGraphicFramePr>
          <p:nvPr/>
        </p:nvGraphicFramePr>
        <p:xfrm>
          <a:off x="847725" y="5135563"/>
          <a:ext cx="2566988" cy="327025"/>
        </p:xfrm>
        <a:graphic>
          <a:graphicData uri="http://schemas.openxmlformats.org/presentationml/2006/ole">
            <mc:AlternateContent xmlns:mc="http://schemas.openxmlformats.org/markup-compatibility/2006">
              <mc:Choice xmlns:v="urn:schemas-microsoft-com:vml" Requires="v">
                <p:oleObj spid="_x0000_s7171" name="Equation" r:id="rId3" imgW="41452800" imgH="5181600" progId="Equation.DSMT4">
                  <p:embed/>
                </p:oleObj>
              </mc:Choice>
              <mc:Fallback>
                <p:oleObj name="Equation" r:id="rId3" imgW="41452800" imgH="5181600" progId="Equation.DSMT4">
                  <p:embed/>
                  <p:pic>
                    <p:nvPicPr>
                      <p:cNvPr id="0" name="图片 7170"/>
                      <p:cNvPicPr>
                        <a:picLocks noChangeAspect="1"/>
                      </p:cNvPicPr>
                      <p:nvPr/>
                    </p:nvPicPr>
                    <p:blipFill>
                      <a:blip r:embed="rId4"/>
                      <a:stretch>
                        <a:fillRect/>
                      </a:stretch>
                    </p:blipFill>
                    <p:spPr>
                      <a:xfrm>
                        <a:off x="847725" y="5135563"/>
                        <a:ext cx="2566988" cy="327025"/>
                      </a:xfrm>
                      <a:prstGeom prst="rect">
                        <a:avLst/>
                      </a:prstGeom>
                      <a:noFill/>
                      <a:ln w="9525">
                        <a:noFill/>
                        <a:miter/>
                      </a:ln>
                    </p:spPr>
                  </p:pic>
                </p:oleObj>
              </mc:Fallback>
            </mc:AlternateContent>
          </a:graphicData>
        </a:graphic>
      </p:graphicFrame>
      <p:graphicFrame>
        <p:nvGraphicFramePr>
          <p:cNvPr id="7172" name="Object 4"/>
          <p:cNvGraphicFramePr>
            <a:graphicFrameLocks noChangeAspect="1"/>
          </p:cNvGraphicFramePr>
          <p:nvPr/>
        </p:nvGraphicFramePr>
        <p:xfrm>
          <a:off x="4081463" y="5119688"/>
          <a:ext cx="2593975" cy="342900"/>
        </p:xfrm>
        <a:graphic>
          <a:graphicData uri="http://schemas.openxmlformats.org/presentationml/2006/ole">
            <mc:AlternateContent xmlns:mc="http://schemas.openxmlformats.org/markup-compatibility/2006">
              <mc:Choice xmlns:v="urn:schemas-microsoft-com:vml" Requires="v">
                <p:oleObj spid="_x0000_s7172" name="Equation" r:id="rId5" imgW="39624000" imgH="5181600" progId="Equation.DSMT4">
                  <p:embed/>
                </p:oleObj>
              </mc:Choice>
              <mc:Fallback>
                <p:oleObj name="Equation" r:id="rId5" imgW="39624000" imgH="5181600" progId="Equation.DSMT4">
                  <p:embed/>
                  <p:pic>
                    <p:nvPicPr>
                      <p:cNvPr id="0" name="图片 7171"/>
                      <p:cNvPicPr>
                        <a:picLocks noChangeAspect="1"/>
                      </p:cNvPicPr>
                      <p:nvPr/>
                    </p:nvPicPr>
                    <p:blipFill>
                      <a:blip r:embed="rId6"/>
                      <a:stretch>
                        <a:fillRect/>
                      </a:stretch>
                    </p:blipFill>
                    <p:spPr>
                      <a:xfrm>
                        <a:off x="4081463" y="5119688"/>
                        <a:ext cx="2593975" cy="342900"/>
                      </a:xfrm>
                      <a:prstGeom prst="rect">
                        <a:avLst/>
                      </a:prstGeom>
                      <a:noFill/>
                      <a:ln w="9525">
                        <a:noFill/>
                        <a:miter/>
                      </a:ln>
                    </p:spPr>
                  </p:pic>
                </p:oleObj>
              </mc:Fallback>
            </mc:AlternateContent>
          </a:graphicData>
        </a:graphic>
      </p:graphicFrame>
      <p:graphicFrame>
        <p:nvGraphicFramePr>
          <p:cNvPr id="7173" name="Object 5"/>
          <p:cNvGraphicFramePr>
            <a:graphicFrameLocks noChangeAspect="1"/>
          </p:cNvGraphicFramePr>
          <p:nvPr/>
        </p:nvGraphicFramePr>
        <p:xfrm>
          <a:off x="847725" y="5622925"/>
          <a:ext cx="2598738" cy="323850"/>
        </p:xfrm>
        <a:graphic>
          <a:graphicData uri="http://schemas.openxmlformats.org/presentationml/2006/ole">
            <mc:AlternateContent xmlns:mc="http://schemas.openxmlformats.org/markup-compatibility/2006">
              <mc:Choice xmlns:v="urn:schemas-microsoft-com:vml" Requires="v">
                <p:oleObj spid="_x0000_s7173" name="Equation" r:id="rId7" imgW="42062400" imgH="5181600" progId="Equation.DSMT4">
                  <p:embed/>
                </p:oleObj>
              </mc:Choice>
              <mc:Fallback>
                <p:oleObj name="Equation" r:id="rId7" imgW="42062400" imgH="5181600" progId="Equation.DSMT4">
                  <p:embed/>
                  <p:pic>
                    <p:nvPicPr>
                      <p:cNvPr id="0" name="图片 7172"/>
                      <p:cNvPicPr>
                        <a:picLocks noChangeAspect="1"/>
                      </p:cNvPicPr>
                      <p:nvPr/>
                    </p:nvPicPr>
                    <p:blipFill>
                      <a:blip r:embed="rId8"/>
                      <a:stretch>
                        <a:fillRect/>
                      </a:stretch>
                    </p:blipFill>
                    <p:spPr>
                      <a:xfrm>
                        <a:off x="847725" y="5622925"/>
                        <a:ext cx="2598738" cy="323850"/>
                      </a:xfrm>
                      <a:prstGeom prst="rect">
                        <a:avLst/>
                      </a:prstGeom>
                      <a:noFill/>
                      <a:ln w="9525">
                        <a:noFill/>
                        <a:miter/>
                      </a:ln>
                    </p:spPr>
                  </p:pic>
                </p:oleObj>
              </mc:Fallback>
            </mc:AlternateContent>
          </a:graphicData>
        </a:graphic>
      </p:graphicFrame>
      <p:graphicFrame>
        <p:nvGraphicFramePr>
          <p:cNvPr id="7174" name="Object 6"/>
          <p:cNvGraphicFramePr>
            <a:graphicFrameLocks noChangeAspect="1"/>
          </p:cNvGraphicFramePr>
          <p:nvPr/>
        </p:nvGraphicFramePr>
        <p:xfrm>
          <a:off x="4081463" y="5507038"/>
          <a:ext cx="2593975" cy="323850"/>
        </p:xfrm>
        <a:graphic>
          <a:graphicData uri="http://schemas.openxmlformats.org/presentationml/2006/ole">
            <mc:AlternateContent xmlns:mc="http://schemas.openxmlformats.org/markup-compatibility/2006">
              <mc:Choice xmlns:v="urn:schemas-microsoft-com:vml" Requires="v">
                <p:oleObj spid="_x0000_s7174" name="Equation" r:id="rId9" imgW="42062400" imgH="5181600" progId="Equation.DSMT4">
                  <p:embed/>
                </p:oleObj>
              </mc:Choice>
              <mc:Fallback>
                <p:oleObj name="Equation" r:id="rId9" imgW="42062400" imgH="5181600" progId="Equation.DSMT4">
                  <p:embed/>
                  <p:pic>
                    <p:nvPicPr>
                      <p:cNvPr id="0" name="图片 7173"/>
                      <p:cNvPicPr>
                        <a:picLocks noChangeAspect="1"/>
                      </p:cNvPicPr>
                      <p:nvPr/>
                    </p:nvPicPr>
                    <p:blipFill>
                      <a:blip r:embed="rId10"/>
                      <a:stretch>
                        <a:fillRect/>
                      </a:stretch>
                    </p:blipFill>
                    <p:spPr>
                      <a:xfrm>
                        <a:off x="4081463" y="5507038"/>
                        <a:ext cx="2593975" cy="323850"/>
                      </a:xfrm>
                      <a:prstGeom prst="rect">
                        <a:avLst/>
                      </a:prstGeom>
                      <a:noFill/>
                      <a:ln w="9525">
                        <a:noFill/>
                        <a:miter/>
                      </a:ln>
                    </p:spPr>
                  </p:pic>
                </p:oleObj>
              </mc:Fallback>
            </mc:AlternateContent>
          </a:graphicData>
        </a:graphic>
      </p:graphicFrame>
      <p:graphicFrame>
        <p:nvGraphicFramePr>
          <p:cNvPr id="7175" name="Object 7"/>
          <p:cNvGraphicFramePr>
            <a:graphicFrameLocks noChangeAspect="1"/>
          </p:cNvGraphicFramePr>
          <p:nvPr/>
        </p:nvGraphicFramePr>
        <p:xfrm>
          <a:off x="3316288" y="6099175"/>
          <a:ext cx="981075" cy="388938"/>
        </p:xfrm>
        <a:graphic>
          <a:graphicData uri="http://schemas.openxmlformats.org/presentationml/2006/ole">
            <mc:AlternateContent xmlns:mc="http://schemas.openxmlformats.org/markup-compatibility/2006">
              <mc:Choice xmlns:v="urn:schemas-microsoft-com:vml" Requires="v">
                <p:oleObj spid="_x0000_s7175" name="Equation" r:id="rId11" imgW="12192000" imgH="4876800" progId="Equation.DSMT4">
                  <p:embed/>
                </p:oleObj>
              </mc:Choice>
              <mc:Fallback>
                <p:oleObj name="Equation" r:id="rId11" imgW="12192000" imgH="4876800" progId="Equation.DSMT4">
                  <p:embed/>
                  <p:pic>
                    <p:nvPicPr>
                      <p:cNvPr id="0" name="图片 7174"/>
                      <p:cNvPicPr>
                        <a:picLocks noChangeAspect="1"/>
                      </p:cNvPicPr>
                      <p:nvPr/>
                    </p:nvPicPr>
                    <p:blipFill>
                      <a:blip r:embed="rId12"/>
                      <a:stretch>
                        <a:fillRect/>
                      </a:stretch>
                    </p:blipFill>
                    <p:spPr>
                      <a:xfrm>
                        <a:off x="3316288" y="6099175"/>
                        <a:ext cx="981075" cy="388938"/>
                      </a:xfrm>
                      <a:prstGeom prst="rect">
                        <a:avLst/>
                      </a:prstGeom>
                      <a:noFill/>
                      <a:ln w="9525">
                        <a:noFill/>
                        <a:miter/>
                      </a:ln>
                    </p:spPr>
                  </p:pic>
                </p:oleObj>
              </mc:Fallback>
            </mc:AlternateContent>
          </a:graphicData>
        </a:graphic>
      </p:graphicFrame>
      <p:graphicFrame>
        <p:nvGraphicFramePr>
          <p:cNvPr id="7176" name="Object 8"/>
          <p:cNvGraphicFramePr>
            <a:graphicFrameLocks noChangeAspect="1"/>
          </p:cNvGraphicFramePr>
          <p:nvPr/>
        </p:nvGraphicFramePr>
        <p:xfrm>
          <a:off x="723900" y="6080125"/>
          <a:ext cx="546100" cy="317500"/>
        </p:xfrm>
        <a:graphic>
          <a:graphicData uri="http://schemas.openxmlformats.org/presentationml/2006/ole">
            <mc:AlternateContent xmlns:mc="http://schemas.openxmlformats.org/markup-compatibility/2006">
              <mc:Choice xmlns:v="urn:schemas-microsoft-com:vml" Requires="v">
                <p:oleObj spid="_x0000_s7176" name="Equation" r:id="rId13" imgW="8229600" imgH="4876800" progId="Equation.DSMT4">
                  <p:embed/>
                </p:oleObj>
              </mc:Choice>
              <mc:Fallback>
                <p:oleObj name="Equation" r:id="rId13" imgW="8229600" imgH="4876800" progId="Equation.DSMT4">
                  <p:embed/>
                  <p:pic>
                    <p:nvPicPr>
                      <p:cNvPr id="0" name="图片 7175"/>
                      <p:cNvPicPr>
                        <a:picLocks noChangeAspect="1"/>
                      </p:cNvPicPr>
                      <p:nvPr/>
                    </p:nvPicPr>
                    <p:blipFill>
                      <a:blip r:embed="rId14"/>
                      <a:stretch>
                        <a:fillRect/>
                      </a:stretch>
                    </p:blipFill>
                    <p:spPr>
                      <a:xfrm>
                        <a:off x="723900" y="6080125"/>
                        <a:ext cx="546100" cy="317500"/>
                      </a:xfrm>
                      <a:prstGeom prst="rect">
                        <a:avLst/>
                      </a:prstGeom>
                      <a:noFill/>
                      <a:ln w="9525">
                        <a:noFill/>
                        <a:miter/>
                      </a:ln>
                    </p:spPr>
                  </p:pic>
                </p:oleObj>
              </mc:Fallback>
            </mc:AlternateContent>
          </a:graphicData>
        </a:graphic>
      </p:graphicFrame>
      <p:graphicFrame>
        <p:nvGraphicFramePr>
          <p:cNvPr id="7177" name="Object 9"/>
          <p:cNvGraphicFramePr>
            <a:graphicFrameLocks noChangeAspect="1"/>
          </p:cNvGraphicFramePr>
          <p:nvPr/>
        </p:nvGraphicFramePr>
        <p:xfrm>
          <a:off x="6065838" y="3913188"/>
          <a:ext cx="609600" cy="320675"/>
        </p:xfrm>
        <a:graphic>
          <a:graphicData uri="http://schemas.openxmlformats.org/presentationml/2006/ole">
            <mc:AlternateContent xmlns:mc="http://schemas.openxmlformats.org/markup-compatibility/2006">
              <mc:Choice xmlns:v="urn:schemas-microsoft-com:vml" Requires="v">
                <p:oleObj spid="_x0000_s7177" name="Equation" r:id="rId15" imgW="9144000" imgH="4876800" progId="Equation.DSMT4">
                  <p:embed/>
                </p:oleObj>
              </mc:Choice>
              <mc:Fallback>
                <p:oleObj name="Equation" r:id="rId15" imgW="9144000" imgH="4876800" progId="Equation.DSMT4">
                  <p:embed/>
                  <p:pic>
                    <p:nvPicPr>
                      <p:cNvPr id="0" name="图片 7176"/>
                      <p:cNvPicPr>
                        <a:picLocks noChangeAspect="1"/>
                      </p:cNvPicPr>
                      <p:nvPr/>
                    </p:nvPicPr>
                    <p:blipFill>
                      <a:blip r:embed="rId16"/>
                      <a:stretch>
                        <a:fillRect/>
                      </a:stretch>
                    </p:blipFill>
                    <p:spPr>
                      <a:xfrm>
                        <a:off x="6065838" y="3913188"/>
                        <a:ext cx="609600" cy="320675"/>
                      </a:xfrm>
                      <a:prstGeom prst="rect">
                        <a:avLst/>
                      </a:prstGeom>
                      <a:noFill/>
                      <a:ln w="9525">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219075"/>
            <a:ext cx="8596313" cy="5822950"/>
          </a:xfrm>
        </p:spPr>
        <p:txBody>
          <a:bodyPr>
            <a:normAutofit/>
          </a:bodyPr>
          <a:lstStyle/>
          <a:p>
            <a:pPr marL="0" indent="0" eaLnBrk="1" hangingPunct="1">
              <a:buFont typeface="Wingdings 3" pitchFamily="18" charset="2"/>
              <a:buNone/>
            </a:pPr>
            <a:r>
              <a:rPr lang="en-US" altLang="zh-CN" sz="2000" b="1" smtClean="0"/>
              <a:t>8.2.2 </a:t>
            </a:r>
            <a:r>
              <a:rPr lang="zh-CN" altLang="en-US" sz="2000" b="1" smtClean="0"/>
              <a:t>函数导数计算的重要结论</a:t>
            </a:r>
            <a:endParaRPr lang="en-US" altLang="zh-CN" sz="2000" b="1" smtClean="0"/>
          </a:p>
          <a:p>
            <a:pPr marL="0" indent="0" eaLnBrk="1" hangingPunct="1"/>
            <a:r>
              <a:rPr lang="zh-CN" altLang="zh-CN" sz="1800" smtClean="0"/>
              <a:t>（</a:t>
            </a:r>
            <a:r>
              <a:rPr lang="en-US" altLang="zh-CN" sz="1800" smtClean="0"/>
              <a:t>1</a:t>
            </a:r>
            <a:r>
              <a:rPr lang="zh-CN" altLang="zh-CN" sz="1800" smtClean="0"/>
              <a:t>）</a:t>
            </a:r>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r>
              <a:rPr lang="zh-CN" altLang="zh-CN" sz="1800" smtClean="0"/>
              <a:t>（</a:t>
            </a:r>
            <a:r>
              <a:rPr lang="en-US" altLang="zh-CN" sz="1800" smtClean="0"/>
              <a:t>2</a:t>
            </a:r>
            <a:r>
              <a:rPr lang="zh-CN" altLang="zh-CN" sz="1800" smtClean="0"/>
              <a:t>）如果函数</a:t>
            </a:r>
            <a:r>
              <a:rPr lang="en-US" altLang="zh-CN" sz="1800" smtClean="0"/>
              <a:t>u=u(x)</a:t>
            </a:r>
            <a:r>
              <a:rPr lang="zh-CN" altLang="zh-CN" sz="1800" smtClean="0"/>
              <a:t>及</a:t>
            </a:r>
            <a:r>
              <a:rPr lang="en-US" altLang="zh-CN" sz="1800" smtClean="0"/>
              <a:t>v=v(x)</a:t>
            </a:r>
            <a:r>
              <a:rPr lang="zh-CN" altLang="zh-CN" sz="1800" smtClean="0"/>
              <a:t>都在点</a:t>
            </a:r>
            <a:r>
              <a:rPr lang="en-US" altLang="zh-CN" sz="1800" smtClean="0"/>
              <a:t>x</a:t>
            </a:r>
            <a:r>
              <a:rPr lang="zh-CN" altLang="zh-CN" sz="1800" smtClean="0"/>
              <a:t>具有导数，那么它们的和、差、积、商（除分母为零的点外）都在点</a:t>
            </a:r>
            <a:r>
              <a:rPr lang="en-US" altLang="zh-CN" sz="1800" smtClean="0"/>
              <a:t>x</a:t>
            </a:r>
            <a:r>
              <a:rPr lang="zh-CN" altLang="zh-CN" sz="1800" smtClean="0"/>
              <a:t>具有导数，且</a:t>
            </a:r>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r>
              <a:rPr lang="zh-CN" altLang="en-US" sz="1800" smtClean="0"/>
              <a:t>（</a:t>
            </a:r>
            <a:r>
              <a:rPr lang="en-US" altLang="zh-CN" sz="1800" smtClean="0"/>
              <a:t>3</a:t>
            </a:r>
            <a:r>
              <a:rPr lang="zh-CN" altLang="en-US" sz="1800" smtClean="0"/>
              <a:t>）若              在点 可导，且               在相应的点                  可导，则复合函数                   在点 处可导，且</a:t>
            </a:r>
            <a:endParaRPr lang="zh-CN" altLang="zh-CN" sz="1800" smtClean="0"/>
          </a:p>
          <a:p>
            <a:pPr marL="0" indent="0" eaLnBrk="1" hangingPunct="1"/>
            <a:endParaRPr lang="en-US" altLang="zh-CN" sz="1800" smtClean="0"/>
          </a:p>
        </p:txBody>
      </p:sp>
      <p:sp>
        <p:nvSpPr>
          <p:cNvPr id="8213"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194" name="Object 2"/>
          <p:cNvGraphicFramePr>
            <a:graphicFrameLocks noChangeAspect="1"/>
          </p:cNvGraphicFramePr>
          <p:nvPr/>
        </p:nvGraphicFramePr>
        <p:xfrm>
          <a:off x="1801813" y="668338"/>
          <a:ext cx="1160462" cy="336550"/>
        </p:xfrm>
        <a:graphic>
          <a:graphicData uri="http://schemas.openxmlformats.org/presentationml/2006/ole">
            <mc:AlternateContent xmlns:mc="http://schemas.openxmlformats.org/markup-compatibility/2006">
              <mc:Choice xmlns:v="urn:schemas-microsoft-com:vml" Requires="v">
                <p:oleObj spid="_x0000_s8193" name="Equation" r:id="rId1" imgW="18897600" imgH="5486400" progId="Equation.DSMT4">
                  <p:embed/>
                </p:oleObj>
              </mc:Choice>
              <mc:Fallback>
                <p:oleObj name="Equation" r:id="rId1" imgW="18897600" imgH="5486400" progId="Equation.DSMT4">
                  <p:embed/>
                  <p:pic>
                    <p:nvPicPr>
                      <p:cNvPr id="0" name="图片 8192"/>
                      <p:cNvPicPr>
                        <a:picLocks noChangeAspect="1"/>
                      </p:cNvPicPr>
                      <p:nvPr/>
                    </p:nvPicPr>
                    <p:blipFill>
                      <a:blip r:embed="rId2"/>
                      <a:stretch>
                        <a:fillRect/>
                      </a:stretch>
                    </p:blipFill>
                    <p:spPr>
                      <a:xfrm>
                        <a:off x="1801813" y="668338"/>
                        <a:ext cx="1160462" cy="336550"/>
                      </a:xfrm>
                      <a:prstGeom prst="rect">
                        <a:avLst/>
                      </a:prstGeom>
                      <a:noFill/>
                      <a:ln w="9525">
                        <a:noFill/>
                        <a:miter/>
                      </a:ln>
                    </p:spPr>
                  </p:pic>
                </p:oleObj>
              </mc:Fallback>
            </mc:AlternateContent>
          </a:graphicData>
        </a:graphic>
      </p:graphicFrame>
      <p:sp>
        <p:nvSpPr>
          <p:cNvPr id="8214" name="Rectangle 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195" name="Object 3"/>
          <p:cNvGraphicFramePr>
            <a:graphicFrameLocks noChangeAspect="1"/>
          </p:cNvGraphicFramePr>
          <p:nvPr/>
        </p:nvGraphicFramePr>
        <p:xfrm>
          <a:off x="3302000" y="736600"/>
          <a:ext cx="1365250" cy="298450"/>
        </p:xfrm>
        <a:graphic>
          <a:graphicData uri="http://schemas.openxmlformats.org/presentationml/2006/ole">
            <mc:AlternateContent xmlns:mc="http://schemas.openxmlformats.org/markup-compatibility/2006">
              <mc:Choice xmlns:v="urn:schemas-microsoft-com:vml" Requires="v">
                <p:oleObj spid="_x0000_s8195" name="Equation" r:id="rId3" imgW="21945600" imgH="4876800" progId="Equation.DSMT4">
                  <p:embed/>
                </p:oleObj>
              </mc:Choice>
              <mc:Fallback>
                <p:oleObj name="Equation" r:id="rId3" imgW="21945600" imgH="4876800" progId="Equation.DSMT4">
                  <p:embed/>
                  <p:pic>
                    <p:nvPicPr>
                      <p:cNvPr id="0" name="图片 8194"/>
                      <p:cNvPicPr>
                        <a:picLocks noChangeAspect="1"/>
                      </p:cNvPicPr>
                      <p:nvPr/>
                    </p:nvPicPr>
                    <p:blipFill>
                      <a:blip r:embed="rId4"/>
                      <a:stretch>
                        <a:fillRect/>
                      </a:stretch>
                    </p:blipFill>
                    <p:spPr>
                      <a:xfrm>
                        <a:off x="3302000" y="736600"/>
                        <a:ext cx="1365250" cy="298450"/>
                      </a:xfrm>
                      <a:prstGeom prst="rect">
                        <a:avLst/>
                      </a:prstGeom>
                      <a:noFill/>
                      <a:ln w="9525">
                        <a:noFill/>
                        <a:miter/>
                      </a:ln>
                    </p:spPr>
                  </p:pic>
                </p:oleObj>
              </mc:Fallback>
            </mc:AlternateContent>
          </a:graphicData>
        </a:graphic>
      </p:graphicFrame>
      <p:sp>
        <p:nvSpPr>
          <p:cNvPr id="8215" name="Rectangle 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196" name="Object 4"/>
          <p:cNvGraphicFramePr>
            <a:graphicFrameLocks noChangeAspect="1"/>
          </p:cNvGraphicFramePr>
          <p:nvPr/>
        </p:nvGraphicFramePr>
        <p:xfrm>
          <a:off x="4929188" y="768350"/>
          <a:ext cx="1498600" cy="287338"/>
        </p:xfrm>
        <a:graphic>
          <a:graphicData uri="http://schemas.openxmlformats.org/presentationml/2006/ole">
            <mc:AlternateContent xmlns:mc="http://schemas.openxmlformats.org/markup-compatibility/2006">
              <mc:Choice xmlns:v="urn:schemas-microsoft-com:vml" Requires="v">
                <p:oleObj spid="_x0000_s8196" name="Equation" r:id="rId5" imgW="24993600" imgH="4876800" progId="Equation.DSMT4">
                  <p:embed/>
                </p:oleObj>
              </mc:Choice>
              <mc:Fallback>
                <p:oleObj name="Equation" r:id="rId5" imgW="24993600" imgH="4876800" progId="Equation.DSMT4">
                  <p:embed/>
                  <p:pic>
                    <p:nvPicPr>
                      <p:cNvPr id="0" name="图片 8195"/>
                      <p:cNvPicPr>
                        <a:picLocks noChangeAspect="1"/>
                      </p:cNvPicPr>
                      <p:nvPr/>
                    </p:nvPicPr>
                    <p:blipFill>
                      <a:blip r:embed="rId6"/>
                      <a:stretch>
                        <a:fillRect/>
                      </a:stretch>
                    </p:blipFill>
                    <p:spPr>
                      <a:xfrm>
                        <a:off x="4929188" y="768350"/>
                        <a:ext cx="1498600" cy="287338"/>
                      </a:xfrm>
                      <a:prstGeom prst="rect">
                        <a:avLst/>
                      </a:prstGeom>
                      <a:noFill/>
                      <a:ln w="9525">
                        <a:noFill/>
                        <a:miter/>
                      </a:ln>
                    </p:spPr>
                  </p:pic>
                </p:oleObj>
              </mc:Fallback>
            </mc:AlternateContent>
          </a:graphicData>
        </a:graphic>
      </p:graphicFrame>
      <p:sp>
        <p:nvSpPr>
          <p:cNvPr id="8216" name="Rectangle 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197" name="Object 5"/>
          <p:cNvGraphicFramePr>
            <a:graphicFrameLocks noChangeAspect="1"/>
          </p:cNvGraphicFramePr>
          <p:nvPr/>
        </p:nvGraphicFramePr>
        <p:xfrm>
          <a:off x="6689725" y="728663"/>
          <a:ext cx="1563688" cy="357187"/>
        </p:xfrm>
        <a:graphic>
          <a:graphicData uri="http://schemas.openxmlformats.org/presentationml/2006/ole">
            <mc:AlternateContent xmlns:mc="http://schemas.openxmlformats.org/markup-compatibility/2006">
              <mc:Choice xmlns:v="urn:schemas-microsoft-com:vml" Requires="v">
                <p:oleObj spid="_x0000_s8197" name="Equation" r:id="rId7" imgW="24079200" imgH="5486400" progId="Equation.DSMT4">
                  <p:embed/>
                </p:oleObj>
              </mc:Choice>
              <mc:Fallback>
                <p:oleObj name="Equation" r:id="rId7" imgW="24079200" imgH="5486400" progId="Equation.DSMT4">
                  <p:embed/>
                  <p:pic>
                    <p:nvPicPr>
                      <p:cNvPr id="0" name="图片 8196"/>
                      <p:cNvPicPr>
                        <a:picLocks noChangeAspect="1"/>
                      </p:cNvPicPr>
                      <p:nvPr/>
                    </p:nvPicPr>
                    <p:blipFill>
                      <a:blip r:embed="rId8"/>
                      <a:stretch>
                        <a:fillRect/>
                      </a:stretch>
                    </p:blipFill>
                    <p:spPr>
                      <a:xfrm>
                        <a:off x="6689725" y="728663"/>
                        <a:ext cx="1563688" cy="357187"/>
                      </a:xfrm>
                      <a:prstGeom prst="rect">
                        <a:avLst/>
                      </a:prstGeom>
                      <a:noFill/>
                      <a:ln w="9525">
                        <a:noFill/>
                        <a:miter/>
                      </a:ln>
                    </p:spPr>
                  </p:pic>
                </p:oleObj>
              </mc:Fallback>
            </mc:AlternateContent>
          </a:graphicData>
        </a:graphic>
      </p:graphicFrame>
      <p:sp>
        <p:nvSpPr>
          <p:cNvPr id="8217" name="Rectangle 10"/>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198" name="Object 6"/>
          <p:cNvGraphicFramePr>
            <a:graphicFrameLocks noChangeAspect="1"/>
          </p:cNvGraphicFramePr>
          <p:nvPr/>
        </p:nvGraphicFramePr>
        <p:xfrm>
          <a:off x="1298575" y="1411288"/>
          <a:ext cx="1663700" cy="346075"/>
        </p:xfrm>
        <a:graphic>
          <a:graphicData uri="http://schemas.openxmlformats.org/presentationml/2006/ole">
            <mc:AlternateContent xmlns:mc="http://schemas.openxmlformats.org/markup-compatibility/2006">
              <mc:Choice xmlns:v="urn:schemas-microsoft-com:vml" Requires="v">
                <p:oleObj spid="_x0000_s8198" name="Equation" r:id="rId9" imgW="26212800" imgH="5486400" progId="Equation.DSMT4">
                  <p:embed/>
                </p:oleObj>
              </mc:Choice>
              <mc:Fallback>
                <p:oleObj name="Equation" r:id="rId9" imgW="26212800" imgH="5486400" progId="Equation.DSMT4">
                  <p:embed/>
                  <p:pic>
                    <p:nvPicPr>
                      <p:cNvPr id="0" name="图片 8197"/>
                      <p:cNvPicPr>
                        <a:picLocks noChangeAspect="1"/>
                      </p:cNvPicPr>
                      <p:nvPr/>
                    </p:nvPicPr>
                    <p:blipFill>
                      <a:blip r:embed="rId10"/>
                      <a:stretch>
                        <a:fillRect/>
                      </a:stretch>
                    </p:blipFill>
                    <p:spPr>
                      <a:xfrm>
                        <a:off x="1298575" y="1411288"/>
                        <a:ext cx="1663700" cy="346075"/>
                      </a:xfrm>
                      <a:prstGeom prst="rect">
                        <a:avLst/>
                      </a:prstGeom>
                      <a:noFill/>
                      <a:ln w="9525">
                        <a:noFill/>
                        <a:miter/>
                      </a:ln>
                    </p:spPr>
                  </p:pic>
                </p:oleObj>
              </mc:Fallback>
            </mc:AlternateContent>
          </a:graphicData>
        </a:graphic>
      </p:graphicFrame>
      <p:sp>
        <p:nvSpPr>
          <p:cNvPr id="8218" name="Rectangle 1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199" name="Object 7"/>
          <p:cNvGraphicFramePr>
            <a:graphicFrameLocks noChangeAspect="1"/>
          </p:cNvGraphicFramePr>
          <p:nvPr/>
        </p:nvGraphicFramePr>
        <p:xfrm>
          <a:off x="3302000" y="1411288"/>
          <a:ext cx="1365250" cy="355600"/>
        </p:xfrm>
        <a:graphic>
          <a:graphicData uri="http://schemas.openxmlformats.org/presentationml/2006/ole">
            <mc:AlternateContent xmlns:mc="http://schemas.openxmlformats.org/markup-compatibility/2006">
              <mc:Choice xmlns:v="urn:schemas-microsoft-com:vml" Requires="v">
                <p:oleObj spid="_x0000_s8199" name="Equation" r:id="rId11" imgW="21031200" imgH="5486400" progId="Equation.DSMT4">
                  <p:embed/>
                </p:oleObj>
              </mc:Choice>
              <mc:Fallback>
                <p:oleObj name="Equation" r:id="rId11" imgW="21031200" imgH="5486400" progId="Equation.DSMT4">
                  <p:embed/>
                  <p:pic>
                    <p:nvPicPr>
                      <p:cNvPr id="0" name="图片 8198"/>
                      <p:cNvPicPr>
                        <a:picLocks noChangeAspect="1"/>
                      </p:cNvPicPr>
                      <p:nvPr/>
                    </p:nvPicPr>
                    <p:blipFill>
                      <a:blip r:embed="rId12"/>
                      <a:stretch>
                        <a:fillRect/>
                      </a:stretch>
                    </p:blipFill>
                    <p:spPr>
                      <a:xfrm>
                        <a:off x="3302000" y="1411288"/>
                        <a:ext cx="1365250" cy="355600"/>
                      </a:xfrm>
                      <a:prstGeom prst="rect">
                        <a:avLst/>
                      </a:prstGeom>
                      <a:noFill/>
                      <a:ln w="9525">
                        <a:noFill/>
                        <a:miter/>
                      </a:ln>
                    </p:spPr>
                  </p:pic>
                </p:oleObj>
              </mc:Fallback>
            </mc:AlternateContent>
          </a:graphicData>
        </a:graphic>
      </p:graphicFrame>
      <p:sp>
        <p:nvSpPr>
          <p:cNvPr id="8219" name="Rectangle 1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0" name="Object 8"/>
          <p:cNvGraphicFramePr>
            <a:graphicFrameLocks noChangeAspect="1"/>
          </p:cNvGraphicFramePr>
          <p:nvPr/>
        </p:nvGraphicFramePr>
        <p:xfrm>
          <a:off x="5008563" y="1411288"/>
          <a:ext cx="895350" cy="341312"/>
        </p:xfrm>
        <a:graphic>
          <a:graphicData uri="http://schemas.openxmlformats.org/presentationml/2006/ole">
            <mc:AlternateContent xmlns:mc="http://schemas.openxmlformats.org/markup-compatibility/2006">
              <mc:Choice xmlns:v="urn:schemas-microsoft-com:vml" Requires="v">
                <p:oleObj spid="_x0000_s8200" name="Equation" r:id="rId13" imgW="14325600" imgH="5486400" progId="Equation.DSMT4">
                  <p:embed/>
                </p:oleObj>
              </mc:Choice>
              <mc:Fallback>
                <p:oleObj name="Equation" r:id="rId13" imgW="14325600" imgH="5486400" progId="Equation.DSMT4">
                  <p:embed/>
                  <p:pic>
                    <p:nvPicPr>
                      <p:cNvPr id="0" name="图片 8199"/>
                      <p:cNvPicPr>
                        <a:picLocks noChangeAspect="1"/>
                      </p:cNvPicPr>
                      <p:nvPr/>
                    </p:nvPicPr>
                    <p:blipFill>
                      <a:blip r:embed="rId14"/>
                      <a:stretch>
                        <a:fillRect/>
                      </a:stretch>
                    </p:blipFill>
                    <p:spPr>
                      <a:xfrm>
                        <a:off x="5008563" y="1411288"/>
                        <a:ext cx="895350" cy="341312"/>
                      </a:xfrm>
                      <a:prstGeom prst="rect">
                        <a:avLst/>
                      </a:prstGeom>
                      <a:noFill/>
                      <a:ln w="9525">
                        <a:noFill/>
                        <a:miter/>
                      </a:ln>
                    </p:spPr>
                  </p:pic>
                </p:oleObj>
              </mc:Fallback>
            </mc:AlternateContent>
          </a:graphicData>
        </a:graphic>
      </p:graphicFrame>
      <p:sp>
        <p:nvSpPr>
          <p:cNvPr id="8220" name="Rectangle 2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1" name="Object 9"/>
          <p:cNvGraphicFramePr>
            <a:graphicFrameLocks noChangeAspect="1"/>
          </p:cNvGraphicFramePr>
          <p:nvPr/>
        </p:nvGraphicFramePr>
        <p:xfrm>
          <a:off x="6245225" y="1368425"/>
          <a:ext cx="1260475" cy="474663"/>
        </p:xfrm>
        <a:graphic>
          <a:graphicData uri="http://schemas.openxmlformats.org/presentationml/2006/ole">
            <mc:AlternateContent xmlns:mc="http://schemas.openxmlformats.org/markup-compatibility/2006">
              <mc:Choice xmlns:v="urn:schemas-microsoft-com:vml" Requires="v">
                <p:oleObj spid="_x0000_s8201" name="Equation" r:id="rId15" imgW="24993600" imgH="9448800" progId="Equation.DSMT4">
                  <p:embed/>
                </p:oleObj>
              </mc:Choice>
              <mc:Fallback>
                <p:oleObj name="Equation" r:id="rId15" imgW="24993600" imgH="9448800" progId="Equation.DSMT4">
                  <p:embed/>
                  <p:pic>
                    <p:nvPicPr>
                      <p:cNvPr id="0" name="图片 8200"/>
                      <p:cNvPicPr>
                        <a:picLocks noChangeAspect="1"/>
                      </p:cNvPicPr>
                      <p:nvPr/>
                    </p:nvPicPr>
                    <p:blipFill>
                      <a:blip r:embed="rId16"/>
                      <a:stretch>
                        <a:fillRect/>
                      </a:stretch>
                    </p:blipFill>
                    <p:spPr>
                      <a:xfrm>
                        <a:off x="6245225" y="1368425"/>
                        <a:ext cx="1260475" cy="474663"/>
                      </a:xfrm>
                      <a:prstGeom prst="rect">
                        <a:avLst/>
                      </a:prstGeom>
                      <a:noFill/>
                      <a:ln w="9525">
                        <a:noFill/>
                        <a:miter/>
                      </a:ln>
                    </p:spPr>
                  </p:pic>
                </p:oleObj>
              </mc:Fallback>
            </mc:AlternateContent>
          </a:graphicData>
        </a:graphic>
      </p:graphicFrame>
      <p:sp>
        <p:nvSpPr>
          <p:cNvPr id="8221" name="Rectangle 25"/>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2" name="Object 10"/>
          <p:cNvGraphicFramePr>
            <a:graphicFrameLocks noChangeAspect="1"/>
          </p:cNvGraphicFramePr>
          <p:nvPr/>
        </p:nvGraphicFramePr>
        <p:xfrm>
          <a:off x="7951788" y="1292225"/>
          <a:ext cx="925512" cy="550863"/>
        </p:xfrm>
        <a:graphic>
          <a:graphicData uri="http://schemas.openxmlformats.org/presentationml/2006/ole">
            <mc:AlternateContent xmlns:mc="http://schemas.openxmlformats.org/markup-compatibility/2006">
              <mc:Choice xmlns:v="urn:schemas-microsoft-com:vml" Requires="v">
                <p:oleObj spid="_x0000_s8202" name="Equation" r:id="rId17" imgW="15849600" imgH="9448800" progId="Equation.DSMT4">
                  <p:embed/>
                </p:oleObj>
              </mc:Choice>
              <mc:Fallback>
                <p:oleObj name="Equation" r:id="rId17" imgW="15849600" imgH="9448800" progId="Equation.DSMT4">
                  <p:embed/>
                  <p:pic>
                    <p:nvPicPr>
                      <p:cNvPr id="0" name="图片 8201"/>
                      <p:cNvPicPr>
                        <a:picLocks noChangeAspect="1"/>
                      </p:cNvPicPr>
                      <p:nvPr/>
                    </p:nvPicPr>
                    <p:blipFill>
                      <a:blip r:embed="rId18"/>
                      <a:stretch>
                        <a:fillRect/>
                      </a:stretch>
                    </p:blipFill>
                    <p:spPr>
                      <a:xfrm>
                        <a:off x="7951788" y="1292225"/>
                        <a:ext cx="925512" cy="550863"/>
                      </a:xfrm>
                      <a:prstGeom prst="rect">
                        <a:avLst/>
                      </a:prstGeom>
                      <a:noFill/>
                      <a:ln w="9525">
                        <a:noFill/>
                        <a:miter/>
                      </a:ln>
                    </p:spPr>
                  </p:pic>
                </p:oleObj>
              </mc:Fallback>
            </mc:AlternateContent>
          </a:graphicData>
        </a:graphic>
      </p:graphicFrame>
      <p:sp>
        <p:nvSpPr>
          <p:cNvPr id="8222" name="Rectangle 2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3" name="Object 11"/>
          <p:cNvGraphicFramePr>
            <a:graphicFrameLocks noChangeAspect="1"/>
          </p:cNvGraphicFramePr>
          <p:nvPr/>
        </p:nvGraphicFramePr>
        <p:xfrm>
          <a:off x="1168400" y="2570163"/>
          <a:ext cx="3008313" cy="344487"/>
        </p:xfrm>
        <a:graphic>
          <a:graphicData uri="http://schemas.openxmlformats.org/presentationml/2006/ole">
            <mc:AlternateContent xmlns:mc="http://schemas.openxmlformats.org/markup-compatibility/2006">
              <mc:Choice xmlns:v="urn:schemas-microsoft-com:vml" Requires="v">
                <p:oleObj spid="_x0000_s8203" name="Equation" r:id="rId19" imgW="42062400" imgH="4876800" progId="Equation.DSMT4">
                  <p:embed/>
                </p:oleObj>
              </mc:Choice>
              <mc:Fallback>
                <p:oleObj name="Equation" r:id="rId19" imgW="42062400" imgH="4876800" progId="Equation.DSMT4">
                  <p:embed/>
                  <p:pic>
                    <p:nvPicPr>
                      <p:cNvPr id="0" name="图片 8202"/>
                      <p:cNvPicPr>
                        <a:picLocks noChangeAspect="1"/>
                      </p:cNvPicPr>
                      <p:nvPr/>
                    </p:nvPicPr>
                    <p:blipFill>
                      <a:blip r:embed="rId20"/>
                      <a:stretch>
                        <a:fillRect/>
                      </a:stretch>
                    </p:blipFill>
                    <p:spPr>
                      <a:xfrm>
                        <a:off x="1168400" y="2570163"/>
                        <a:ext cx="3008313" cy="344487"/>
                      </a:xfrm>
                      <a:prstGeom prst="rect">
                        <a:avLst/>
                      </a:prstGeom>
                      <a:noFill/>
                      <a:ln w="9525">
                        <a:noFill/>
                        <a:miter/>
                      </a:ln>
                    </p:spPr>
                  </p:pic>
                </p:oleObj>
              </mc:Fallback>
            </mc:AlternateContent>
          </a:graphicData>
        </a:graphic>
      </p:graphicFrame>
      <p:sp>
        <p:nvSpPr>
          <p:cNvPr id="8223" name="Rectangle 2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4" name="Object 12"/>
          <p:cNvGraphicFramePr>
            <a:graphicFrameLocks noChangeAspect="1"/>
          </p:cNvGraphicFramePr>
          <p:nvPr/>
        </p:nvGraphicFramePr>
        <p:xfrm>
          <a:off x="1168400" y="3095625"/>
          <a:ext cx="4083050" cy="384175"/>
        </p:xfrm>
        <a:graphic>
          <a:graphicData uri="http://schemas.openxmlformats.org/presentationml/2006/ole">
            <mc:AlternateContent xmlns:mc="http://schemas.openxmlformats.org/markup-compatibility/2006">
              <mc:Choice xmlns:v="urn:schemas-microsoft-com:vml" Requires="v">
                <p:oleObj spid="_x0000_s8204" name="Equation" r:id="rId21" imgW="50901600" imgH="4876800" progId="Equation.DSMT4">
                  <p:embed/>
                </p:oleObj>
              </mc:Choice>
              <mc:Fallback>
                <p:oleObj name="Equation" r:id="rId21" imgW="50901600" imgH="4876800" progId="Equation.DSMT4">
                  <p:embed/>
                  <p:pic>
                    <p:nvPicPr>
                      <p:cNvPr id="0" name="图片 8203"/>
                      <p:cNvPicPr>
                        <a:picLocks noChangeAspect="1"/>
                      </p:cNvPicPr>
                      <p:nvPr/>
                    </p:nvPicPr>
                    <p:blipFill>
                      <a:blip r:embed="rId22"/>
                      <a:stretch>
                        <a:fillRect/>
                      </a:stretch>
                    </p:blipFill>
                    <p:spPr>
                      <a:xfrm>
                        <a:off x="1168400" y="3095625"/>
                        <a:ext cx="4083050" cy="384175"/>
                      </a:xfrm>
                      <a:prstGeom prst="rect">
                        <a:avLst/>
                      </a:prstGeom>
                      <a:noFill/>
                      <a:ln w="9525">
                        <a:noFill/>
                        <a:miter/>
                      </a:ln>
                    </p:spPr>
                  </p:pic>
                </p:oleObj>
              </mc:Fallback>
            </mc:AlternateContent>
          </a:graphicData>
        </a:graphic>
      </p:graphicFrame>
      <p:sp>
        <p:nvSpPr>
          <p:cNvPr id="8224" name="Rectangle 31"/>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5" name="Object 13"/>
          <p:cNvGraphicFramePr>
            <a:graphicFrameLocks noChangeAspect="1"/>
          </p:cNvGraphicFramePr>
          <p:nvPr/>
        </p:nvGraphicFramePr>
        <p:xfrm>
          <a:off x="1168400" y="3582988"/>
          <a:ext cx="3186113" cy="857250"/>
        </p:xfrm>
        <a:graphic>
          <a:graphicData uri="http://schemas.openxmlformats.org/presentationml/2006/ole">
            <mc:AlternateContent xmlns:mc="http://schemas.openxmlformats.org/markup-compatibility/2006">
              <mc:Choice xmlns:v="urn:schemas-microsoft-com:vml" Requires="v">
                <p:oleObj spid="_x0000_s8205" name="Equation" r:id="rId23" imgW="47548800" imgH="12801600" progId="Equation.DSMT4">
                  <p:embed/>
                </p:oleObj>
              </mc:Choice>
              <mc:Fallback>
                <p:oleObj name="Equation" r:id="rId23" imgW="47548800" imgH="12801600" progId="Equation.DSMT4">
                  <p:embed/>
                  <p:pic>
                    <p:nvPicPr>
                      <p:cNvPr id="0" name="图片 8204"/>
                      <p:cNvPicPr>
                        <a:picLocks noChangeAspect="1"/>
                      </p:cNvPicPr>
                      <p:nvPr/>
                    </p:nvPicPr>
                    <p:blipFill>
                      <a:blip r:embed="rId24"/>
                      <a:stretch>
                        <a:fillRect/>
                      </a:stretch>
                    </p:blipFill>
                    <p:spPr>
                      <a:xfrm>
                        <a:off x="1168400" y="3582988"/>
                        <a:ext cx="3186113" cy="857250"/>
                      </a:xfrm>
                      <a:prstGeom prst="rect">
                        <a:avLst/>
                      </a:prstGeom>
                      <a:noFill/>
                      <a:ln w="9525">
                        <a:noFill/>
                        <a:miter/>
                      </a:ln>
                    </p:spPr>
                  </p:pic>
                </p:oleObj>
              </mc:Fallback>
            </mc:AlternateContent>
          </a:graphicData>
        </a:graphic>
      </p:graphicFrame>
      <p:sp>
        <p:nvSpPr>
          <p:cNvPr id="8225" name="Rectangle 3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6" name="Object 14"/>
          <p:cNvGraphicFramePr>
            <a:graphicFrameLocks noChangeAspect="1"/>
          </p:cNvGraphicFramePr>
          <p:nvPr/>
        </p:nvGraphicFramePr>
        <p:xfrm>
          <a:off x="4906963" y="3813175"/>
          <a:ext cx="996950" cy="366713"/>
        </p:xfrm>
        <a:graphic>
          <a:graphicData uri="http://schemas.openxmlformats.org/presentationml/2006/ole">
            <mc:AlternateContent xmlns:mc="http://schemas.openxmlformats.org/markup-compatibility/2006">
              <mc:Choice xmlns:v="urn:schemas-microsoft-com:vml" Requires="v">
                <p:oleObj spid="_x0000_s8206" name="Equation" r:id="rId25" imgW="13106400" imgH="4876800" progId="Equation.DSMT4">
                  <p:embed/>
                </p:oleObj>
              </mc:Choice>
              <mc:Fallback>
                <p:oleObj name="Equation" r:id="rId25" imgW="13106400" imgH="4876800" progId="Equation.DSMT4">
                  <p:embed/>
                  <p:pic>
                    <p:nvPicPr>
                      <p:cNvPr id="0" name="图片 8205"/>
                      <p:cNvPicPr>
                        <a:picLocks noChangeAspect="1"/>
                      </p:cNvPicPr>
                      <p:nvPr/>
                    </p:nvPicPr>
                    <p:blipFill>
                      <a:blip r:embed="rId26"/>
                      <a:stretch>
                        <a:fillRect/>
                      </a:stretch>
                    </p:blipFill>
                    <p:spPr>
                      <a:xfrm>
                        <a:off x="4906963" y="3813175"/>
                        <a:ext cx="996950" cy="366713"/>
                      </a:xfrm>
                      <a:prstGeom prst="rect">
                        <a:avLst/>
                      </a:prstGeom>
                      <a:noFill/>
                      <a:ln w="9525">
                        <a:noFill/>
                        <a:miter/>
                      </a:ln>
                    </p:spPr>
                  </p:pic>
                </p:oleObj>
              </mc:Fallback>
            </mc:AlternateContent>
          </a:graphicData>
        </a:graphic>
      </p:graphicFrame>
      <p:sp>
        <p:nvSpPr>
          <p:cNvPr id="8226" name="Rectangle 61"/>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7" name="Object 15"/>
          <p:cNvGraphicFramePr>
            <a:graphicFrameLocks noChangeAspect="1"/>
          </p:cNvGraphicFramePr>
          <p:nvPr/>
        </p:nvGraphicFramePr>
        <p:xfrm>
          <a:off x="1922463" y="4546600"/>
          <a:ext cx="917575" cy="301625"/>
        </p:xfrm>
        <a:graphic>
          <a:graphicData uri="http://schemas.openxmlformats.org/presentationml/2006/ole">
            <mc:AlternateContent xmlns:mc="http://schemas.openxmlformats.org/markup-compatibility/2006">
              <mc:Choice xmlns:v="urn:schemas-microsoft-com:vml" Requires="v">
                <p:oleObj spid="_x0000_s8207" name="Equation" r:id="rId27" imgW="15544800" imgH="5181600" progId="Equation.DSMT4">
                  <p:embed/>
                </p:oleObj>
              </mc:Choice>
              <mc:Fallback>
                <p:oleObj name="Equation" r:id="rId27" imgW="15544800" imgH="5181600" progId="Equation.DSMT4">
                  <p:embed/>
                  <p:pic>
                    <p:nvPicPr>
                      <p:cNvPr id="0" name="图片 8206"/>
                      <p:cNvPicPr>
                        <a:picLocks noChangeAspect="1"/>
                      </p:cNvPicPr>
                      <p:nvPr/>
                    </p:nvPicPr>
                    <p:blipFill>
                      <a:blip r:embed="rId28"/>
                      <a:stretch>
                        <a:fillRect/>
                      </a:stretch>
                    </p:blipFill>
                    <p:spPr>
                      <a:xfrm>
                        <a:off x="1922463" y="4546600"/>
                        <a:ext cx="917575" cy="301625"/>
                      </a:xfrm>
                      <a:prstGeom prst="rect">
                        <a:avLst/>
                      </a:prstGeom>
                      <a:noFill/>
                      <a:ln w="9525">
                        <a:noFill/>
                        <a:miter/>
                      </a:ln>
                    </p:spPr>
                  </p:pic>
                </p:oleObj>
              </mc:Fallback>
            </mc:AlternateContent>
          </a:graphicData>
        </a:graphic>
      </p:graphicFrame>
      <p:sp>
        <p:nvSpPr>
          <p:cNvPr id="8227" name="Rectangle 6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8" name="Object 16"/>
          <p:cNvGraphicFramePr>
            <a:graphicFrameLocks noChangeAspect="1"/>
          </p:cNvGraphicFramePr>
          <p:nvPr/>
        </p:nvGraphicFramePr>
        <p:xfrm>
          <a:off x="4265613" y="4559300"/>
          <a:ext cx="960437" cy="314325"/>
        </p:xfrm>
        <a:graphic>
          <a:graphicData uri="http://schemas.openxmlformats.org/presentationml/2006/ole">
            <mc:AlternateContent xmlns:mc="http://schemas.openxmlformats.org/markup-compatibility/2006">
              <mc:Choice xmlns:v="urn:schemas-microsoft-com:vml" Requires="v">
                <p:oleObj spid="_x0000_s8208" name="Equation" r:id="rId29" imgW="15544800" imgH="4876800" progId="Equation.DSMT4">
                  <p:embed/>
                </p:oleObj>
              </mc:Choice>
              <mc:Fallback>
                <p:oleObj name="Equation" r:id="rId29" imgW="15544800" imgH="4876800" progId="Equation.DSMT4">
                  <p:embed/>
                  <p:pic>
                    <p:nvPicPr>
                      <p:cNvPr id="0" name="图片 8207"/>
                      <p:cNvPicPr>
                        <a:picLocks noChangeAspect="1"/>
                      </p:cNvPicPr>
                      <p:nvPr/>
                    </p:nvPicPr>
                    <p:blipFill>
                      <a:blip r:embed="rId30"/>
                      <a:stretch>
                        <a:fillRect/>
                      </a:stretch>
                    </p:blipFill>
                    <p:spPr>
                      <a:xfrm>
                        <a:off x="4265613" y="4559300"/>
                        <a:ext cx="960437" cy="314325"/>
                      </a:xfrm>
                      <a:prstGeom prst="rect">
                        <a:avLst/>
                      </a:prstGeom>
                      <a:noFill/>
                      <a:ln w="9525">
                        <a:noFill/>
                        <a:miter/>
                      </a:ln>
                    </p:spPr>
                  </p:pic>
                </p:oleObj>
              </mc:Fallback>
            </mc:AlternateContent>
          </a:graphicData>
        </a:graphic>
      </p:graphicFrame>
      <p:sp>
        <p:nvSpPr>
          <p:cNvPr id="8228" name="Rectangle 65"/>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09" name="Object 17"/>
          <p:cNvGraphicFramePr>
            <a:graphicFrameLocks noChangeAspect="1"/>
          </p:cNvGraphicFramePr>
          <p:nvPr/>
        </p:nvGraphicFramePr>
        <p:xfrm>
          <a:off x="6497638" y="4560888"/>
          <a:ext cx="1008062" cy="330200"/>
        </p:xfrm>
        <a:graphic>
          <a:graphicData uri="http://schemas.openxmlformats.org/presentationml/2006/ole">
            <mc:AlternateContent xmlns:mc="http://schemas.openxmlformats.org/markup-compatibility/2006">
              <mc:Choice xmlns:v="urn:schemas-microsoft-com:vml" Requires="v">
                <p:oleObj spid="_x0000_s8209" name="Equation" r:id="rId31" imgW="15544800" imgH="5181600" progId="Equation.DSMT4">
                  <p:embed/>
                </p:oleObj>
              </mc:Choice>
              <mc:Fallback>
                <p:oleObj name="Equation" r:id="rId31" imgW="15544800" imgH="5181600" progId="Equation.DSMT4">
                  <p:embed/>
                  <p:pic>
                    <p:nvPicPr>
                      <p:cNvPr id="0" name="图片 8208"/>
                      <p:cNvPicPr>
                        <a:picLocks noChangeAspect="1"/>
                      </p:cNvPicPr>
                      <p:nvPr/>
                    </p:nvPicPr>
                    <p:blipFill>
                      <a:blip r:embed="rId32"/>
                      <a:stretch>
                        <a:fillRect/>
                      </a:stretch>
                    </p:blipFill>
                    <p:spPr>
                      <a:xfrm>
                        <a:off x="6497638" y="4560888"/>
                        <a:ext cx="1008062" cy="330200"/>
                      </a:xfrm>
                      <a:prstGeom prst="rect">
                        <a:avLst/>
                      </a:prstGeom>
                      <a:noFill/>
                      <a:ln w="9525">
                        <a:noFill/>
                        <a:miter/>
                      </a:ln>
                    </p:spPr>
                  </p:pic>
                </p:oleObj>
              </mc:Fallback>
            </mc:AlternateContent>
          </a:graphicData>
        </a:graphic>
      </p:graphicFrame>
      <p:sp>
        <p:nvSpPr>
          <p:cNvPr id="8229" name="Rectangle 6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10" name="Object 18"/>
          <p:cNvGraphicFramePr>
            <a:graphicFrameLocks noChangeAspect="1"/>
          </p:cNvGraphicFramePr>
          <p:nvPr/>
        </p:nvGraphicFramePr>
        <p:xfrm>
          <a:off x="1504950" y="4822825"/>
          <a:ext cx="1335088" cy="320675"/>
        </p:xfrm>
        <a:graphic>
          <a:graphicData uri="http://schemas.openxmlformats.org/presentationml/2006/ole">
            <mc:AlternateContent xmlns:mc="http://schemas.openxmlformats.org/markup-compatibility/2006">
              <mc:Choice xmlns:v="urn:schemas-microsoft-com:vml" Requires="v">
                <p:oleObj spid="_x0000_s8210" name="Equation" r:id="rId33" imgW="21336000" imgH="5181600" progId="Equation.DSMT4">
                  <p:embed/>
                </p:oleObj>
              </mc:Choice>
              <mc:Fallback>
                <p:oleObj name="Equation" r:id="rId33" imgW="21336000" imgH="5181600" progId="Equation.DSMT4">
                  <p:embed/>
                  <p:pic>
                    <p:nvPicPr>
                      <p:cNvPr id="0" name="图片 8209"/>
                      <p:cNvPicPr>
                        <a:picLocks noChangeAspect="1"/>
                      </p:cNvPicPr>
                      <p:nvPr/>
                    </p:nvPicPr>
                    <p:blipFill>
                      <a:blip r:embed="rId34"/>
                      <a:stretch>
                        <a:fillRect/>
                      </a:stretch>
                    </p:blipFill>
                    <p:spPr>
                      <a:xfrm>
                        <a:off x="1504950" y="4822825"/>
                        <a:ext cx="1335088" cy="320675"/>
                      </a:xfrm>
                      <a:prstGeom prst="rect">
                        <a:avLst/>
                      </a:prstGeom>
                      <a:noFill/>
                      <a:ln w="9525">
                        <a:noFill/>
                        <a:miter/>
                      </a:ln>
                    </p:spPr>
                  </p:pic>
                </p:oleObj>
              </mc:Fallback>
            </mc:AlternateContent>
          </a:graphicData>
        </a:graphic>
      </p:graphicFrame>
      <p:sp>
        <p:nvSpPr>
          <p:cNvPr id="8230" name="Rectangle 6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8211" name="Object 19"/>
          <p:cNvGraphicFramePr>
            <a:graphicFrameLocks noChangeAspect="1"/>
          </p:cNvGraphicFramePr>
          <p:nvPr/>
        </p:nvGraphicFramePr>
        <p:xfrm>
          <a:off x="1168400" y="5324475"/>
          <a:ext cx="1671638" cy="641350"/>
        </p:xfrm>
        <a:graphic>
          <a:graphicData uri="http://schemas.openxmlformats.org/presentationml/2006/ole">
            <mc:AlternateContent xmlns:mc="http://schemas.openxmlformats.org/markup-compatibility/2006">
              <mc:Choice xmlns:v="urn:schemas-microsoft-com:vml" Requires="v">
                <p:oleObj spid="_x0000_s8211" name="Equation" r:id="rId35" imgW="24384000" imgH="9448800" progId="Equation.DSMT4">
                  <p:embed/>
                </p:oleObj>
              </mc:Choice>
              <mc:Fallback>
                <p:oleObj name="Equation" r:id="rId35" imgW="24384000" imgH="9448800" progId="Equation.DSMT4">
                  <p:embed/>
                  <p:pic>
                    <p:nvPicPr>
                      <p:cNvPr id="0" name="图片 8210"/>
                      <p:cNvPicPr>
                        <a:picLocks noChangeAspect="1"/>
                      </p:cNvPicPr>
                      <p:nvPr/>
                    </p:nvPicPr>
                    <p:blipFill>
                      <a:blip r:embed="rId36"/>
                      <a:stretch>
                        <a:fillRect/>
                      </a:stretch>
                    </p:blipFill>
                    <p:spPr>
                      <a:xfrm>
                        <a:off x="1168400" y="5324475"/>
                        <a:ext cx="1671638" cy="641350"/>
                      </a:xfrm>
                      <a:prstGeom prst="rect">
                        <a:avLst/>
                      </a:prstGeom>
                      <a:noFill/>
                      <a:ln w="9525">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813" y="338138"/>
            <a:ext cx="8597900" cy="6519862"/>
          </a:xfrm>
        </p:spPr>
        <p:txBody>
          <a:bodyPr>
            <a:normAutofit/>
          </a:bodyPr>
          <a:lstStyle/>
          <a:p>
            <a:pPr marL="0" indent="0" eaLnBrk="1" hangingPunct="1">
              <a:buFont typeface="Wingdings 3" pitchFamily="18" charset="2"/>
              <a:buNone/>
            </a:pPr>
            <a:r>
              <a:rPr lang="en-US" altLang="zh-CN" sz="2000" b="1" smtClean="0"/>
              <a:t>8.2.3 </a:t>
            </a:r>
            <a:r>
              <a:rPr lang="zh-CN" altLang="en-US" sz="2000" b="1" smtClean="0"/>
              <a:t>有关函数导数计算的</a:t>
            </a:r>
            <a:r>
              <a:rPr lang="en-US" altLang="zh-CN" sz="2000" b="1" smtClean="0"/>
              <a:t>MatLab</a:t>
            </a:r>
            <a:r>
              <a:rPr lang="zh-CN" altLang="en-US" sz="2000" b="1" smtClean="0"/>
              <a:t>命令</a:t>
            </a:r>
            <a:endParaRPr lang="en-US" altLang="zh-CN" sz="2000" b="1" smtClean="0"/>
          </a:p>
          <a:p>
            <a:pPr marL="0" indent="0" eaLnBrk="1" hangingPunct="1"/>
            <a:r>
              <a:rPr lang="zh-CN" altLang="en-US" sz="1800" smtClean="0"/>
              <a:t>（</a:t>
            </a:r>
            <a:r>
              <a:rPr lang="en-US" altLang="zh-CN" sz="1800" smtClean="0"/>
              <a:t>1</a:t>
            </a:r>
            <a:r>
              <a:rPr lang="zh-CN" altLang="en-US" sz="1800" smtClean="0"/>
              <a:t>）</a:t>
            </a:r>
            <a:r>
              <a:rPr lang="en-US" altLang="zh-CN" sz="1800" smtClean="0"/>
              <a:t>diff(F,x)    </a:t>
            </a:r>
            <a:r>
              <a:rPr lang="zh-CN" altLang="en-US" sz="1800" smtClean="0"/>
              <a:t>表示表达式</a:t>
            </a:r>
            <a:r>
              <a:rPr lang="en-US" altLang="zh-CN" sz="1800" smtClean="0"/>
              <a:t>F</a:t>
            </a:r>
            <a:r>
              <a:rPr lang="zh-CN" altLang="en-US" sz="1800" smtClean="0"/>
              <a:t>对符号变量</a:t>
            </a:r>
            <a:r>
              <a:rPr lang="en-US" altLang="zh-CN" sz="1800" smtClean="0"/>
              <a:t>x</a:t>
            </a:r>
            <a:r>
              <a:rPr lang="zh-CN" altLang="en-US" sz="1800" smtClean="0"/>
              <a:t>求一阶导数，允许表达式</a:t>
            </a:r>
            <a:r>
              <a:rPr lang="en-US" altLang="zh-CN" sz="1800" smtClean="0"/>
              <a:t>F</a:t>
            </a:r>
            <a:r>
              <a:rPr lang="zh-CN" altLang="en-US" sz="1800" smtClean="0"/>
              <a:t>含有其他符号变量，若</a:t>
            </a:r>
            <a:r>
              <a:rPr lang="en-US" altLang="zh-CN" sz="1800" smtClean="0"/>
              <a:t>x</a:t>
            </a:r>
            <a:r>
              <a:rPr lang="zh-CN" altLang="en-US" sz="1800" smtClean="0"/>
              <a:t>缺省，则表示对由命令</a:t>
            </a:r>
            <a:r>
              <a:rPr lang="en-US" altLang="zh-CN" sz="1800" smtClean="0"/>
              <a:t>syms</a:t>
            </a:r>
            <a:r>
              <a:rPr lang="zh-CN" altLang="en-US" sz="1800" smtClean="0"/>
              <a:t>定义的变量求一阶导数。</a:t>
            </a:r>
            <a:endParaRPr lang="zh-CN" altLang="en-US" sz="1800" smtClean="0"/>
          </a:p>
          <a:p>
            <a:pPr marL="0" indent="0" eaLnBrk="1" hangingPunct="1"/>
            <a:r>
              <a:rPr lang="zh-CN" altLang="en-US" sz="1800" smtClean="0"/>
              <a:t>（</a:t>
            </a:r>
            <a:r>
              <a:rPr lang="en-US" altLang="zh-CN" sz="1800" smtClean="0"/>
              <a:t>2</a:t>
            </a:r>
            <a:r>
              <a:rPr lang="zh-CN" altLang="en-US" sz="1800" smtClean="0"/>
              <a:t>）</a:t>
            </a:r>
            <a:r>
              <a:rPr lang="en-US" altLang="zh-CN" sz="1800" smtClean="0"/>
              <a:t>diff(F,x,n)  </a:t>
            </a:r>
            <a:r>
              <a:rPr lang="zh-CN" altLang="en-US" sz="1800" smtClean="0"/>
              <a:t>表示表达式</a:t>
            </a:r>
            <a:r>
              <a:rPr lang="en-US" altLang="zh-CN" sz="1800" smtClean="0"/>
              <a:t>F</a:t>
            </a:r>
            <a:r>
              <a:rPr lang="zh-CN" altLang="en-US" sz="1800" smtClean="0"/>
              <a:t>对符号变量</a:t>
            </a:r>
            <a:r>
              <a:rPr lang="en-US" altLang="zh-CN" sz="1800" smtClean="0"/>
              <a:t>x</a:t>
            </a:r>
            <a:r>
              <a:rPr lang="zh-CN" altLang="en-US" sz="1800" smtClean="0"/>
              <a:t>求</a:t>
            </a:r>
            <a:r>
              <a:rPr lang="en-US" altLang="zh-CN" sz="1800" smtClean="0"/>
              <a:t>n</a:t>
            </a:r>
            <a:r>
              <a:rPr lang="zh-CN" altLang="en-US" sz="1800" smtClean="0"/>
              <a:t>阶导数。</a:t>
            </a:r>
            <a:endParaRPr lang="zh-CN" altLang="en-US" sz="1800" smtClean="0"/>
          </a:p>
          <a:p>
            <a:pPr marL="0" indent="0" eaLnBrk="1" hangingPunct="1"/>
            <a:r>
              <a:rPr lang="en-US" altLang="zh-CN" sz="1800" smtClean="0"/>
              <a:t> </a:t>
            </a:r>
            <a:endParaRPr lang="en-US" altLang="zh-CN" sz="1800" smtClean="0"/>
          </a:p>
          <a:p>
            <a:pPr marL="0" indent="0" eaLnBrk="1" hangingPunct="1"/>
            <a:r>
              <a:rPr lang="en-US" altLang="zh-CN" sz="1800" smtClean="0"/>
              <a:t>【</a:t>
            </a:r>
            <a:r>
              <a:rPr lang="zh-CN" altLang="en-US" sz="1800" smtClean="0"/>
              <a:t>例</a:t>
            </a:r>
            <a:r>
              <a:rPr lang="en-US" altLang="zh-CN" sz="1800" smtClean="0"/>
              <a:t>8-9】</a:t>
            </a:r>
            <a:r>
              <a:rPr lang="zh-CN" altLang="en-US" sz="1800" smtClean="0"/>
              <a:t>已知                     </a:t>
            </a:r>
            <a:r>
              <a:rPr lang="en-US" altLang="zh-CN" sz="1800" smtClean="0"/>
              <a:t>,</a:t>
            </a:r>
            <a:r>
              <a:rPr lang="zh-CN" altLang="en-US" sz="1800" smtClean="0"/>
              <a:t>求                          。</a:t>
            </a:r>
            <a:endParaRPr lang="en-US" altLang="zh-CN" sz="1800" smtClean="0"/>
          </a:p>
          <a:p>
            <a:pPr marL="0" indent="0" eaLnBrk="1" hangingPunct="1"/>
            <a:r>
              <a:rPr lang="zh-CN" altLang="zh-CN" sz="1800" smtClean="0"/>
              <a:t>在</a:t>
            </a:r>
            <a:r>
              <a:rPr lang="en-US" altLang="zh-CN" sz="1800" smtClean="0"/>
              <a:t>MatLab</a:t>
            </a:r>
            <a:r>
              <a:rPr lang="zh-CN" altLang="zh-CN" sz="1800" smtClean="0"/>
              <a:t>的命令窗口输入如下命令序列</a:t>
            </a:r>
            <a:r>
              <a:rPr lang="en-US" altLang="zh-CN" sz="1800" smtClean="0"/>
              <a:t>:</a:t>
            </a:r>
            <a:endParaRPr lang="zh-CN" altLang="zh-CN" sz="1800" smtClean="0"/>
          </a:p>
          <a:p>
            <a:pPr marL="0" indent="0" eaLnBrk="1" hangingPunct="1"/>
            <a:r>
              <a:rPr lang="en-US" altLang="zh-CN" sz="1800" smtClean="0"/>
              <a:t>syms  x y z</a:t>
            </a:r>
            <a:endParaRPr lang="zh-CN" altLang="zh-CN" sz="1800" smtClean="0"/>
          </a:p>
          <a:p>
            <a:pPr marL="0" indent="0" eaLnBrk="1" hangingPunct="1"/>
            <a:r>
              <a:rPr lang="en-US" altLang="zh-CN" sz="1800" smtClean="0"/>
              <a:t>z=x^2*sin(2*y);</a:t>
            </a:r>
            <a:endParaRPr lang="zh-CN" altLang="zh-CN" sz="1800" smtClean="0"/>
          </a:p>
          <a:p>
            <a:pPr marL="0" indent="0" eaLnBrk="1" hangingPunct="1"/>
            <a:r>
              <a:rPr lang="en-US" altLang="zh-CN" sz="1800" smtClean="0"/>
              <a:t>diff(z,x)          %</a:t>
            </a:r>
            <a:r>
              <a:rPr lang="zh-CN" altLang="zh-CN" sz="1800" smtClean="0"/>
              <a:t>执行结果</a:t>
            </a:r>
            <a:r>
              <a:rPr lang="en-US" altLang="zh-CN" sz="1800" smtClean="0"/>
              <a:t>ans =2*x*sin(2*y)</a:t>
            </a:r>
            <a:endParaRPr lang="zh-CN" altLang="zh-CN" sz="1800" smtClean="0"/>
          </a:p>
          <a:p>
            <a:pPr marL="0" indent="0" eaLnBrk="1" hangingPunct="1"/>
            <a:r>
              <a:rPr lang="en-US" altLang="zh-CN" sz="1800" smtClean="0"/>
              <a:t>diff(z,x,2)         %</a:t>
            </a:r>
            <a:r>
              <a:rPr lang="zh-CN" altLang="zh-CN" sz="1800" smtClean="0"/>
              <a:t>执行结果</a:t>
            </a:r>
            <a:r>
              <a:rPr lang="en-US" altLang="zh-CN" sz="1800" smtClean="0"/>
              <a:t>ans =2*sin(2*y)</a:t>
            </a:r>
            <a:endParaRPr lang="zh-CN" altLang="zh-CN" sz="1800" smtClean="0"/>
          </a:p>
          <a:p>
            <a:pPr marL="0" indent="0" eaLnBrk="1" hangingPunct="1"/>
            <a:r>
              <a:rPr lang="en-US" altLang="zh-CN" sz="1800" smtClean="0"/>
              <a:t>diff(diff(z,x),y)     %</a:t>
            </a:r>
            <a:r>
              <a:rPr lang="zh-CN" altLang="zh-CN" sz="1800" smtClean="0"/>
              <a:t>执行结果</a:t>
            </a:r>
            <a:r>
              <a:rPr lang="en-US" altLang="zh-CN" sz="1800" smtClean="0"/>
              <a:t>ans =4*x*cos(2*y)</a:t>
            </a:r>
            <a:endParaRPr lang="en-US" altLang="zh-CN" sz="1800" smtClean="0"/>
          </a:p>
          <a:p>
            <a:pPr marL="0" indent="0" eaLnBrk="1" hangingPunct="1"/>
            <a:endParaRPr lang="en-US" altLang="zh-CN" sz="1800" smtClean="0"/>
          </a:p>
          <a:p>
            <a:pPr marL="0" indent="0" eaLnBrk="1" hangingPunct="1"/>
            <a:r>
              <a:rPr lang="zh-CN" altLang="zh-CN" sz="1800" smtClean="0"/>
              <a:t>已知</a:t>
            </a:r>
            <a:r>
              <a:rPr lang="en-US" altLang="zh-CN" sz="1800" smtClean="0"/>
              <a:t>                             ,</a:t>
            </a:r>
            <a:r>
              <a:rPr lang="zh-CN" altLang="en-US" sz="1800" smtClean="0"/>
              <a:t>求                        </a:t>
            </a:r>
            <a:r>
              <a:rPr lang="zh-CN" altLang="zh-CN" sz="1800" smtClean="0"/>
              <a:t>（复合函数求导偏导数）。</a:t>
            </a:r>
            <a:endParaRPr lang="zh-CN" altLang="zh-CN" sz="1800" smtClean="0"/>
          </a:p>
          <a:p>
            <a:pPr marL="0" indent="0" eaLnBrk="1" hangingPunct="1"/>
            <a:endParaRPr lang="zh-CN" altLang="zh-CN" sz="1800" smtClean="0"/>
          </a:p>
          <a:p>
            <a:pPr marL="0" indent="0" eaLnBrk="1" hangingPunct="1"/>
            <a:endParaRPr lang="zh-CN" altLang="en-US" sz="1800" smtClean="0"/>
          </a:p>
        </p:txBody>
      </p:sp>
      <p:sp>
        <p:nvSpPr>
          <p:cNvPr id="9223" name="Rectangle 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9218" name="Object 2"/>
          <p:cNvGraphicFramePr>
            <a:graphicFrameLocks noChangeAspect="1"/>
          </p:cNvGraphicFramePr>
          <p:nvPr/>
        </p:nvGraphicFramePr>
        <p:xfrm>
          <a:off x="2962275" y="2217738"/>
          <a:ext cx="1173163" cy="314325"/>
        </p:xfrm>
        <a:graphic>
          <a:graphicData uri="http://schemas.openxmlformats.org/presentationml/2006/ole">
            <mc:AlternateContent xmlns:mc="http://schemas.openxmlformats.org/markup-compatibility/2006">
              <mc:Choice xmlns:v="urn:schemas-microsoft-com:vml" Requires="v">
                <p:oleObj spid="_x0000_s9217" name="Equation" r:id="rId1" imgW="19812000" imgH="5486400" progId="Equation.DSMT4">
                  <p:embed/>
                </p:oleObj>
              </mc:Choice>
              <mc:Fallback>
                <p:oleObj name="Equation" r:id="rId1" imgW="19812000" imgH="5486400" progId="Equation.DSMT4">
                  <p:embed/>
                  <p:pic>
                    <p:nvPicPr>
                      <p:cNvPr id="0" name="图片 9216"/>
                      <p:cNvPicPr>
                        <a:picLocks noChangeAspect="1"/>
                      </p:cNvPicPr>
                      <p:nvPr/>
                    </p:nvPicPr>
                    <p:blipFill>
                      <a:blip r:embed="rId2"/>
                      <a:stretch>
                        <a:fillRect/>
                      </a:stretch>
                    </p:blipFill>
                    <p:spPr>
                      <a:xfrm>
                        <a:off x="2962275" y="2217738"/>
                        <a:ext cx="1173163" cy="314325"/>
                      </a:xfrm>
                      <a:prstGeom prst="rect">
                        <a:avLst/>
                      </a:prstGeom>
                      <a:noFill/>
                      <a:ln w="9525">
                        <a:noFill/>
                        <a:miter/>
                      </a:ln>
                    </p:spPr>
                  </p:pic>
                </p:oleObj>
              </mc:Fallback>
            </mc:AlternateContent>
          </a:graphicData>
        </a:graphic>
      </p:graphicFrame>
      <p:sp>
        <p:nvSpPr>
          <p:cNvPr id="9224" name="Rectangle 5"/>
          <p:cNvSpPr>
            <a:spLocks noChangeArrowheads="1"/>
          </p:cNvSpPr>
          <p:nvPr/>
        </p:nvSpPr>
        <p:spPr bwMode="auto">
          <a:xfrm>
            <a:off x="-109538" y="-53975"/>
            <a:ext cx="12192001"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9219" name="Object 3"/>
          <p:cNvGraphicFramePr>
            <a:graphicFrameLocks noChangeAspect="1"/>
          </p:cNvGraphicFramePr>
          <p:nvPr/>
        </p:nvGraphicFramePr>
        <p:xfrm>
          <a:off x="4494213" y="1978025"/>
          <a:ext cx="1601787" cy="792163"/>
        </p:xfrm>
        <a:graphic>
          <a:graphicData uri="http://schemas.openxmlformats.org/presentationml/2006/ole">
            <mc:AlternateContent xmlns:mc="http://schemas.openxmlformats.org/markup-compatibility/2006">
              <mc:Choice xmlns:v="urn:schemas-microsoft-com:vml" Requires="v">
                <p:oleObj spid="_x0000_s9219" name="Equation" r:id="rId3" imgW="21640800" imgH="10668000" progId="Equation.DSMT4">
                  <p:embed/>
                </p:oleObj>
              </mc:Choice>
              <mc:Fallback>
                <p:oleObj name="Equation" r:id="rId3" imgW="21640800" imgH="10668000" progId="Equation.DSMT4">
                  <p:embed/>
                  <p:pic>
                    <p:nvPicPr>
                      <p:cNvPr id="0" name="图片 9218"/>
                      <p:cNvPicPr>
                        <a:picLocks noChangeAspect="1"/>
                      </p:cNvPicPr>
                      <p:nvPr/>
                    </p:nvPicPr>
                    <p:blipFill>
                      <a:blip r:embed="rId4"/>
                      <a:stretch>
                        <a:fillRect/>
                      </a:stretch>
                    </p:blipFill>
                    <p:spPr>
                      <a:xfrm>
                        <a:off x="4494213" y="1978025"/>
                        <a:ext cx="1601787" cy="792163"/>
                      </a:xfrm>
                      <a:prstGeom prst="rect">
                        <a:avLst/>
                      </a:prstGeom>
                      <a:noFill/>
                      <a:ln w="9525">
                        <a:noFill/>
                        <a:miter/>
                      </a:ln>
                    </p:spPr>
                  </p:pic>
                </p:oleObj>
              </mc:Fallback>
            </mc:AlternateContent>
          </a:graphicData>
        </a:graphic>
      </p:graphicFrame>
      <p:sp>
        <p:nvSpPr>
          <p:cNvPr id="9225" name="Rectangle 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9220" name="Object 4"/>
          <p:cNvGraphicFramePr>
            <a:graphicFrameLocks noChangeAspect="1"/>
          </p:cNvGraphicFramePr>
          <p:nvPr/>
        </p:nvGraphicFramePr>
        <p:xfrm>
          <a:off x="1733550" y="5427663"/>
          <a:ext cx="1909763" cy="312737"/>
        </p:xfrm>
        <a:graphic>
          <a:graphicData uri="http://schemas.openxmlformats.org/presentationml/2006/ole">
            <mc:AlternateContent xmlns:mc="http://schemas.openxmlformats.org/markup-compatibility/2006">
              <mc:Choice xmlns:v="urn:schemas-microsoft-com:vml" Requires="v">
                <p:oleObj spid="_x0000_s9220" name="Equation" r:id="rId5" imgW="32004000" imgH="5486400" progId="Equation.DSMT4">
                  <p:embed/>
                </p:oleObj>
              </mc:Choice>
              <mc:Fallback>
                <p:oleObj name="Equation" r:id="rId5" imgW="32004000" imgH="5486400" progId="Equation.DSMT4">
                  <p:embed/>
                  <p:pic>
                    <p:nvPicPr>
                      <p:cNvPr id="0" name="图片 9219"/>
                      <p:cNvPicPr>
                        <a:picLocks noChangeAspect="1"/>
                      </p:cNvPicPr>
                      <p:nvPr/>
                    </p:nvPicPr>
                    <p:blipFill>
                      <a:blip r:embed="rId6"/>
                      <a:stretch>
                        <a:fillRect/>
                      </a:stretch>
                    </p:blipFill>
                    <p:spPr>
                      <a:xfrm>
                        <a:off x="1733550" y="5427663"/>
                        <a:ext cx="1909763" cy="312737"/>
                      </a:xfrm>
                      <a:prstGeom prst="rect">
                        <a:avLst/>
                      </a:prstGeom>
                      <a:noFill/>
                      <a:ln w="9525">
                        <a:noFill/>
                        <a:miter/>
                      </a:ln>
                    </p:spPr>
                  </p:pic>
                </p:oleObj>
              </mc:Fallback>
            </mc:AlternateContent>
          </a:graphicData>
        </a:graphic>
      </p:graphicFrame>
      <p:sp>
        <p:nvSpPr>
          <p:cNvPr id="9226" name="Rectangle 1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9221" name="Object 5"/>
          <p:cNvGraphicFramePr>
            <a:graphicFrameLocks noChangeAspect="1"/>
          </p:cNvGraphicFramePr>
          <p:nvPr/>
        </p:nvGraphicFramePr>
        <p:xfrm>
          <a:off x="4135438" y="5256213"/>
          <a:ext cx="1479550" cy="655637"/>
        </p:xfrm>
        <a:graphic>
          <a:graphicData uri="http://schemas.openxmlformats.org/presentationml/2006/ole">
            <mc:AlternateContent xmlns:mc="http://schemas.openxmlformats.org/markup-compatibility/2006">
              <mc:Choice xmlns:v="urn:schemas-microsoft-com:vml" Requires="v">
                <p:oleObj spid="_x0000_s9221" name="Equation" r:id="rId7" imgW="24384000" imgH="10668000" progId="Equation.DSMT4">
                  <p:embed/>
                </p:oleObj>
              </mc:Choice>
              <mc:Fallback>
                <p:oleObj name="Equation" r:id="rId7" imgW="24384000" imgH="10668000" progId="Equation.DSMT4">
                  <p:embed/>
                  <p:pic>
                    <p:nvPicPr>
                      <p:cNvPr id="0" name="图片 9220"/>
                      <p:cNvPicPr>
                        <a:picLocks noChangeAspect="1"/>
                      </p:cNvPicPr>
                      <p:nvPr/>
                    </p:nvPicPr>
                    <p:blipFill>
                      <a:blip r:embed="rId8"/>
                      <a:stretch>
                        <a:fillRect/>
                      </a:stretch>
                    </p:blipFill>
                    <p:spPr>
                      <a:xfrm>
                        <a:off x="4135438" y="5256213"/>
                        <a:ext cx="1479550" cy="655637"/>
                      </a:xfrm>
                      <a:prstGeom prst="rect">
                        <a:avLst/>
                      </a:prstGeom>
                      <a:noFill/>
                      <a:ln w="9525">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内容占位符 2"/>
          <p:cNvSpPr>
            <a:spLocks noGrp="1"/>
          </p:cNvSpPr>
          <p:nvPr>
            <p:ph idx="1"/>
          </p:nvPr>
        </p:nvSpPr>
        <p:spPr>
          <a:xfrm>
            <a:off x="527050" y="236538"/>
            <a:ext cx="8596313" cy="6096000"/>
          </a:xfrm>
        </p:spPr>
        <p:txBody>
          <a:bodyPr/>
          <a:lstStyle/>
          <a:p>
            <a:pPr eaLnBrk="1" hangingPunct="1"/>
            <a:r>
              <a:rPr lang="zh-CN" altLang="en-US" sz="1800" smtClean="0"/>
              <a:t>在</a:t>
            </a:r>
            <a:r>
              <a:rPr lang="en-US" altLang="zh-CN" sz="1800" smtClean="0"/>
              <a:t>MatLab</a:t>
            </a:r>
            <a:r>
              <a:rPr lang="zh-CN" altLang="en-US" sz="1800" smtClean="0"/>
              <a:t>的命令窗口输入如下命令序列</a:t>
            </a:r>
            <a:r>
              <a:rPr lang="en-US" altLang="zh-CN" sz="1800" smtClean="0"/>
              <a:t>:</a:t>
            </a:r>
            <a:endParaRPr lang="en-US" altLang="zh-CN" sz="1800" smtClean="0"/>
          </a:p>
          <a:p>
            <a:pPr eaLnBrk="1" hangingPunct="1"/>
            <a:r>
              <a:rPr lang="en-US" altLang="zh-CN" sz="1800" smtClean="0"/>
              <a:t>syms  x y z u</a:t>
            </a:r>
            <a:endParaRPr lang="en-US" altLang="zh-CN" sz="1800" smtClean="0"/>
          </a:p>
          <a:p>
            <a:pPr eaLnBrk="1" hangingPunct="1"/>
            <a:r>
              <a:rPr lang="en-US" altLang="zh-CN" sz="1800" smtClean="0"/>
              <a:t>z=x^2+y^2;</a:t>
            </a:r>
            <a:endParaRPr lang="en-US" altLang="zh-CN" sz="1800" smtClean="0"/>
          </a:p>
          <a:p>
            <a:pPr eaLnBrk="1" hangingPunct="1"/>
            <a:r>
              <a:rPr lang="en-US" altLang="zh-CN" sz="1800" smtClean="0"/>
              <a:t>u=(x-y)^z;</a:t>
            </a:r>
            <a:endParaRPr lang="en-US" altLang="zh-CN" sz="1800" smtClean="0"/>
          </a:p>
          <a:p>
            <a:pPr eaLnBrk="1" hangingPunct="1"/>
            <a:r>
              <a:rPr lang="en-US" altLang="zh-CN" sz="1800" smtClean="0"/>
              <a:t>diff(u,x)   %</a:t>
            </a:r>
            <a:r>
              <a:rPr lang="zh-CN" altLang="en-US" sz="1800" smtClean="0"/>
              <a:t>执行结果           </a:t>
            </a:r>
            <a:r>
              <a:rPr lang="en-US" altLang="zh-CN" sz="1800" smtClean="0"/>
              <a:t>(x-y)^(x^2+y^2)*(2*x*log(x-y)+(x^2+y^2)/(x-y))</a:t>
            </a:r>
            <a:endParaRPr lang="en-US" altLang="zh-CN" sz="1800" smtClean="0"/>
          </a:p>
          <a:p>
            <a:pPr eaLnBrk="1" hangingPunct="1"/>
            <a:r>
              <a:rPr lang="en-US" altLang="zh-CN" sz="1800" smtClean="0"/>
              <a:t>diff(u,y,2)   </a:t>
            </a:r>
            <a:endParaRPr lang="en-US" altLang="zh-CN" sz="1800" smtClean="0"/>
          </a:p>
          <a:p>
            <a:pPr eaLnBrk="1" hangingPunct="1"/>
            <a:r>
              <a:rPr lang="en-US" altLang="zh-CN" sz="1800" smtClean="0"/>
              <a:t>%</a:t>
            </a:r>
            <a:r>
              <a:rPr lang="zh-CN" altLang="en-US" sz="1800" smtClean="0"/>
              <a:t>执行结果          </a:t>
            </a:r>
            <a:r>
              <a:rPr lang="en-US" altLang="zh-CN" sz="1800" smtClean="0"/>
              <a:t>(x-y)^(x^2+y^2)*(2*y*log(x-y)-(x^2+y^2)/(x-y))^2+</a:t>
            </a:r>
            <a:endParaRPr lang="en-US" altLang="zh-CN" sz="1800" smtClean="0"/>
          </a:p>
          <a:p>
            <a:pPr eaLnBrk="1" hangingPunct="1"/>
            <a:r>
              <a:rPr lang="en-US" altLang="zh-CN" sz="1800" smtClean="0"/>
              <a:t>(x-y)^(x^2+y^2)*(2*log(x-y)-4*y/(x-y)-(x^2+y^2)/(x-y)^2)</a:t>
            </a:r>
            <a:endParaRPr lang="en-US" altLang="zh-CN" sz="1800" smtClean="0"/>
          </a:p>
          <a:p>
            <a:pPr eaLnBrk="1" hangingPunct="1"/>
            <a:r>
              <a:rPr lang="en-US" altLang="zh-CN" sz="1800" smtClean="0"/>
              <a:t>diff(diff(u,x),y)   </a:t>
            </a:r>
            <a:endParaRPr lang="en-US" altLang="zh-CN" sz="1800" smtClean="0"/>
          </a:p>
          <a:p>
            <a:pPr eaLnBrk="1" hangingPunct="1"/>
            <a:r>
              <a:rPr lang="zh-CN" altLang="en-US" sz="1800" smtClean="0"/>
              <a:t>执行结果             </a:t>
            </a:r>
            <a:r>
              <a:rPr lang="en-US" altLang="zh-CN" sz="1800" smtClean="0"/>
              <a:t>(x-y)^(x^2+y^2)*(2*y*log(x-y)-</a:t>
            </a:r>
            <a:endParaRPr lang="en-US" altLang="zh-CN" sz="1800" smtClean="0"/>
          </a:p>
          <a:p>
            <a:pPr eaLnBrk="1" hangingPunct="1"/>
            <a:endParaRPr lang="en-US" altLang="zh-CN" sz="1800" smtClean="0"/>
          </a:p>
          <a:p>
            <a:pPr eaLnBrk="1" hangingPunct="1"/>
            <a:r>
              <a:rPr lang="en-US" altLang="zh-CN" sz="1800" smtClean="0"/>
              <a:t>(x^2+y^2)/(x-y))*(2*x*log(x-y)+(x^2+y^2)/(x-y))+(x-y)^(x^2+y^2)*(-2*x/(x-y)</a:t>
            </a:r>
            <a:endParaRPr lang="en-US" altLang="zh-CN" sz="1800" smtClean="0"/>
          </a:p>
          <a:p>
            <a:pPr eaLnBrk="1" hangingPunct="1"/>
            <a:r>
              <a:rPr lang="en-US" altLang="zh-CN" sz="1800" smtClean="0"/>
              <a:t>+2*y/(x-y)+(x^2+y^2)/(x-y)^2)</a:t>
            </a:r>
            <a:endParaRPr lang="en-US" altLang="zh-CN" sz="1800" smtClean="0"/>
          </a:p>
          <a:p>
            <a:pPr eaLnBrk="1" hangingPunct="1"/>
            <a:endParaRPr lang="zh-CN" altLang="en-US" sz="1800" smtClean="0"/>
          </a:p>
        </p:txBody>
      </p:sp>
      <p:sp>
        <p:nvSpPr>
          <p:cNvPr id="10246" name="Rectangle 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42" name="Object 2"/>
          <p:cNvGraphicFramePr>
            <a:graphicFrameLocks noChangeAspect="1"/>
          </p:cNvGraphicFramePr>
          <p:nvPr/>
        </p:nvGraphicFramePr>
        <p:xfrm>
          <a:off x="3111500" y="1708150"/>
          <a:ext cx="628650" cy="660400"/>
        </p:xfrm>
        <a:graphic>
          <a:graphicData uri="http://schemas.openxmlformats.org/presentationml/2006/ole">
            <mc:AlternateContent xmlns:mc="http://schemas.openxmlformats.org/markup-compatibility/2006">
              <mc:Choice xmlns:v="urn:schemas-microsoft-com:vml" Requires="v">
                <p:oleObj spid="_x0000_s10241" name="Equation" r:id="rId1" imgW="8839200" imgH="9448800" progId="Equation.DSMT4">
                  <p:embed/>
                </p:oleObj>
              </mc:Choice>
              <mc:Fallback>
                <p:oleObj name="Equation" r:id="rId1" imgW="8839200" imgH="9448800" progId="Equation.DSMT4">
                  <p:embed/>
                  <p:pic>
                    <p:nvPicPr>
                      <p:cNvPr id="0" name="图片 10240"/>
                      <p:cNvPicPr>
                        <a:picLocks noChangeAspect="1"/>
                      </p:cNvPicPr>
                      <p:nvPr/>
                    </p:nvPicPr>
                    <p:blipFill>
                      <a:blip r:embed="rId2"/>
                      <a:stretch>
                        <a:fillRect/>
                      </a:stretch>
                    </p:blipFill>
                    <p:spPr>
                      <a:xfrm>
                        <a:off x="3111500" y="1708150"/>
                        <a:ext cx="628650" cy="660400"/>
                      </a:xfrm>
                      <a:prstGeom prst="rect">
                        <a:avLst/>
                      </a:prstGeom>
                      <a:noFill/>
                      <a:ln w="9525">
                        <a:noFill/>
                        <a:miter/>
                      </a:ln>
                    </p:spPr>
                  </p:pic>
                </p:oleObj>
              </mc:Fallback>
            </mc:AlternateContent>
          </a:graphicData>
        </a:graphic>
      </p:graphicFrame>
      <p:sp>
        <p:nvSpPr>
          <p:cNvPr id="10247" name="Rectangle 11"/>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43" name="Object 3"/>
          <p:cNvGraphicFramePr>
            <a:graphicFrameLocks noChangeAspect="1"/>
          </p:cNvGraphicFramePr>
          <p:nvPr/>
        </p:nvGraphicFramePr>
        <p:xfrm>
          <a:off x="2143125" y="2492375"/>
          <a:ext cx="585788" cy="661988"/>
        </p:xfrm>
        <a:graphic>
          <a:graphicData uri="http://schemas.openxmlformats.org/presentationml/2006/ole">
            <mc:AlternateContent xmlns:mc="http://schemas.openxmlformats.org/markup-compatibility/2006">
              <mc:Choice xmlns:v="urn:schemas-microsoft-com:vml" Requires="v">
                <p:oleObj spid="_x0000_s10243" name="Equation" r:id="rId3" imgW="8839200" imgH="10058400" progId="Equation.DSMT4">
                  <p:embed/>
                </p:oleObj>
              </mc:Choice>
              <mc:Fallback>
                <p:oleObj name="Equation" r:id="rId3" imgW="8839200" imgH="10058400" progId="Equation.DSMT4">
                  <p:embed/>
                  <p:pic>
                    <p:nvPicPr>
                      <p:cNvPr id="0" name="图片 10242"/>
                      <p:cNvPicPr>
                        <a:picLocks noChangeAspect="1"/>
                      </p:cNvPicPr>
                      <p:nvPr/>
                    </p:nvPicPr>
                    <p:blipFill>
                      <a:blip r:embed="rId4"/>
                      <a:stretch>
                        <a:fillRect/>
                      </a:stretch>
                    </p:blipFill>
                    <p:spPr>
                      <a:xfrm>
                        <a:off x="2143125" y="2492375"/>
                        <a:ext cx="585788" cy="661988"/>
                      </a:xfrm>
                      <a:prstGeom prst="rect">
                        <a:avLst/>
                      </a:prstGeom>
                      <a:noFill/>
                      <a:ln w="9525">
                        <a:noFill/>
                        <a:miter/>
                      </a:ln>
                    </p:spPr>
                  </p:pic>
                </p:oleObj>
              </mc:Fallback>
            </mc:AlternateContent>
          </a:graphicData>
        </a:graphic>
      </p:graphicFrame>
      <p:sp>
        <p:nvSpPr>
          <p:cNvPr id="10248" name="Rectangle 1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44" name="Object 4"/>
          <p:cNvGraphicFramePr>
            <a:graphicFrameLocks noChangeAspect="1"/>
          </p:cNvGraphicFramePr>
          <p:nvPr/>
        </p:nvGraphicFramePr>
        <p:xfrm>
          <a:off x="2009775" y="3735388"/>
          <a:ext cx="719138" cy="650875"/>
        </p:xfrm>
        <a:graphic>
          <a:graphicData uri="http://schemas.openxmlformats.org/presentationml/2006/ole">
            <mc:AlternateContent xmlns:mc="http://schemas.openxmlformats.org/markup-compatibility/2006">
              <mc:Choice xmlns:v="urn:schemas-microsoft-com:vml" Requires="v">
                <p:oleObj spid="_x0000_s10244" name="Equation" r:id="rId5" imgW="11887200" imgH="10668000" progId="Equation.DSMT4">
                  <p:embed/>
                </p:oleObj>
              </mc:Choice>
              <mc:Fallback>
                <p:oleObj name="Equation" r:id="rId5" imgW="11887200" imgH="10668000" progId="Equation.DSMT4">
                  <p:embed/>
                  <p:pic>
                    <p:nvPicPr>
                      <p:cNvPr id="0" name="图片 10243"/>
                      <p:cNvPicPr>
                        <a:picLocks noChangeAspect="1"/>
                      </p:cNvPicPr>
                      <p:nvPr/>
                    </p:nvPicPr>
                    <p:blipFill>
                      <a:blip r:embed="rId6"/>
                      <a:stretch>
                        <a:fillRect/>
                      </a:stretch>
                    </p:blipFill>
                    <p:spPr>
                      <a:xfrm>
                        <a:off x="2009775" y="3735388"/>
                        <a:ext cx="719138" cy="650875"/>
                      </a:xfrm>
                      <a:prstGeom prst="rect">
                        <a:avLst/>
                      </a:prstGeom>
                      <a:noFill/>
                      <a:ln w="9525">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a:xfrm>
            <a:off x="581025" y="346075"/>
            <a:ext cx="8597900" cy="6273800"/>
          </a:xfrm>
        </p:spPr>
        <p:txBody>
          <a:bodyPr/>
          <a:lstStyle/>
          <a:p>
            <a:pPr marL="0" indent="0" eaLnBrk="1" hangingPunct="1">
              <a:buFont typeface="Wingdings 3" pitchFamily="18" charset="2"/>
              <a:buNone/>
            </a:pPr>
            <a:r>
              <a:rPr lang="en-US" altLang="zh-CN" sz="2000" b="1" smtClean="0"/>
              <a:t>8.2.4 </a:t>
            </a:r>
            <a:r>
              <a:rPr lang="zh-CN" altLang="en-US" sz="2000" b="1" smtClean="0"/>
              <a:t>极值问题</a:t>
            </a:r>
            <a:endParaRPr lang="en-US" altLang="zh-CN" sz="2000" b="1" smtClean="0"/>
          </a:p>
          <a:p>
            <a:pPr marL="0" indent="0" eaLnBrk="1" hangingPunct="1">
              <a:buFont typeface="Wingdings 3" pitchFamily="18" charset="2"/>
              <a:buNone/>
            </a:pPr>
            <a:r>
              <a:rPr lang="en-US" altLang="zh-CN" sz="1800" smtClean="0"/>
              <a:t>MatLab</a:t>
            </a:r>
            <a:r>
              <a:rPr lang="zh-CN" altLang="en-US" sz="1800" smtClean="0"/>
              <a:t>软件提供了求一元和多元函数极值问题的命令：</a:t>
            </a:r>
            <a:endParaRPr lang="zh-CN" altLang="en-US" sz="1800" smtClean="0"/>
          </a:p>
          <a:p>
            <a:pPr marL="0" indent="0" eaLnBrk="1" hangingPunct="1">
              <a:buFont typeface="Wingdings 3" pitchFamily="18" charset="2"/>
              <a:buNone/>
            </a:pPr>
            <a:r>
              <a:rPr lang="en-US" altLang="zh-CN" sz="1800" smtClean="0"/>
              <a:t>fmin(f,x1,x2) </a:t>
            </a:r>
            <a:r>
              <a:rPr lang="zh-CN" altLang="en-US" sz="1800" smtClean="0"/>
              <a:t>求函数</a:t>
            </a:r>
            <a:r>
              <a:rPr lang="en-US" altLang="zh-CN" sz="1800" smtClean="0"/>
              <a:t>f(x)</a:t>
            </a:r>
            <a:r>
              <a:rPr lang="zh-CN" altLang="en-US" sz="1800" smtClean="0"/>
              <a:t>在</a:t>
            </a:r>
            <a:r>
              <a:rPr lang="en-US" altLang="zh-CN" sz="1800" smtClean="0"/>
              <a:t>x1&lt;x&lt;x2</a:t>
            </a:r>
            <a:r>
              <a:rPr lang="zh-CN" altLang="en-US" sz="1800" smtClean="0"/>
              <a:t>区间取到极小值对应的</a:t>
            </a:r>
            <a:r>
              <a:rPr lang="en-US" altLang="zh-CN" sz="1800" smtClean="0"/>
              <a:t>x</a:t>
            </a:r>
            <a:r>
              <a:rPr lang="zh-CN" altLang="en-US" sz="1800" smtClean="0"/>
              <a:t>值。</a:t>
            </a:r>
            <a:endParaRPr lang="zh-CN" altLang="en-US" sz="1800" smtClean="0"/>
          </a:p>
          <a:p>
            <a:pPr marL="0" indent="0" eaLnBrk="1" hangingPunct="1">
              <a:buFont typeface="Wingdings 3" pitchFamily="18" charset="2"/>
              <a:buNone/>
            </a:pPr>
            <a:r>
              <a:rPr lang="en-US" altLang="zh-CN" sz="1800" smtClean="0"/>
              <a:t>fmins('f',[x1,x2]),</a:t>
            </a:r>
            <a:r>
              <a:rPr lang="zh-CN" altLang="en-US" sz="1800" smtClean="0"/>
              <a:t>求二元函数在点（</a:t>
            </a:r>
            <a:r>
              <a:rPr lang="en-US" altLang="zh-CN" sz="1800" smtClean="0"/>
              <a:t>x1 x2</a:t>
            </a:r>
            <a:r>
              <a:rPr lang="zh-CN" altLang="en-US" sz="1800" smtClean="0"/>
              <a:t>）附近的极值点。</a:t>
            </a:r>
            <a:endParaRPr lang="zh-CN" altLang="en-US" sz="1800" smtClean="0"/>
          </a:p>
          <a:p>
            <a:pPr marL="0" indent="0" eaLnBrk="1" hangingPunct="1">
              <a:buFont typeface="Wingdings 3" pitchFamily="18" charset="2"/>
              <a:buNone/>
            </a:pPr>
            <a:r>
              <a:rPr lang="en-US" altLang="zh-CN" sz="1800" smtClean="0"/>
              <a:t>【</a:t>
            </a:r>
            <a:r>
              <a:rPr lang="zh-CN" altLang="en-US" sz="1800" smtClean="0"/>
              <a:t>例</a:t>
            </a:r>
            <a:r>
              <a:rPr lang="en-US" altLang="zh-CN" sz="1800" smtClean="0"/>
              <a:t>8-11】 </a:t>
            </a:r>
            <a:r>
              <a:rPr lang="zh-CN" altLang="en-US" sz="1800" smtClean="0"/>
              <a:t>求函数 的极值                                     ，并作图。</a:t>
            </a:r>
            <a:endParaRPr lang="en-US" altLang="zh-CN" sz="1800" smtClean="0"/>
          </a:p>
          <a:p>
            <a:pPr marL="0" indent="0" eaLnBrk="1" hangingPunct="1">
              <a:buFont typeface="Wingdings 3" pitchFamily="18" charset="2"/>
              <a:buNone/>
            </a:pPr>
            <a:r>
              <a:rPr lang="zh-CN" altLang="en-US" sz="1800" smtClean="0"/>
              <a:t>在</a:t>
            </a:r>
            <a:r>
              <a:rPr lang="en-US" altLang="zh-CN" sz="1800" smtClean="0"/>
              <a:t>MatLab</a:t>
            </a:r>
            <a:r>
              <a:rPr lang="zh-CN" altLang="en-US" sz="1800" smtClean="0"/>
              <a:t>的命令窗口输入如下命令序列：</a:t>
            </a:r>
            <a:endParaRPr lang="zh-CN" altLang="en-US" sz="1800" smtClean="0"/>
          </a:p>
          <a:p>
            <a:pPr marL="0" indent="0" eaLnBrk="1" hangingPunct="1">
              <a:buFont typeface="Wingdings 3" pitchFamily="18" charset="2"/>
              <a:buNone/>
            </a:pPr>
            <a:r>
              <a:rPr lang="en-US" altLang="zh-CN" sz="1800" smtClean="0"/>
              <a:t>syms x</a:t>
            </a:r>
            <a:endParaRPr lang="en-US" altLang="zh-CN" sz="1800" smtClean="0"/>
          </a:p>
          <a:p>
            <a:pPr marL="0" indent="0" eaLnBrk="1" hangingPunct="1">
              <a:buFont typeface="Wingdings 3" pitchFamily="18" charset="2"/>
              <a:buNone/>
            </a:pPr>
            <a:r>
              <a:rPr lang="en-US" altLang="zh-CN" sz="1800" smtClean="0"/>
              <a:t>f=2.*x.^3-6.*x.^2-18.*x+8;</a:t>
            </a:r>
            <a:endParaRPr lang="en-US" altLang="zh-CN" sz="1800" smtClean="0"/>
          </a:p>
          <a:p>
            <a:pPr marL="0" indent="0" eaLnBrk="1" hangingPunct="1">
              <a:buFont typeface="Wingdings 3" pitchFamily="18" charset="2"/>
              <a:buNone/>
            </a:pPr>
            <a:r>
              <a:rPr lang="en-US" altLang="zh-CN" sz="1800" smtClean="0"/>
              <a:t>       xmin=fmin('2.*x.^3-6.*x.^2-18.*x+8',-5,5)</a:t>
            </a:r>
            <a:endParaRPr lang="en-US" altLang="zh-CN" sz="1800" smtClean="0"/>
          </a:p>
          <a:p>
            <a:pPr marL="0" indent="0" eaLnBrk="1" hangingPunct="1">
              <a:buFont typeface="Wingdings 3" pitchFamily="18" charset="2"/>
              <a:buNone/>
            </a:pPr>
            <a:r>
              <a:rPr lang="en-US" altLang="zh-CN" sz="1800" smtClean="0"/>
              <a:t>       x=xmin;      </a:t>
            </a:r>
            <a:endParaRPr lang="en-US" altLang="zh-CN" sz="1800" smtClean="0"/>
          </a:p>
          <a:p>
            <a:pPr marL="0" indent="0" eaLnBrk="1" hangingPunct="1">
              <a:buFont typeface="Wingdings 3" pitchFamily="18" charset="2"/>
              <a:buNone/>
            </a:pPr>
            <a:r>
              <a:rPr lang="en-US" altLang="zh-CN" sz="1800" smtClean="0"/>
              <a:t>       miny3=subs(f)</a:t>
            </a:r>
            <a:endParaRPr lang="en-US" altLang="zh-CN" sz="1800" smtClean="0"/>
          </a:p>
          <a:p>
            <a:pPr marL="0" indent="0" eaLnBrk="1" hangingPunct="1">
              <a:buFont typeface="Wingdings 3" pitchFamily="18" charset="2"/>
              <a:buNone/>
            </a:pPr>
            <a:r>
              <a:rPr lang="en-US" altLang="zh-CN" sz="1800" smtClean="0"/>
              <a:t>       a31='-2.*x.^3+6.*x.^2+18.*x-8';</a:t>
            </a:r>
            <a:endParaRPr lang="en-US" altLang="zh-CN" sz="1800" smtClean="0"/>
          </a:p>
          <a:p>
            <a:pPr marL="0" indent="0" eaLnBrk="1" hangingPunct="1">
              <a:buFont typeface="Wingdings 3" pitchFamily="18" charset="2"/>
              <a:buNone/>
            </a:pPr>
            <a:r>
              <a:rPr lang="en-US" altLang="zh-CN" sz="1800" smtClean="0"/>
              <a:t>       xmax=fmin(a31,-5,5)</a:t>
            </a:r>
            <a:endParaRPr lang="en-US" altLang="zh-CN" sz="1800" smtClean="0"/>
          </a:p>
          <a:p>
            <a:pPr marL="0" indent="0" eaLnBrk="1" hangingPunct="1">
              <a:buFont typeface="Wingdings 3" pitchFamily="18" charset="2"/>
              <a:buNone/>
            </a:pPr>
            <a:r>
              <a:rPr lang="en-US" altLang="zh-CN" sz="1800" smtClean="0"/>
              <a:t>       x=xmax;</a:t>
            </a:r>
            <a:endParaRPr lang="en-US" altLang="zh-CN" sz="1800" smtClean="0"/>
          </a:p>
          <a:p>
            <a:pPr marL="0" indent="0" eaLnBrk="1" hangingPunct="1">
              <a:buFont typeface="Wingdings 3" pitchFamily="18" charset="2"/>
              <a:buNone/>
            </a:pPr>
            <a:r>
              <a:rPr lang="en-US" altLang="zh-CN" sz="1800" smtClean="0"/>
              <a:t>       maxy3=subs(f)</a:t>
            </a:r>
            <a:r>
              <a:rPr lang="zh-CN" altLang="en-US" sz="1800" smtClean="0"/>
              <a:t> </a:t>
            </a:r>
            <a:endParaRPr lang="zh-CN" altLang="en-US" sz="1800" smtClean="0"/>
          </a:p>
        </p:txBody>
      </p:sp>
      <p:sp>
        <p:nvSpPr>
          <p:cNvPr id="11268" name="Rectangle 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1266" name="Object 2"/>
          <p:cNvGraphicFramePr>
            <a:graphicFrameLocks noChangeAspect="1"/>
          </p:cNvGraphicFramePr>
          <p:nvPr/>
        </p:nvGraphicFramePr>
        <p:xfrm>
          <a:off x="3384550" y="2016125"/>
          <a:ext cx="2414588" cy="331788"/>
        </p:xfrm>
        <a:graphic>
          <a:graphicData uri="http://schemas.openxmlformats.org/presentationml/2006/ole">
            <mc:AlternateContent xmlns:mc="http://schemas.openxmlformats.org/markup-compatibility/2006">
              <mc:Choice xmlns:v="urn:schemas-microsoft-com:vml" Requires="v">
                <p:oleObj spid="_x0000_s11265" name="Equation" r:id="rId1" imgW="39928800" imgH="5486400" progId="Equation.DSMT4">
                  <p:embed/>
                </p:oleObj>
              </mc:Choice>
              <mc:Fallback>
                <p:oleObj name="Equation" r:id="rId1" imgW="39928800" imgH="5486400" progId="Equation.DSMT4">
                  <p:embed/>
                  <p:pic>
                    <p:nvPicPr>
                      <p:cNvPr id="0" name="图片 11264"/>
                      <p:cNvPicPr>
                        <a:picLocks noChangeAspect="1"/>
                      </p:cNvPicPr>
                      <p:nvPr/>
                    </p:nvPicPr>
                    <p:blipFill>
                      <a:blip r:embed="rId2"/>
                      <a:stretch>
                        <a:fillRect/>
                      </a:stretch>
                    </p:blipFill>
                    <p:spPr>
                      <a:xfrm>
                        <a:off x="3384550" y="2016125"/>
                        <a:ext cx="2414588" cy="331788"/>
                      </a:xfrm>
                      <a:prstGeom prst="rect">
                        <a:avLst/>
                      </a:prstGeom>
                      <a:noFill/>
                      <a:ln w="9525">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内容占位符 2"/>
          <p:cNvSpPr>
            <a:spLocks noGrp="1"/>
          </p:cNvSpPr>
          <p:nvPr>
            <p:ph idx="1"/>
          </p:nvPr>
        </p:nvSpPr>
        <p:spPr>
          <a:xfrm>
            <a:off x="377825" y="400050"/>
            <a:ext cx="8596313" cy="3011488"/>
          </a:xfrm>
        </p:spPr>
        <p:txBody>
          <a:bodyPr/>
          <a:lstStyle/>
          <a:p>
            <a:pPr eaLnBrk="1" hangingPunct="1"/>
            <a:r>
              <a:rPr lang="en-US" altLang="zh-CN" sz="1800" smtClean="0"/>
              <a:t>fplot('2.*x.^3-6.*x.^2-18.*x+8',[-5 5])</a:t>
            </a:r>
            <a:endParaRPr lang="en-US" altLang="zh-CN" sz="1800" smtClean="0"/>
          </a:p>
          <a:p>
            <a:pPr eaLnBrk="1" hangingPunct="1"/>
            <a:r>
              <a:rPr lang="en-US" altLang="zh-CN" sz="1800" smtClean="0"/>
              <a:t>grid on </a:t>
            </a:r>
            <a:endParaRPr lang="en-US" altLang="zh-CN" sz="1800" smtClean="0"/>
          </a:p>
          <a:p>
            <a:pPr eaLnBrk="1" hangingPunct="1"/>
            <a:r>
              <a:rPr lang="zh-CN" altLang="en-US" sz="1800" smtClean="0"/>
              <a:t>执行结果：</a:t>
            </a:r>
            <a:endParaRPr lang="zh-CN" altLang="en-US" sz="1800" smtClean="0"/>
          </a:p>
          <a:p>
            <a:pPr eaLnBrk="1" hangingPunct="1"/>
            <a:r>
              <a:rPr lang="en-US" altLang="zh-CN" sz="1800" smtClean="0"/>
              <a:t>xmin =3.0000            %</a:t>
            </a:r>
            <a:r>
              <a:rPr lang="zh-CN" altLang="en-US" sz="1800" smtClean="0"/>
              <a:t>在</a:t>
            </a:r>
            <a:r>
              <a:rPr lang="en-US" altLang="zh-CN" sz="1800" smtClean="0"/>
              <a:t>x</a:t>
            </a:r>
            <a:r>
              <a:rPr lang="zh-CN" altLang="en-US" sz="1800" smtClean="0"/>
              <a:t>＝</a:t>
            </a:r>
            <a:r>
              <a:rPr lang="en-US" altLang="zh-CN" sz="1800" smtClean="0"/>
              <a:t>3</a:t>
            </a:r>
            <a:r>
              <a:rPr lang="zh-CN" altLang="en-US" sz="1800" smtClean="0"/>
              <a:t>处取极小值</a:t>
            </a:r>
            <a:endParaRPr lang="zh-CN" altLang="en-US" sz="1800" smtClean="0"/>
          </a:p>
          <a:p>
            <a:pPr eaLnBrk="1" hangingPunct="1"/>
            <a:r>
              <a:rPr lang="en-US" altLang="zh-CN" sz="1800" smtClean="0"/>
              <a:t>miny3 =-48.0000         %</a:t>
            </a:r>
            <a:r>
              <a:rPr lang="zh-CN" altLang="en-US" sz="1800" smtClean="0"/>
              <a:t>极小值为－</a:t>
            </a:r>
            <a:r>
              <a:rPr lang="en-US" altLang="zh-CN" sz="1800" smtClean="0"/>
              <a:t>48</a:t>
            </a:r>
            <a:endParaRPr lang="en-US" altLang="zh-CN" sz="1800" smtClean="0"/>
          </a:p>
          <a:p>
            <a:pPr eaLnBrk="1" hangingPunct="1"/>
            <a:r>
              <a:rPr lang="en-US" altLang="zh-CN" sz="1800" smtClean="0"/>
              <a:t>xmax = -1.0000          %</a:t>
            </a:r>
            <a:r>
              <a:rPr lang="zh-CN" altLang="en-US" sz="1800" smtClean="0"/>
              <a:t>在</a:t>
            </a:r>
            <a:r>
              <a:rPr lang="en-US" altLang="zh-CN" sz="1800" smtClean="0"/>
              <a:t>x</a:t>
            </a:r>
            <a:r>
              <a:rPr lang="zh-CN" altLang="en-US" sz="1800" smtClean="0"/>
              <a:t>＝－</a:t>
            </a:r>
            <a:r>
              <a:rPr lang="en-US" altLang="zh-CN" sz="1800" smtClean="0"/>
              <a:t>1</a:t>
            </a:r>
            <a:r>
              <a:rPr lang="zh-CN" altLang="en-US" sz="1800" smtClean="0"/>
              <a:t>处取极大值</a:t>
            </a:r>
            <a:endParaRPr lang="zh-CN" altLang="en-US" sz="1800" smtClean="0"/>
          </a:p>
          <a:p>
            <a:pPr eaLnBrk="1" hangingPunct="1"/>
            <a:r>
              <a:rPr lang="en-US" altLang="zh-CN" sz="1800" smtClean="0"/>
              <a:t>maxy3 =18.0000          </a:t>
            </a:r>
            <a:r>
              <a:rPr lang="zh-CN" altLang="en-US" sz="1800" smtClean="0"/>
              <a:t>％极大值为</a:t>
            </a:r>
            <a:r>
              <a:rPr lang="en-US" altLang="zh-CN" sz="1800" smtClean="0"/>
              <a:t>18</a:t>
            </a:r>
            <a:endParaRPr lang="en-US" altLang="zh-CN" sz="1800" smtClean="0"/>
          </a:p>
          <a:p>
            <a:pPr eaLnBrk="1" hangingPunct="1"/>
            <a:endParaRPr lang="zh-CN" altLang="en-US" sz="1800" smtClean="0"/>
          </a:p>
        </p:txBody>
      </p:sp>
      <p:pic>
        <p:nvPicPr>
          <p:cNvPr id="12293" name="图片 10"/>
          <p:cNvPicPr>
            <a:picLocks noChangeAspect="1" noChangeArrowheads="1"/>
          </p:cNvPicPr>
          <p:nvPr/>
        </p:nvPicPr>
        <p:blipFill>
          <a:blip r:embed="rId1"/>
          <a:srcRect/>
          <a:stretch>
            <a:fillRect/>
          </a:stretch>
        </p:blipFill>
        <p:spPr bwMode="auto">
          <a:xfrm>
            <a:off x="1946275" y="3411538"/>
            <a:ext cx="5457825" cy="2530475"/>
          </a:xfrm>
          <a:prstGeom prst="rect">
            <a:avLst/>
          </a:prstGeom>
          <a:noFill/>
          <a:ln w="9525">
            <a:noFill/>
            <a:miter lim="800000"/>
            <a:headEnd/>
            <a:tailEnd/>
          </a:ln>
        </p:spPr>
      </p:pic>
      <p:sp>
        <p:nvSpPr>
          <p:cNvPr id="12294" name="文本框 3"/>
          <p:cNvSpPr txBox="1">
            <a:spLocks noChangeArrowheads="1"/>
          </p:cNvSpPr>
          <p:nvPr/>
        </p:nvSpPr>
        <p:spPr bwMode="auto">
          <a:xfrm>
            <a:off x="2560638" y="5961063"/>
            <a:ext cx="5286375" cy="368300"/>
          </a:xfrm>
          <a:prstGeom prst="rect">
            <a:avLst/>
          </a:prstGeom>
          <a:noFill/>
          <a:ln w="9525">
            <a:noFill/>
            <a:miter lim="800000"/>
          </a:ln>
        </p:spPr>
        <p:txBody>
          <a:bodyPr>
            <a:spAutoFit/>
          </a:bodyPr>
          <a:lstStyle/>
          <a:p>
            <a:r>
              <a:rPr lang="zh-CN" altLang="en-US">
                <a:latin typeface="Trebuchet MS" pitchFamily="34" charset="0"/>
                <a:ea typeface="华文新魏" pitchFamily="2" charset="-122"/>
              </a:rPr>
              <a:t>图</a:t>
            </a:r>
            <a:r>
              <a:rPr lang="en-US" altLang="zh-CN">
                <a:latin typeface="Trebuchet MS" pitchFamily="34" charset="0"/>
                <a:ea typeface="华文新魏" pitchFamily="2" charset="-122"/>
              </a:rPr>
              <a:t>8-15                                       </a:t>
            </a:r>
            <a:r>
              <a:rPr lang="zh-CN" altLang="en-US">
                <a:latin typeface="Trebuchet MS" pitchFamily="34" charset="0"/>
                <a:ea typeface="华文新魏" pitchFamily="2" charset="-122"/>
              </a:rPr>
              <a:t>的极值图</a:t>
            </a:r>
            <a:endParaRPr lang="zh-CN" altLang="en-US">
              <a:latin typeface="Trebuchet MS" pitchFamily="34" charset="0"/>
              <a:ea typeface="华文新魏" pitchFamily="2" charset="-122"/>
            </a:endParaRPr>
          </a:p>
        </p:txBody>
      </p:sp>
      <p:graphicFrame>
        <p:nvGraphicFramePr>
          <p:cNvPr id="12290" name="Object 2"/>
          <p:cNvGraphicFramePr>
            <a:graphicFrameLocks noChangeAspect="1"/>
          </p:cNvGraphicFramePr>
          <p:nvPr/>
        </p:nvGraphicFramePr>
        <p:xfrm>
          <a:off x="3384550" y="2016125"/>
          <a:ext cx="2414588" cy="331788"/>
        </p:xfrm>
        <a:graphic>
          <a:graphicData uri="http://schemas.openxmlformats.org/presentationml/2006/ole">
            <mc:AlternateContent xmlns:mc="http://schemas.openxmlformats.org/markup-compatibility/2006">
              <mc:Choice xmlns:v="urn:schemas-microsoft-com:vml" Requires="v">
                <p:oleObj spid="_x0000_s12289" name="Equation" r:id="rId2" imgW="39928800" imgH="5486400" progId="Equation.DSMT4">
                  <p:embed/>
                </p:oleObj>
              </mc:Choice>
              <mc:Fallback>
                <p:oleObj name="Equation" r:id="rId2" imgW="39928800" imgH="5486400" progId="Equation.DSMT4">
                  <p:embed/>
                  <p:pic>
                    <p:nvPicPr>
                      <p:cNvPr id="0" name="图片 12288"/>
                      <p:cNvPicPr>
                        <a:picLocks noChangeAspect="1"/>
                      </p:cNvPicPr>
                      <p:nvPr/>
                    </p:nvPicPr>
                    <p:blipFill>
                      <a:blip r:embed="rId3"/>
                      <a:stretch>
                        <a:fillRect/>
                      </a:stretch>
                    </p:blipFill>
                    <p:spPr>
                      <a:xfrm>
                        <a:off x="3384550" y="2016125"/>
                        <a:ext cx="2414588" cy="331788"/>
                      </a:xfrm>
                      <a:prstGeom prst="rect">
                        <a:avLst/>
                      </a:prstGeom>
                      <a:noFill/>
                      <a:ln w="9525">
                        <a:noFill/>
                        <a:miter/>
                      </a:ln>
                    </p:spPr>
                  </p:pic>
                </p:oleObj>
              </mc:Fallback>
            </mc:AlternateContent>
          </a:graphicData>
        </a:graphic>
      </p:graphicFrame>
      <p:graphicFrame>
        <p:nvGraphicFramePr>
          <p:cNvPr id="12291" name="Object 3"/>
          <p:cNvGraphicFramePr>
            <a:graphicFrameLocks noChangeAspect="1"/>
          </p:cNvGraphicFramePr>
          <p:nvPr/>
        </p:nvGraphicFramePr>
        <p:xfrm>
          <a:off x="3468688" y="5980113"/>
          <a:ext cx="2414587" cy="330200"/>
        </p:xfrm>
        <a:graphic>
          <a:graphicData uri="http://schemas.openxmlformats.org/presentationml/2006/ole">
            <mc:AlternateContent xmlns:mc="http://schemas.openxmlformats.org/markup-compatibility/2006">
              <mc:Choice xmlns:v="urn:schemas-microsoft-com:vml" Requires="v">
                <p:oleObj spid="_x0000_s12291" name="Equation" r:id="rId4" imgW="39928800" imgH="5486400" progId="Equation.DSMT4">
                  <p:embed/>
                </p:oleObj>
              </mc:Choice>
              <mc:Fallback>
                <p:oleObj name="Equation" r:id="rId4" imgW="39928800" imgH="5486400" progId="Equation.DSMT4">
                  <p:embed/>
                  <p:pic>
                    <p:nvPicPr>
                      <p:cNvPr id="0" name="图片 12290"/>
                      <p:cNvPicPr>
                        <a:picLocks noChangeAspect="1"/>
                      </p:cNvPicPr>
                      <p:nvPr/>
                    </p:nvPicPr>
                    <p:blipFill>
                      <a:blip r:embed="rId3"/>
                      <a:stretch>
                        <a:fillRect/>
                      </a:stretch>
                    </p:blipFill>
                    <p:spPr>
                      <a:xfrm>
                        <a:off x="3468688" y="5980113"/>
                        <a:ext cx="2414587" cy="330200"/>
                      </a:xfrm>
                      <a:prstGeom prst="rect">
                        <a:avLst/>
                      </a:prstGeom>
                      <a:noFill/>
                      <a:ln w="9525">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标题 1"/>
          <p:cNvSpPr>
            <a:spLocks noGrp="1"/>
          </p:cNvSpPr>
          <p:nvPr>
            <p:ph type="title"/>
          </p:nvPr>
        </p:nvSpPr>
        <p:spPr>
          <a:xfrm>
            <a:off x="677863" y="295275"/>
            <a:ext cx="8596312" cy="1206500"/>
          </a:xfrm>
        </p:spPr>
        <p:txBody>
          <a:bodyPr/>
          <a:lstStyle/>
          <a:p>
            <a:pPr eaLnBrk="1" hangingPunct="1"/>
            <a:r>
              <a:rPr lang="en-US" altLang="zh-CN" b="1" smtClean="0"/>
              <a:t>8.3 </a:t>
            </a:r>
            <a:r>
              <a:rPr lang="zh-CN" altLang="zh-CN" b="1" smtClean="0"/>
              <a:t>不定积分</a:t>
            </a:r>
            <a:br>
              <a:rPr lang="zh-CN" altLang="zh-CN" b="1" smtClean="0"/>
            </a:br>
            <a:endParaRPr lang="zh-CN" altLang="en-US" smtClean="0"/>
          </a:p>
        </p:txBody>
      </p:sp>
      <p:sp>
        <p:nvSpPr>
          <p:cNvPr id="3" name="内容占位符 2"/>
          <p:cNvSpPr>
            <a:spLocks noGrp="1"/>
          </p:cNvSpPr>
          <p:nvPr>
            <p:ph idx="1"/>
          </p:nvPr>
        </p:nvSpPr>
        <p:spPr>
          <a:xfrm>
            <a:off x="785813" y="1300163"/>
            <a:ext cx="8597900" cy="5557837"/>
          </a:xfrm>
        </p:spPr>
        <p:txBody>
          <a:bodyPr>
            <a:normAutofit/>
          </a:bodyPr>
          <a:lstStyle/>
          <a:p>
            <a:pPr eaLnBrk="1" hangingPunct="1"/>
            <a:r>
              <a:rPr lang="zh-CN" altLang="zh-CN" sz="1800" smtClean="0"/>
              <a:t>为求不定积分，只须求出被积函数的一个原函数再加上几分常数即可，对于一些简单的不定积分利用基本积分表就可以得到我们想要的结果，而对于复杂的不定积分，我们利用</a:t>
            </a:r>
            <a:r>
              <a:rPr lang="en-US" altLang="zh-CN" sz="1800" smtClean="0"/>
              <a:t>Matlab</a:t>
            </a:r>
            <a:r>
              <a:rPr lang="zh-CN" altLang="zh-CN" sz="1800" smtClean="0"/>
              <a:t>可以更加快速的求得结果，并且可以得到图形，使其更加的形象直观。本节主要讲的是如何利用</a:t>
            </a:r>
            <a:r>
              <a:rPr lang="en-US" altLang="zh-CN" sz="1800" smtClean="0"/>
              <a:t>Matlab</a:t>
            </a:r>
            <a:r>
              <a:rPr lang="zh-CN" altLang="zh-CN" sz="1800" smtClean="0"/>
              <a:t>软件求不定积分以及函数图形</a:t>
            </a:r>
            <a:endParaRPr lang="zh-CN" altLang="zh-CN" sz="1800" smtClean="0"/>
          </a:p>
          <a:p>
            <a:pPr eaLnBrk="1" hangingPunct="1">
              <a:buFont typeface="Wingdings 3" pitchFamily="18" charset="2"/>
              <a:buNone/>
            </a:pPr>
            <a:r>
              <a:rPr lang="en-US" altLang="zh-CN" sz="2000" b="1" smtClean="0"/>
              <a:t>8.3.1</a:t>
            </a:r>
            <a:r>
              <a:rPr lang="zh-CN" altLang="en-US" sz="2000" b="1" smtClean="0"/>
              <a:t>不定积分定义及性质</a:t>
            </a:r>
            <a:endParaRPr lang="en-US" altLang="zh-CN" sz="2000" b="1" smtClean="0"/>
          </a:p>
          <a:p>
            <a:pPr eaLnBrk="1" hangingPunct="1">
              <a:buFont typeface="Wingdings 3" pitchFamily="18" charset="2"/>
              <a:buNone/>
            </a:pPr>
            <a:r>
              <a:rPr lang="zh-CN" altLang="en-US" sz="1800" smtClean="0"/>
              <a:t>（</a:t>
            </a:r>
            <a:r>
              <a:rPr lang="en-US" altLang="zh-CN" sz="1800" smtClean="0"/>
              <a:t>1</a:t>
            </a:r>
            <a:r>
              <a:rPr lang="zh-CN" altLang="en-US" sz="1800" smtClean="0"/>
              <a:t>）在区间</a:t>
            </a:r>
            <a:r>
              <a:rPr lang="en-US" altLang="zh-CN" sz="1800" smtClean="0"/>
              <a:t>I</a:t>
            </a:r>
            <a:r>
              <a:rPr lang="zh-CN" altLang="en-US" sz="1800" smtClean="0"/>
              <a:t>上，函数</a:t>
            </a:r>
            <a:r>
              <a:rPr lang="en-US" altLang="zh-CN" sz="1800" smtClean="0"/>
              <a:t>f(x)</a:t>
            </a:r>
            <a:r>
              <a:rPr lang="zh-CN" altLang="en-US" sz="1800" smtClean="0"/>
              <a:t>的带有任意常数项的原函数称为</a:t>
            </a:r>
            <a:r>
              <a:rPr lang="en-US" altLang="zh-CN" sz="1800" smtClean="0"/>
              <a:t>f(x)</a:t>
            </a:r>
            <a:r>
              <a:rPr lang="zh-CN" altLang="en-US" sz="1800" smtClean="0"/>
              <a:t>在区间</a:t>
            </a:r>
            <a:r>
              <a:rPr lang="en-US" altLang="zh-CN" sz="1800" smtClean="0"/>
              <a:t>I</a:t>
            </a:r>
            <a:r>
              <a:rPr lang="zh-CN" altLang="en-US" sz="1800" smtClean="0"/>
              <a:t>上的不定积分，</a:t>
            </a:r>
            <a:endParaRPr lang="en-US" altLang="zh-CN" sz="1800" smtClean="0"/>
          </a:p>
          <a:p>
            <a:pPr eaLnBrk="1" hangingPunct="1">
              <a:buFont typeface="Wingdings 3" pitchFamily="18" charset="2"/>
              <a:buNone/>
            </a:pPr>
            <a:r>
              <a:rPr lang="zh-CN" altLang="en-US" sz="1800" smtClean="0"/>
              <a:t>记作                ；</a:t>
            </a:r>
            <a:endParaRPr lang="en-US" altLang="zh-CN" sz="1800" smtClean="0"/>
          </a:p>
          <a:p>
            <a:pPr eaLnBrk="1" hangingPunct="1">
              <a:buFont typeface="Wingdings 3" pitchFamily="18" charset="2"/>
              <a:buNone/>
            </a:pPr>
            <a:r>
              <a:rPr lang="zh-CN" altLang="en-US" sz="1800" smtClean="0"/>
              <a:t>（</a:t>
            </a:r>
            <a:r>
              <a:rPr lang="en-US" altLang="zh-CN" sz="1800" smtClean="0"/>
              <a:t>2</a:t>
            </a:r>
            <a:r>
              <a:rPr lang="zh-CN" altLang="en-US" sz="1800" smtClean="0"/>
              <a:t>）基本积分表</a:t>
            </a:r>
            <a:endParaRPr lang="zh-CN" altLang="en-US" sz="1800" smtClean="0"/>
          </a:p>
        </p:txBody>
      </p:sp>
      <p:sp>
        <p:nvSpPr>
          <p:cNvPr id="13321" name="Rectangle 5"/>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14" name="Object 2"/>
          <p:cNvGraphicFramePr>
            <a:graphicFrameLocks noChangeAspect="1"/>
          </p:cNvGraphicFramePr>
          <p:nvPr/>
        </p:nvGraphicFramePr>
        <p:xfrm>
          <a:off x="1365250" y="3362325"/>
          <a:ext cx="954088" cy="454025"/>
        </p:xfrm>
        <a:graphic>
          <a:graphicData uri="http://schemas.openxmlformats.org/presentationml/2006/ole">
            <mc:AlternateContent xmlns:mc="http://schemas.openxmlformats.org/markup-compatibility/2006">
              <mc:Choice xmlns:v="urn:schemas-microsoft-com:vml" Requires="v">
                <p:oleObj spid="_x0000_s13313" name="Equation" r:id="rId1" imgW="14020800" imgH="6705600" progId="Equation.DSMT4">
                  <p:embed/>
                </p:oleObj>
              </mc:Choice>
              <mc:Fallback>
                <p:oleObj name="Equation" r:id="rId1" imgW="14020800" imgH="6705600" progId="Equation.DSMT4">
                  <p:embed/>
                  <p:pic>
                    <p:nvPicPr>
                      <p:cNvPr id="0" name="图片 13312"/>
                      <p:cNvPicPr>
                        <a:picLocks noChangeAspect="1"/>
                      </p:cNvPicPr>
                      <p:nvPr/>
                    </p:nvPicPr>
                    <p:blipFill>
                      <a:blip r:embed="rId2"/>
                      <a:stretch>
                        <a:fillRect/>
                      </a:stretch>
                    </p:blipFill>
                    <p:spPr>
                      <a:xfrm>
                        <a:off x="1365250" y="3362325"/>
                        <a:ext cx="954088" cy="454025"/>
                      </a:xfrm>
                      <a:prstGeom prst="rect">
                        <a:avLst/>
                      </a:prstGeom>
                      <a:noFill/>
                      <a:ln w="9525">
                        <a:noFill/>
                        <a:miter/>
                      </a:ln>
                    </p:spPr>
                  </p:pic>
                </p:oleObj>
              </mc:Fallback>
            </mc:AlternateContent>
          </a:graphicData>
        </a:graphic>
      </p:graphicFrame>
      <p:sp>
        <p:nvSpPr>
          <p:cNvPr id="13322" name="Rectangle 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15" name="Object 3"/>
          <p:cNvGraphicFramePr>
            <a:graphicFrameLocks noChangeAspect="1"/>
          </p:cNvGraphicFramePr>
          <p:nvPr/>
        </p:nvGraphicFramePr>
        <p:xfrm>
          <a:off x="1462088" y="4257675"/>
          <a:ext cx="2359025" cy="381000"/>
        </p:xfrm>
        <a:graphic>
          <a:graphicData uri="http://schemas.openxmlformats.org/presentationml/2006/ole">
            <mc:AlternateContent xmlns:mc="http://schemas.openxmlformats.org/markup-compatibility/2006">
              <mc:Choice xmlns:v="urn:schemas-microsoft-com:vml" Requires="v">
                <p:oleObj spid="_x0000_s13315" name="Equation" r:id="rId3" imgW="41148000" imgH="6705600" progId="Equation.DSMT4">
                  <p:embed/>
                </p:oleObj>
              </mc:Choice>
              <mc:Fallback>
                <p:oleObj name="Equation" r:id="rId3" imgW="41148000" imgH="6705600" progId="Equation.DSMT4">
                  <p:embed/>
                  <p:pic>
                    <p:nvPicPr>
                      <p:cNvPr id="0" name="图片 13314"/>
                      <p:cNvPicPr>
                        <a:picLocks noChangeAspect="1"/>
                      </p:cNvPicPr>
                      <p:nvPr/>
                    </p:nvPicPr>
                    <p:blipFill>
                      <a:blip r:embed="rId4"/>
                      <a:stretch>
                        <a:fillRect/>
                      </a:stretch>
                    </p:blipFill>
                    <p:spPr>
                      <a:xfrm>
                        <a:off x="1462088" y="4257675"/>
                        <a:ext cx="2359025" cy="381000"/>
                      </a:xfrm>
                      <a:prstGeom prst="rect">
                        <a:avLst/>
                      </a:prstGeom>
                      <a:noFill/>
                      <a:ln w="9525">
                        <a:noFill/>
                        <a:miter/>
                      </a:ln>
                    </p:spPr>
                  </p:pic>
                </p:oleObj>
              </mc:Fallback>
            </mc:AlternateContent>
          </a:graphicData>
        </a:graphic>
      </p:graphicFrame>
      <p:sp>
        <p:nvSpPr>
          <p:cNvPr id="13323" name="Rectangle 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3316" name="Object 4"/>
          <p:cNvGraphicFramePr>
            <a:graphicFrameLocks noChangeAspect="1"/>
          </p:cNvGraphicFramePr>
          <p:nvPr/>
        </p:nvGraphicFramePr>
        <p:xfrm>
          <a:off x="1462088" y="4708525"/>
          <a:ext cx="2359025" cy="552450"/>
        </p:xfrm>
        <a:graphic>
          <a:graphicData uri="http://schemas.openxmlformats.org/presentationml/2006/ole">
            <mc:AlternateContent xmlns:mc="http://schemas.openxmlformats.org/markup-compatibility/2006">
              <mc:Choice xmlns:v="urn:schemas-microsoft-com:vml" Requires="v">
                <p:oleObj spid="_x0000_s13316" name="Equation" r:id="rId5" imgW="42976800" imgH="10058400" progId="Equation.DSMT4">
                  <p:embed/>
                </p:oleObj>
              </mc:Choice>
              <mc:Fallback>
                <p:oleObj name="Equation" r:id="rId5" imgW="42976800" imgH="10058400" progId="Equation.DSMT4">
                  <p:embed/>
                  <p:pic>
                    <p:nvPicPr>
                      <p:cNvPr id="0" name="图片 13315"/>
                      <p:cNvPicPr>
                        <a:picLocks noChangeAspect="1"/>
                      </p:cNvPicPr>
                      <p:nvPr/>
                    </p:nvPicPr>
                    <p:blipFill>
                      <a:blip r:embed="rId6"/>
                      <a:stretch>
                        <a:fillRect/>
                      </a:stretch>
                    </p:blipFill>
                    <p:spPr>
                      <a:xfrm>
                        <a:off x="1462088" y="4708525"/>
                        <a:ext cx="2359025" cy="552450"/>
                      </a:xfrm>
                      <a:prstGeom prst="rect">
                        <a:avLst/>
                      </a:prstGeom>
                      <a:noFill/>
                      <a:ln w="9525">
                        <a:noFill/>
                        <a:miter/>
                      </a:ln>
                    </p:spPr>
                  </p:pic>
                </p:oleObj>
              </mc:Fallback>
            </mc:AlternateContent>
          </a:graphicData>
        </a:graphic>
      </p:graphicFrame>
      <p:sp>
        <p:nvSpPr>
          <p:cNvPr id="13324" name="Rectangle 11"/>
          <p:cNvSpPr>
            <a:spLocks noChangeArrowheads="1"/>
          </p:cNvSpPr>
          <p:nvPr/>
        </p:nvSpPr>
        <p:spPr bwMode="auto">
          <a:xfrm>
            <a:off x="1462088" y="5448300"/>
            <a:ext cx="18778537" cy="46038"/>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13317" name="Object 5"/>
          <p:cNvGraphicFramePr>
            <a:graphicFrameLocks noChangeAspect="1"/>
          </p:cNvGraphicFramePr>
          <p:nvPr/>
        </p:nvGraphicFramePr>
        <p:xfrm>
          <a:off x="1462088" y="5427663"/>
          <a:ext cx="1922462" cy="601662"/>
        </p:xfrm>
        <a:graphic>
          <a:graphicData uri="http://schemas.openxmlformats.org/presentationml/2006/ole">
            <mc:AlternateContent xmlns:mc="http://schemas.openxmlformats.org/markup-compatibility/2006">
              <mc:Choice xmlns:v="urn:schemas-microsoft-com:vml" Requires="v">
                <p:oleObj spid="_x0000_s13317" name="Equation" r:id="rId7" imgW="29870400" imgH="9448800" progId="Equation.DSMT4">
                  <p:embed/>
                </p:oleObj>
              </mc:Choice>
              <mc:Fallback>
                <p:oleObj name="Equation" r:id="rId7" imgW="29870400" imgH="9448800" progId="Equation.DSMT4">
                  <p:embed/>
                  <p:pic>
                    <p:nvPicPr>
                      <p:cNvPr id="0" name="图片 13316"/>
                      <p:cNvPicPr>
                        <a:picLocks noChangeAspect="1"/>
                      </p:cNvPicPr>
                      <p:nvPr/>
                    </p:nvPicPr>
                    <p:blipFill>
                      <a:blip r:embed="rId8"/>
                      <a:stretch>
                        <a:fillRect/>
                      </a:stretch>
                    </p:blipFill>
                    <p:spPr>
                      <a:xfrm>
                        <a:off x="1462088" y="5427663"/>
                        <a:ext cx="1922462" cy="601662"/>
                      </a:xfrm>
                      <a:prstGeom prst="rect">
                        <a:avLst/>
                      </a:prstGeom>
                      <a:noFill/>
                      <a:ln w="9525">
                        <a:noFill/>
                        <a:miter/>
                      </a:ln>
                    </p:spPr>
                  </p:pic>
                </p:oleObj>
              </mc:Fallback>
            </mc:AlternateContent>
          </a:graphicData>
        </a:graphic>
      </p:graphicFrame>
      <p:sp>
        <p:nvSpPr>
          <p:cNvPr id="13325" name="Rectangle 13"/>
          <p:cNvSpPr>
            <a:spLocks noChangeArrowheads="1"/>
          </p:cNvSpPr>
          <p:nvPr/>
        </p:nvSpPr>
        <p:spPr bwMode="auto">
          <a:xfrm>
            <a:off x="1365250" y="6126163"/>
            <a:ext cx="15389225" cy="55562"/>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13318" name="Object 6"/>
          <p:cNvGraphicFramePr>
            <a:graphicFrameLocks noChangeAspect="1"/>
          </p:cNvGraphicFramePr>
          <p:nvPr/>
        </p:nvGraphicFramePr>
        <p:xfrm>
          <a:off x="1365250" y="6126163"/>
          <a:ext cx="2425700" cy="555625"/>
        </p:xfrm>
        <a:graphic>
          <a:graphicData uri="http://schemas.openxmlformats.org/presentationml/2006/ole">
            <mc:AlternateContent xmlns:mc="http://schemas.openxmlformats.org/markup-compatibility/2006">
              <mc:Choice xmlns:v="urn:schemas-microsoft-com:vml" Requires="v">
                <p:oleObj spid="_x0000_s13318" name="Equation" r:id="rId9" imgW="40843200" imgH="9448800" progId="Equation.DSMT4">
                  <p:embed/>
                </p:oleObj>
              </mc:Choice>
              <mc:Fallback>
                <p:oleObj name="Equation" r:id="rId9" imgW="40843200" imgH="9448800" progId="Equation.DSMT4">
                  <p:embed/>
                  <p:pic>
                    <p:nvPicPr>
                      <p:cNvPr id="0" name="图片 13317"/>
                      <p:cNvPicPr>
                        <a:picLocks noChangeAspect="1"/>
                      </p:cNvPicPr>
                      <p:nvPr/>
                    </p:nvPicPr>
                    <p:blipFill>
                      <a:blip r:embed="rId10"/>
                      <a:stretch>
                        <a:fillRect/>
                      </a:stretch>
                    </p:blipFill>
                    <p:spPr>
                      <a:xfrm>
                        <a:off x="1365250" y="6126163"/>
                        <a:ext cx="2425700" cy="555625"/>
                      </a:xfrm>
                      <a:prstGeom prst="rect">
                        <a:avLst/>
                      </a:prstGeom>
                      <a:noFill/>
                      <a:ln w="9525">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内容占位符 2"/>
          <p:cNvSpPr>
            <a:spLocks noGrp="1"/>
          </p:cNvSpPr>
          <p:nvPr>
            <p:ph idx="1"/>
          </p:nvPr>
        </p:nvSpPr>
        <p:spPr>
          <a:xfrm>
            <a:off x="746125" y="263525"/>
            <a:ext cx="8596313" cy="6315075"/>
          </a:xfrm>
        </p:spPr>
        <p:txBody>
          <a:bodyPr/>
          <a:lstStyle/>
          <a:p>
            <a:pPr marL="0" indent="0" eaLnBrk="1" hangingPunct="1">
              <a:buFont typeface="Wingdings 3" pitchFamily="18" charset="2"/>
              <a:buNone/>
            </a:pPr>
            <a:endParaRPr lang="en-US" altLang="zh-CN" sz="1800" smtClean="0"/>
          </a:p>
          <a:p>
            <a:pPr marL="0" indent="0" eaLnBrk="1" hangingPunct="1">
              <a:buFont typeface="Wingdings 3" pitchFamily="18" charset="2"/>
              <a:buNone/>
            </a:pPr>
            <a:endParaRPr lang="zh-CN" altLang="en-US" sz="1800" smtClean="0"/>
          </a:p>
        </p:txBody>
      </p:sp>
      <p:sp>
        <p:nvSpPr>
          <p:cNvPr id="14348" name="Rectangle 2"/>
          <p:cNvSpPr>
            <a:spLocks noChangeArrowheads="1"/>
          </p:cNvSpPr>
          <p:nvPr/>
        </p:nvSpPr>
        <p:spPr bwMode="auto">
          <a:xfrm>
            <a:off x="0" y="-122238"/>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38" name="Object 2"/>
          <p:cNvGraphicFramePr>
            <a:graphicFrameLocks noChangeAspect="1"/>
          </p:cNvGraphicFramePr>
          <p:nvPr/>
        </p:nvGraphicFramePr>
        <p:xfrm>
          <a:off x="1133475" y="450850"/>
          <a:ext cx="2439988" cy="600075"/>
        </p:xfrm>
        <a:graphic>
          <a:graphicData uri="http://schemas.openxmlformats.org/presentationml/2006/ole">
            <mc:AlternateContent xmlns:mc="http://schemas.openxmlformats.org/markup-compatibility/2006">
              <mc:Choice xmlns:v="urn:schemas-microsoft-com:vml" Requires="v">
                <p:oleObj spid="_x0000_s14337" name="Equation" r:id="rId1" imgW="43586400" imgH="10668000" progId="Equation.DSMT4">
                  <p:embed/>
                </p:oleObj>
              </mc:Choice>
              <mc:Fallback>
                <p:oleObj name="Equation" r:id="rId1" imgW="43586400" imgH="10668000" progId="Equation.DSMT4">
                  <p:embed/>
                  <p:pic>
                    <p:nvPicPr>
                      <p:cNvPr id="0" name="图片 14336"/>
                      <p:cNvPicPr>
                        <a:picLocks noChangeAspect="1"/>
                      </p:cNvPicPr>
                      <p:nvPr/>
                    </p:nvPicPr>
                    <p:blipFill>
                      <a:blip r:embed="rId2"/>
                      <a:stretch>
                        <a:fillRect/>
                      </a:stretch>
                    </p:blipFill>
                    <p:spPr>
                      <a:xfrm>
                        <a:off x="1133475" y="450850"/>
                        <a:ext cx="2439988" cy="600075"/>
                      </a:xfrm>
                      <a:prstGeom prst="rect">
                        <a:avLst/>
                      </a:prstGeom>
                      <a:noFill/>
                      <a:ln w="9525">
                        <a:noFill/>
                        <a:miter/>
                      </a:ln>
                    </p:spPr>
                  </p:pic>
                </p:oleObj>
              </mc:Fallback>
            </mc:AlternateContent>
          </a:graphicData>
        </a:graphic>
      </p:graphicFrame>
      <p:sp>
        <p:nvSpPr>
          <p:cNvPr id="14349" name="Rectangle 4"/>
          <p:cNvSpPr>
            <a:spLocks noChangeArrowheads="1"/>
          </p:cNvSpPr>
          <p:nvPr/>
        </p:nvSpPr>
        <p:spPr bwMode="auto">
          <a:xfrm>
            <a:off x="9525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39" name="Object 3"/>
          <p:cNvGraphicFramePr>
            <a:graphicFrameLocks noChangeAspect="1"/>
          </p:cNvGraphicFramePr>
          <p:nvPr/>
        </p:nvGraphicFramePr>
        <p:xfrm>
          <a:off x="1133475" y="1314450"/>
          <a:ext cx="2081213" cy="404813"/>
        </p:xfrm>
        <a:graphic>
          <a:graphicData uri="http://schemas.openxmlformats.org/presentationml/2006/ole">
            <mc:AlternateContent xmlns:mc="http://schemas.openxmlformats.org/markup-compatibility/2006">
              <mc:Choice xmlns:v="urn:schemas-microsoft-com:vml" Requires="v">
                <p:oleObj spid="_x0000_s14339" name="Equation" r:id="rId3" imgW="34137600" imgH="6705600" progId="Equation.DSMT4">
                  <p:embed/>
                </p:oleObj>
              </mc:Choice>
              <mc:Fallback>
                <p:oleObj name="Equation" r:id="rId3" imgW="34137600" imgH="6705600" progId="Equation.DSMT4">
                  <p:embed/>
                  <p:pic>
                    <p:nvPicPr>
                      <p:cNvPr id="0" name="图片 14338"/>
                      <p:cNvPicPr>
                        <a:picLocks noChangeAspect="1"/>
                      </p:cNvPicPr>
                      <p:nvPr/>
                    </p:nvPicPr>
                    <p:blipFill>
                      <a:blip r:embed="rId4"/>
                      <a:stretch>
                        <a:fillRect/>
                      </a:stretch>
                    </p:blipFill>
                    <p:spPr>
                      <a:xfrm>
                        <a:off x="1133475" y="1314450"/>
                        <a:ext cx="2081213" cy="404813"/>
                      </a:xfrm>
                      <a:prstGeom prst="rect">
                        <a:avLst/>
                      </a:prstGeom>
                      <a:noFill/>
                      <a:ln w="9525">
                        <a:noFill/>
                        <a:miter/>
                      </a:ln>
                    </p:spPr>
                  </p:pic>
                </p:oleObj>
              </mc:Fallback>
            </mc:AlternateContent>
          </a:graphicData>
        </a:graphic>
      </p:graphicFrame>
      <p:sp>
        <p:nvSpPr>
          <p:cNvPr id="14350" name="Rectangle 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40" name="Object 4"/>
          <p:cNvGraphicFramePr>
            <a:graphicFrameLocks noChangeAspect="1"/>
          </p:cNvGraphicFramePr>
          <p:nvPr/>
        </p:nvGraphicFramePr>
        <p:xfrm>
          <a:off x="1133475" y="1987550"/>
          <a:ext cx="2138363" cy="387350"/>
        </p:xfrm>
        <a:graphic>
          <a:graphicData uri="http://schemas.openxmlformats.org/presentationml/2006/ole">
            <mc:AlternateContent xmlns:mc="http://schemas.openxmlformats.org/markup-compatibility/2006">
              <mc:Choice xmlns:v="urn:schemas-microsoft-com:vml" Requires="v">
                <p:oleObj spid="_x0000_s14340" name="Equation" r:id="rId5" imgW="36576000" imgH="6705600" progId="Equation.DSMT4">
                  <p:embed/>
                </p:oleObj>
              </mc:Choice>
              <mc:Fallback>
                <p:oleObj name="Equation" r:id="rId5" imgW="36576000" imgH="6705600" progId="Equation.DSMT4">
                  <p:embed/>
                  <p:pic>
                    <p:nvPicPr>
                      <p:cNvPr id="0" name="图片 14339"/>
                      <p:cNvPicPr>
                        <a:picLocks noChangeAspect="1"/>
                      </p:cNvPicPr>
                      <p:nvPr/>
                    </p:nvPicPr>
                    <p:blipFill>
                      <a:blip r:embed="rId6"/>
                      <a:stretch>
                        <a:fillRect/>
                      </a:stretch>
                    </p:blipFill>
                    <p:spPr>
                      <a:xfrm>
                        <a:off x="1133475" y="1987550"/>
                        <a:ext cx="2138363" cy="387350"/>
                      </a:xfrm>
                      <a:prstGeom prst="rect">
                        <a:avLst/>
                      </a:prstGeom>
                      <a:noFill/>
                      <a:ln w="9525">
                        <a:noFill/>
                        <a:miter/>
                      </a:ln>
                    </p:spPr>
                  </p:pic>
                </p:oleObj>
              </mc:Fallback>
            </mc:AlternateContent>
          </a:graphicData>
        </a:graphic>
      </p:graphicFrame>
      <p:sp>
        <p:nvSpPr>
          <p:cNvPr id="14351" name="Rectangle 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41" name="Object 5"/>
          <p:cNvGraphicFramePr>
            <a:graphicFrameLocks noChangeAspect="1"/>
          </p:cNvGraphicFramePr>
          <p:nvPr/>
        </p:nvGraphicFramePr>
        <p:xfrm>
          <a:off x="1133475" y="2638425"/>
          <a:ext cx="2081213" cy="520700"/>
        </p:xfrm>
        <a:graphic>
          <a:graphicData uri="http://schemas.openxmlformats.org/presentationml/2006/ole">
            <mc:AlternateContent xmlns:mc="http://schemas.openxmlformats.org/markup-compatibility/2006">
              <mc:Choice xmlns:v="urn:schemas-microsoft-com:vml" Requires="v">
                <p:oleObj spid="_x0000_s14341" name="Equation" r:id="rId7" imgW="37490400" imgH="9448800" progId="Equation.DSMT4">
                  <p:embed/>
                </p:oleObj>
              </mc:Choice>
              <mc:Fallback>
                <p:oleObj name="Equation" r:id="rId7" imgW="37490400" imgH="9448800" progId="Equation.DSMT4">
                  <p:embed/>
                  <p:pic>
                    <p:nvPicPr>
                      <p:cNvPr id="0" name="图片 14340"/>
                      <p:cNvPicPr>
                        <a:picLocks noChangeAspect="1"/>
                      </p:cNvPicPr>
                      <p:nvPr/>
                    </p:nvPicPr>
                    <p:blipFill>
                      <a:blip r:embed="rId8"/>
                      <a:stretch>
                        <a:fillRect/>
                      </a:stretch>
                    </p:blipFill>
                    <p:spPr>
                      <a:xfrm>
                        <a:off x="1133475" y="2638425"/>
                        <a:ext cx="2081213" cy="520700"/>
                      </a:xfrm>
                      <a:prstGeom prst="rect">
                        <a:avLst/>
                      </a:prstGeom>
                      <a:noFill/>
                      <a:ln w="9525">
                        <a:noFill/>
                        <a:miter/>
                      </a:ln>
                    </p:spPr>
                  </p:pic>
                </p:oleObj>
              </mc:Fallback>
            </mc:AlternateContent>
          </a:graphicData>
        </a:graphic>
      </p:graphicFrame>
      <p:sp>
        <p:nvSpPr>
          <p:cNvPr id="14352" name="Rectangle 10"/>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42" name="Object 6"/>
          <p:cNvGraphicFramePr>
            <a:graphicFrameLocks noChangeAspect="1"/>
          </p:cNvGraphicFramePr>
          <p:nvPr/>
        </p:nvGraphicFramePr>
        <p:xfrm>
          <a:off x="1133475" y="3421063"/>
          <a:ext cx="2079625" cy="495300"/>
        </p:xfrm>
        <a:graphic>
          <a:graphicData uri="http://schemas.openxmlformats.org/presentationml/2006/ole">
            <mc:AlternateContent xmlns:mc="http://schemas.openxmlformats.org/markup-compatibility/2006">
              <mc:Choice xmlns:v="urn:schemas-microsoft-com:vml" Requires="v">
                <p:oleObj spid="_x0000_s14342" name="Equation" r:id="rId9" imgW="39319200" imgH="9448800" progId="Equation.DSMT4">
                  <p:embed/>
                </p:oleObj>
              </mc:Choice>
              <mc:Fallback>
                <p:oleObj name="Equation" r:id="rId9" imgW="39319200" imgH="9448800" progId="Equation.DSMT4">
                  <p:embed/>
                  <p:pic>
                    <p:nvPicPr>
                      <p:cNvPr id="0" name="图片 14341"/>
                      <p:cNvPicPr>
                        <a:picLocks noChangeAspect="1"/>
                      </p:cNvPicPr>
                      <p:nvPr/>
                    </p:nvPicPr>
                    <p:blipFill>
                      <a:blip r:embed="rId10"/>
                      <a:stretch>
                        <a:fillRect/>
                      </a:stretch>
                    </p:blipFill>
                    <p:spPr>
                      <a:xfrm>
                        <a:off x="1133475" y="3421063"/>
                        <a:ext cx="2079625" cy="495300"/>
                      </a:xfrm>
                      <a:prstGeom prst="rect">
                        <a:avLst/>
                      </a:prstGeom>
                      <a:noFill/>
                      <a:ln w="9525">
                        <a:noFill/>
                        <a:miter/>
                      </a:ln>
                    </p:spPr>
                  </p:pic>
                </p:oleObj>
              </mc:Fallback>
            </mc:AlternateContent>
          </a:graphicData>
        </a:graphic>
      </p:graphicFrame>
      <p:sp>
        <p:nvSpPr>
          <p:cNvPr id="14353" name="Rectangle 1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43" name="Object 7"/>
          <p:cNvGraphicFramePr>
            <a:graphicFrameLocks noChangeAspect="1"/>
          </p:cNvGraphicFramePr>
          <p:nvPr/>
        </p:nvGraphicFramePr>
        <p:xfrm>
          <a:off x="1133475" y="4178300"/>
          <a:ext cx="2479675" cy="393700"/>
        </p:xfrm>
        <a:graphic>
          <a:graphicData uri="http://schemas.openxmlformats.org/presentationml/2006/ole">
            <mc:AlternateContent xmlns:mc="http://schemas.openxmlformats.org/markup-compatibility/2006">
              <mc:Choice xmlns:v="urn:schemas-microsoft-com:vml" Requires="v">
                <p:oleObj spid="_x0000_s14343" name="Equation" r:id="rId11" imgW="41757600" imgH="6705600" progId="Equation.DSMT4">
                  <p:embed/>
                </p:oleObj>
              </mc:Choice>
              <mc:Fallback>
                <p:oleObj name="Equation" r:id="rId11" imgW="41757600" imgH="6705600" progId="Equation.DSMT4">
                  <p:embed/>
                  <p:pic>
                    <p:nvPicPr>
                      <p:cNvPr id="0" name="图片 14342"/>
                      <p:cNvPicPr>
                        <a:picLocks noChangeAspect="1"/>
                      </p:cNvPicPr>
                      <p:nvPr/>
                    </p:nvPicPr>
                    <p:blipFill>
                      <a:blip r:embed="rId12"/>
                      <a:stretch>
                        <a:fillRect/>
                      </a:stretch>
                    </p:blipFill>
                    <p:spPr>
                      <a:xfrm>
                        <a:off x="1133475" y="4178300"/>
                        <a:ext cx="2479675" cy="393700"/>
                      </a:xfrm>
                      <a:prstGeom prst="rect">
                        <a:avLst/>
                      </a:prstGeom>
                      <a:noFill/>
                      <a:ln w="9525">
                        <a:noFill/>
                        <a:miter/>
                      </a:ln>
                    </p:spPr>
                  </p:pic>
                </p:oleObj>
              </mc:Fallback>
            </mc:AlternateContent>
          </a:graphicData>
        </a:graphic>
      </p:graphicFrame>
      <p:sp>
        <p:nvSpPr>
          <p:cNvPr id="14354" name="Rectangle 14"/>
          <p:cNvSpPr>
            <a:spLocks noChangeArrowheads="1"/>
          </p:cNvSpPr>
          <p:nvPr/>
        </p:nvSpPr>
        <p:spPr bwMode="auto">
          <a:xfrm>
            <a:off x="1133475" y="4738688"/>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44" name="Object 8"/>
          <p:cNvGraphicFramePr>
            <a:graphicFrameLocks noChangeAspect="1"/>
          </p:cNvGraphicFramePr>
          <p:nvPr/>
        </p:nvGraphicFramePr>
        <p:xfrm>
          <a:off x="1133475" y="4738688"/>
          <a:ext cx="2522538" cy="379412"/>
        </p:xfrm>
        <a:graphic>
          <a:graphicData uri="http://schemas.openxmlformats.org/presentationml/2006/ole">
            <mc:AlternateContent xmlns:mc="http://schemas.openxmlformats.org/markup-compatibility/2006">
              <mc:Choice xmlns:v="urn:schemas-microsoft-com:vml" Requires="v">
                <p:oleObj spid="_x0000_s14344" name="Equation" r:id="rId13" imgW="44196000" imgH="6705600" progId="Equation.DSMT4">
                  <p:embed/>
                </p:oleObj>
              </mc:Choice>
              <mc:Fallback>
                <p:oleObj name="Equation" r:id="rId13" imgW="44196000" imgH="6705600" progId="Equation.DSMT4">
                  <p:embed/>
                  <p:pic>
                    <p:nvPicPr>
                      <p:cNvPr id="0" name="图片 14343"/>
                      <p:cNvPicPr>
                        <a:picLocks noChangeAspect="1"/>
                      </p:cNvPicPr>
                      <p:nvPr/>
                    </p:nvPicPr>
                    <p:blipFill>
                      <a:blip r:embed="rId14"/>
                      <a:stretch>
                        <a:fillRect/>
                      </a:stretch>
                    </p:blipFill>
                    <p:spPr>
                      <a:xfrm>
                        <a:off x="1133475" y="4738688"/>
                        <a:ext cx="2522538" cy="379412"/>
                      </a:xfrm>
                      <a:prstGeom prst="rect">
                        <a:avLst/>
                      </a:prstGeom>
                      <a:noFill/>
                      <a:ln w="9525">
                        <a:noFill/>
                        <a:miter/>
                      </a:ln>
                    </p:spPr>
                  </p:pic>
                </p:oleObj>
              </mc:Fallback>
            </mc:AlternateContent>
          </a:graphicData>
        </a:graphic>
      </p:graphicFrame>
      <p:sp>
        <p:nvSpPr>
          <p:cNvPr id="14355" name="Rectangle 2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45" name="Object 9"/>
          <p:cNvGraphicFramePr>
            <a:graphicFrameLocks noChangeAspect="1"/>
          </p:cNvGraphicFramePr>
          <p:nvPr/>
        </p:nvGraphicFramePr>
        <p:xfrm>
          <a:off x="1135063" y="5362575"/>
          <a:ext cx="1744662" cy="433388"/>
        </p:xfrm>
        <a:graphic>
          <a:graphicData uri="http://schemas.openxmlformats.org/presentationml/2006/ole">
            <mc:AlternateContent xmlns:mc="http://schemas.openxmlformats.org/markup-compatibility/2006">
              <mc:Choice xmlns:v="urn:schemas-microsoft-com:vml" Requires="v">
                <p:oleObj spid="_x0000_s14345" name="Equation" r:id="rId15" imgW="26822400" imgH="6705600" progId="Equation.DSMT4">
                  <p:embed/>
                </p:oleObj>
              </mc:Choice>
              <mc:Fallback>
                <p:oleObj name="Equation" r:id="rId15" imgW="26822400" imgH="6705600" progId="Equation.DSMT4">
                  <p:embed/>
                  <p:pic>
                    <p:nvPicPr>
                      <p:cNvPr id="0" name="图片 14344"/>
                      <p:cNvPicPr>
                        <a:picLocks noChangeAspect="1"/>
                      </p:cNvPicPr>
                      <p:nvPr/>
                    </p:nvPicPr>
                    <p:blipFill>
                      <a:blip r:embed="rId16"/>
                      <a:stretch>
                        <a:fillRect/>
                      </a:stretch>
                    </p:blipFill>
                    <p:spPr>
                      <a:xfrm>
                        <a:off x="1135063" y="5362575"/>
                        <a:ext cx="1744662" cy="433388"/>
                      </a:xfrm>
                      <a:prstGeom prst="rect">
                        <a:avLst/>
                      </a:prstGeom>
                      <a:noFill/>
                      <a:ln w="9525">
                        <a:noFill/>
                        <a:miter/>
                      </a:ln>
                    </p:spPr>
                  </p:pic>
                </p:oleObj>
              </mc:Fallback>
            </mc:AlternateContent>
          </a:graphicData>
        </a:graphic>
      </p:graphicFrame>
      <p:sp>
        <p:nvSpPr>
          <p:cNvPr id="14356" name="Rectangle 25"/>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4346" name="Object 10"/>
          <p:cNvGraphicFramePr>
            <a:graphicFrameLocks noChangeAspect="1"/>
          </p:cNvGraphicFramePr>
          <p:nvPr/>
        </p:nvGraphicFramePr>
        <p:xfrm>
          <a:off x="1133475" y="5910263"/>
          <a:ext cx="1957388" cy="668337"/>
        </p:xfrm>
        <a:graphic>
          <a:graphicData uri="http://schemas.openxmlformats.org/presentationml/2006/ole">
            <mc:AlternateContent xmlns:mc="http://schemas.openxmlformats.org/markup-compatibility/2006">
              <mc:Choice xmlns:v="urn:schemas-microsoft-com:vml" Requires="v">
                <p:oleObj spid="_x0000_s14346" name="Equation" r:id="rId17" imgW="29565600" imgH="10058400" progId="Equation.DSMT4">
                  <p:embed/>
                </p:oleObj>
              </mc:Choice>
              <mc:Fallback>
                <p:oleObj name="Equation" r:id="rId17" imgW="29565600" imgH="10058400" progId="Equation.DSMT4">
                  <p:embed/>
                  <p:pic>
                    <p:nvPicPr>
                      <p:cNvPr id="0" name="图片 14345"/>
                      <p:cNvPicPr>
                        <a:picLocks noChangeAspect="1"/>
                      </p:cNvPicPr>
                      <p:nvPr/>
                    </p:nvPicPr>
                    <p:blipFill>
                      <a:blip r:embed="rId18"/>
                      <a:stretch>
                        <a:fillRect/>
                      </a:stretch>
                    </p:blipFill>
                    <p:spPr>
                      <a:xfrm>
                        <a:off x="1133475" y="5910263"/>
                        <a:ext cx="1957388" cy="668337"/>
                      </a:xfrm>
                      <a:prstGeom prst="rect">
                        <a:avLst/>
                      </a:prstGeom>
                      <a:noFill/>
                      <a:ln w="9525">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内容占位符 2"/>
          <p:cNvSpPr>
            <a:spLocks noGrp="1"/>
          </p:cNvSpPr>
          <p:nvPr>
            <p:ph idx="1"/>
          </p:nvPr>
        </p:nvSpPr>
        <p:spPr>
          <a:xfrm>
            <a:off x="500063" y="441325"/>
            <a:ext cx="9544050" cy="5986463"/>
          </a:xfrm>
        </p:spPr>
        <p:txBody>
          <a:bodyPr/>
          <a:lstStyle/>
          <a:p>
            <a:pPr eaLnBrk="1" hangingPunct="1"/>
            <a:r>
              <a:rPr lang="zh-CN" altLang="en-US" sz="1800" b="1" smtClean="0"/>
              <a:t>（第一类换元法</a:t>
            </a:r>
            <a:r>
              <a:rPr lang="zh-CN" altLang="en-US" sz="1800" smtClean="0"/>
              <a:t>）设函数 </a:t>
            </a:r>
            <a:r>
              <a:rPr lang="en-US" altLang="zh-CN" sz="1800" smtClean="0"/>
              <a:t>f(n)</a:t>
            </a:r>
            <a:r>
              <a:rPr lang="zh-CN" altLang="en-US" sz="1800" smtClean="0"/>
              <a:t>的原函数存在，            可导，则有换元公式 ；</a:t>
            </a:r>
            <a:endParaRPr lang="en-US" altLang="zh-CN" sz="1800" smtClean="0"/>
          </a:p>
          <a:p>
            <a:pPr eaLnBrk="1" hangingPunct="1"/>
            <a:endParaRPr lang="en-US" altLang="zh-CN" sz="1800" smtClean="0"/>
          </a:p>
          <a:p>
            <a:pPr eaLnBrk="1" hangingPunct="1"/>
            <a:endParaRPr lang="en-US" altLang="zh-CN" sz="1800" smtClean="0"/>
          </a:p>
          <a:p>
            <a:pPr eaLnBrk="1" hangingPunct="1"/>
            <a:r>
              <a:rPr lang="zh-CN" altLang="en-US" sz="1800" b="1" smtClean="0"/>
              <a:t>（第二类换元法）</a:t>
            </a:r>
            <a:r>
              <a:rPr lang="zh-CN" altLang="en-US" sz="1800" smtClean="0"/>
              <a:t>设 是单调的、            可导函数，且                ，又设                       具有原函数，则有换元公式；</a:t>
            </a:r>
            <a:endParaRPr lang="en-US" altLang="zh-CN" sz="1800" smtClean="0"/>
          </a:p>
          <a:p>
            <a:pPr eaLnBrk="1" hangingPunct="1"/>
            <a:endParaRPr lang="en-US" altLang="zh-CN" sz="1800" smtClean="0"/>
          </a:p>
          <a:p>
            <a:pPr eaLnBrk="1" hangingPunct="1"/>
            <a:endParaRPr lang="en-US" altLang="zh-CN" sz="1800" smtClean="0"/>
          </a:p>
          <a:p>
            <a:pPr eaLnBrk="1" hangingPunct="1"/>
            <a:r>
              <a:rPr lang="zh-CN" altLang="en-US" sz="1800" smtClean="0"/>
              <a:t>（</a:t>
            </a:r>
            <a:r>
              <a:rPr lang="en-US" altLang="zh-CN" sz="1800" smtClean="0"/>
              <a:t>8</a:t>
            </a:r>
            <a:r>
              <a:rPr lang="zh-CN" altLang="en-US" sz="1800" b="1" smtClean="0"/>
              <a:t>）（分部积分法）                                         </a:t>
            </a:r>
            <a:r>
              <a:rPr lang="zh-CN" altLang="en-US" sz="1800" smtClean="0"/>
              <a:t>。</a:t>
            </a:r>
            <a:endParaRPr lang="en-US" altLang="zh-CN" sz="1800" smtClean="0"/>
          </a:p>
          <a:p>
            <a:pPr eaLnBrk="1" hangingPunct="1"/>
            <a:endParaRPr lang="en-US" altLang="zh-CN" sz="1800" smtClean="0"/>
          </a:p>
          <a:p>
            <a:pPr eaLnBrk="1" hangingPunct="1"/>
            <a:r>
              <a:rPr lang="en-US" altLang="zh-CN" sz="1800" smtClean="0"/>
              <a:t>【</a:t>
            </a:r>
            <a:r>
              <a:rPr lang="zh-CN" altLang="en-US" sz="1800" smtClean="0"/>
              <a:t>例</a:t>
            </a:r>
            <a:r>
              <a:rPr lang="en-US" altLang="zh-CN" sz="1800" smtClean="0"/>
              <a:t>8-13】 </a:t>
            </a:r>
            <a:r>
              <a:rPr lang="zh-CN" altLang="en-US" sz="1800" smtClean="0"/>
              <a:t>计算不定积分                     。</a:t>
            </a:r>
            <a:endParaRPr lang="en-US" altLang="zh-CN" sz="1800" smtClean="0"/>
          </a:p>
          <a:p>
            <a:pPr eaLnBrk="1" hangingPunct="1"/>
            <a:r>
              <a:rPr lang="en-US" altLang="zh-CN" sz="1800" smtClean="0"/>
              <a:t>syms x;</a:t>
            </a:r>
            <a:endParaRPr lang="zh-CN" altLang="zh-CN" sz="1800" smtClean="0"/>
          </a:p>
          <a:p>
            <a:pPr eaLnBrk="1" hangingPunct="1"/>
            <a:r>
              <a:rPr lang="en-US" altLang="zh-CN" sz="1800" smtClean="0"/>
              <a:t>int(exp(x)*cos(2*x),x)</a:t>
            </a:r>
            <a:endParaRPr lang="zh-CN" altLang="zh-CN" sz="1800" smtClean="0"/>
          </a:p>
          <a:p>
            <a:pPr eaLnBrk="1" hangingPunct="1"/>
            <a:r>
              <a:rPr lang="en-US" altLang="zh-CN" sz="1800" smtClean="0"/>
              <a:t>	ans=1/5*exp(x)*cos(2*x)+2/5*exp(x)*sin(2*x)</a:t>
            </a:r>
            <a:endParaRPr lang="zh-CN" altLang="zh-CN" sz="1800" smtClean="0"/>
          </a:p>
          <a:p>
            <a:pPr eaLnBrk="1" hangingPunct="1"/>
            <a:endParaRPr lang="zh-CN" altLang="en-US" sz="1800" smtClean="0"/>
          </a:p>
        </p:txBody>
      </p:sp>
      <p:sp>
        <p:nvSpPr>
          <p:cNvPr id="15371"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2" name="Object 2"/>
          <p:cNvGraphicFramePr>
            <a:graphicFrameLocks noChangeAspect="1"/>
          </p:cNvGraphicFramePr>
          <p:nvPr/>
        </p:nvGraphicFramePr>
        <p:xfrm>
          <a:off x="4927600" y="441325"/>
          <a:ext cx="974725" cy="341313"/>
        </p:xfrm>
        <a:graphic>
          <a:graphicData uri="http://schemas.openxmlformats.org/presentationml/2006/ole">
            <mc:AlternateContent xmlns:mc="http://schemas.openxmlformats.org/markup-compatibility/2006">
              <mc:Choice xmlns:v="urn:schemas-microsoft-com:vml" Requires="v">
                <p:oleObj spid="_x0000_s15361" name="Equation" r:id="rId1" imgW="13716000" imgH="4876800" progId="Equation.DSMT4">
                  <p:embed/>
                </p:oleObj>
              </mc:Choice>
              <mc:Fallback>
                <p:oleObj name="Equation" r:id="rId1" imgW="13716000" imgH="4876800" progId="Equation.DSMT4">
                  <p:embed/>
                  <p:pic>
                    <p:nvPicPr>
                      <p:cNvPr id="0" name="图片 15360"/>
                      <p:cNvPicPr>
                        <a:picLocks noChangeAspect="1"/>
                      </p:cNvPicPr>
                      <p:nvPr/>
                    </p:nvPicPr>
                    <p:blipFill>
                      <a:blip r:embed="rId2"/>
                      <a:stretch>
                        <a:fillRect/>
                      </a:stretch>
                    </p:blipFill>
                    <p:spPr>
                      <a:xfrm>
                        <a:off x="4927600" y="441325"/>
                        <a:ext cx="974725" cy="341313"/>
                      </a:xfrm>
                      <a:prstGeom prst="rect">
                        <a:avLst/>
                      </a:prstGeom>
                      <a:noFill/>
                      <a:ln w="9525">
                        <a:noFill/>
                        <a:miter/>
                      </a:ln>
                    </p:spPr>
                  </p:pic>
                </p:oleObj>
              </mc:Fallback>
            </mc:AlternateContent>
          </a:graphicData>
        </a:graphic>
      </p:graphicFrame>
      <p:sp>
        <p:nvSpPr>
          <p:cNvPr id="15372" name="Rectangle 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3" name="Object 3"/>
          <p:cNvGraphicFramePr>
            <a:graphicFrameLocks noChangeAspect="1"/>
          </p:cNvGraphicFramePr>
          <p:nvPr/>
        </p:nvGraphicFramePr>
        <p:xfrm>
          <a:off x="941388" y="1009650"/>
          <a:ext cx="3600450" cy="463550"/>
        </p:xfrm>
        <a:graphic>
          <a:graphicData uri="http://schemas.openxmlformats.org/presentationml/2006/ole">
            <mc:AlternateContent xmlns:mc="http://schemas.openxmlformats.org/markup-compatibility/2006">
              <mc:Choice xmlns:v="urn:schemas-microsoft-com:vml" Requires="v">
                <p:oleObj spid="_x0000_s15363" name="Equation" r:id="rId3" imgW="51511200" imgH="6705600" progId="Equation.DSMT4">
                  <p:embed/>
                </p:oleObj>
              </mc:Choice>
              <mc:Fallback>
                <p:oleObj name="Equation" r:id="rId3" imgW="51511200" imgH="6705600" progId="Equation.DSMT4">
                  <p:embed/>
                  <p:pic>
                    <p:nvPicPr>
                      <p:cNvPr id="0" name="图片 15362"/>
                      <p:cNvPicPr>
                        <a:picLocks noChangeAspect="1"/>
                      </p:cNvPicPr>
                      <p:nvPr/>
                    </p:nvPicPr>
                    <p:blipFill>
                      <a:blip r:embed="rId4"/>
                      <a:stretch>
                        <a:fillRect/>
                      </a:stretch>
                    </p:blipFill>
                    <p:spPr>
                      <a:xfrm>
                        <a:off x="941388" y="1009650"/>
                        <a:ext cx="3600450" cy="463550"/>
                      </a:xfrm>
                      <a:prstGeom prst="rect">
                        <a:avLst/>
                      </a:prstGeom>
                      <a:noFill/>
                      <a:ln w="9525">
                        <a:noFill/>
                        <a:miter/>
                      </a:ln>
                    </p:spPr>
                  </p:pic>
                </p:oleObj>
              </mc:Fallback>
            </mc:AlternateContent>
          </a:graphicData>
        </a:graphic>
      </p:graphicFrame>
      <p:sp>
        <p:nvSpPr>
          <p:cNvPr id="15373" name="Rectangle 1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4" name="Object 4"/>
          <p:cNvGraphicFramePr>
            <a:graphicFrameLocks noChangeAspect="1"/>
          </p:cNvGraphicFramePr>
          <p:nvPr/>
        </p:nvGraphicFramePr>
        <p:xfrm>
          <a:off x="4044950" y="1663700"/>
          <a:ext cx="993775" cy="379413"/>
        </p:xfrm>
        <a:graphic>
          <a:graphicData uri="http://schemas.openxmlformats.org/presentationml/2006/ole">
            <mc:AlternateContent xmlns:mc="http://schemas.openxmlformats.org/markup-compatibility/2006">
              <mc:Choice xmlns:v="urn:schemas-microsoft-com:vml" Requires="v">
                <p:oleObj spid="_x0000_s15364" name="Equation" r:id="rId5" imgW="12496800" imgH="4876800" progId="Equation.DSMT4">
                  <p:embed/>
                </p:oleObj>
              </mc:Choice>
              <mc:Fallback>
                <p:oleObj name="Equation" r:id="rId5" imgW="12496800" imgH="4876800" progId="Equation.DSMT4">
                  <p:embed/>
                  <p:pic>
                    <p:nvPicPr>
                      <p:cNvPr id="0" name="图片 15363"/>
                      <p:cNvPicPr>
                        <a:picLocks noChangeAspect="1"/>
                      </p:cNvPicPr>
                      <p:nvPr/>
                    </p:nvPicPr>
                    <p:blipFill>
                      <a:blip r:embed="rId6"/>
                      <a:stretch>
                        <a:fillRect/>
                      </a:stretch>
                    </p:blipFill>
                    <p:spPr>
                      <a:xfrm>
                        <a:off x="4044950" y="1663700"/>
                        <a:ext cx="993775" cy="379413"/>
                      </a:xfrm>
                      <a:prstGeom prst="rect">
                        <a:avLst/>
                      </a:prstGeom>
                      <a:noFill/>
                      <a:ln w="9525">
                        <a:noFill/>
                        <a:miter/>
                      </a:ln>
                    </p:spPr>
                  </p:pic>
                </p:oleObj>
              </mc:Fallback>
            </mc:AlternateContent>
          </a:graphicData>
        </a:graphic>
      </p:graphicFrame>
      <p:sp>
        <p:nvSpPr>
          <p:cNvPr id="15374" name="Rectangle 15"/>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5" name="Object 5"/>
          <p:cNvGraphicFramePr>
            <a:graphicFrameLocks noChangeAspect="1"/>
          </p:cNvGraphicFramePr>
          <p:nvPr/>
        </p:nvGraphicFramePr>
        <p:xfrm>
          <a:off x="6519863" y="1663700"/>
          <a:ext cx="877887" cy="312738"/>
        </p:xfrm>
        <a:graphic>
          <a:graphicData uri="http://schemas.openxmlformats.org/presentationml/2006/ole">
            <mc:AlternateContent xmlns:mc="http://schemas.openxmlformats.org/markup-compatibility/2006">
              <mc:Choice xmlns:v="urn:schemas-microsoft-com:vml" Requires="v">
                <p:oleObj spid="_x0000_s15365" name="Equation" r:id="rId7" imgW="13411200" imgH="4876800" progId="Equation.DSMT4">
                  <p:embed/>
                </p:oleObj>
              </mc:Choice>
              <mc:Fallback>
                <p:oleObj name="Equation" r:id="rId7" imgW="13411200" imgH="4876800" progId="Equation.DSMT4">
                  <p:embed/>
                  <p:pic>
                    <p:nvPicPr>
                      <p:cNvPr id="0" name="图片 15364"/>
                      <p:cNvPicPr>
                        <a:picLocks noChangeAspect="1"/>
                      </p:cNvPicPr>
                      <p:nvPr/>
                    </p:nvPicPr>
                    <p:blipFill>
                      <a:blip r:embed="rId8"/>
                      <a:stretch>
                        <a:fillRect/>
                      </a:stretch>
                    </p:blipFill>
                    <p:spPr>
                      <a:xfrm>
                        <a:off x="6519863" y="1663700"/>
                        <a:ext cx="877887" cy="312738"/>
                      </a:xfrm>
                      <a:prstGeom prst="rect">
                        <a:avLst/>
                      </a:prstGeom>
                      <a:noFill/>
                      <a:ln w="9525">
                        <a:noFill/>
                        <a:miter/>
                      </a:ln>
                    </p:spPr>
                  </p:pic>
                </p:oleObj>
              </mc:Fallback>
            </mc:AlternateContent>
          </a:graphicData>
        </a:graphic>
      </p:graphicFrame>
      <p:sp>
        <p:nvSpPr>
          <p:cNvPr id="15375" name="Rectangle 1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6" name="Object 6"/>
          <p:cNvGraphicFramePr>
            <a:graphicFrameLocks noChangeAspect="1"/>
          </p:cNvGraphicFramePr>
          <p:nvPr/>
        </p:nvGraphicFramePr>
        <p:xfrm>
          <a:off x="8272463" y="1639888"/>
          <a:ext cx="1266825" cy="336550"/>
        </p:xfrm>
        <a:graphic>
          <a:graphicData uri="http://schemas.openxmlformats.org/presentationml/2006/ole">
            <mc:AlternateContent xmlns:mc="http://schemas.openxmlformats.org/markup-compatibility/2006">
              <mc:Choice xmlns:v="urn:schemas-microsoft-com:vml" Requires="v">
                <p:oleObj spid="_x0000_s15366" name="Equation" r:id="rId9" imgW="17983200" imgH="4876800" progId="Equation.DSMT4">
                  <p:embed/>
                </p:oleObj>
              </mc:Choice>
              <mc:Fallback>
                <p:oleObj name="Equation" r:id="rId9" imgW="17983200" imgH="4876800" progId="Equation.DSMT4">
                  <p:embed/>
                  <p:pic>
                    <p:nvPicPr>
                      <p:cNvPr id="0" name="图片 15365"/>
                      <p:cNvPicPr>
                        <a:picLocks noChangeAspect="1"/>
                      </p:cNvPicPr>
                      <p:nvPr/>
                    </p:nvPicPr>
                    <p:blipFill>
                      <a:blip r:embed="rId10"/>
                      <a:stretch>
                        <a:fillRect/>
                      </a:stretch>
                    </p:blipFill>
                    <p:spPr>
                      <a:xfrm>
                        <a:off x="8272463" y="1639888"/>
                        <a:ext cx="1266825" cy="336550"/>
                      </a:xfrm>
                      <a:prstGeom prst="rect">
                        <a:avLst/>
                      </a:prstGeom>
                      <a:noFill/>
                      <a:ln w="9525">
                        <a:noFill/>
                        <a:miter/>
                      </a:ln>
                    </p:spPr>
                  </p:pic>
                </p:oleObj>
              </mc:Fallback>
            </mc:AlternateContent>
          </a:graphicData>
        </a:graphic>
      </p:graphicFrame>
      <p:sp>
        <p:nvSpPr>
          <p:cNvPr id="15376" name="Rectangle 1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7" name="Object 7"/>
          <p:cNvGraphicFramePr>
            <a:graphicFrameLocks noChangeAspect="1"/>
          </p:cNvGraphicFramePr>
          <p:nvPr/>
        </p:nvGraphicFramePr>
        <p:xfrm>
          <a:off x="1201738" y="2454275"/>
          <a:ext cx="3254375" cy="469900"/>
        </p:xfrm>
        <a:graphic>
          <a:graphicData uri="http://schemas.openxmlformats.org/presentationml/2006/ole">
            <mc:AlternateContent xmlns:mc="http://schemas.openxmlformats.org/markup-compatibility/2006">
              <mc:Choice xmlns:v="urn:schemas-microsoft-com:vml" Requires="v">
                <p:oleObj spid="_x0000_s15367" name="Equation" r:id="rId11" imgW="49072800" imgH="7010400" progId="Equation.DSMT4">
                  <p:embed/>
                </p:oleObj>
              </mc:Choice>
              <mc:Fallback>
                <p:oleObj name="Equation" r:id="rId11" imgW="49072800" imgH="7010400" progId="Equation.DSMT4">
                  <p:embed/>
                  <p:pic>
                    <p:nvPicPr>
                      <p:cNvPr id="0" name="图片 15366"/>
                      <p:cNvPicPr>
                        <a:picLocks noChangeAspect="1"/>
                      </p:cNvPicPr>
                      <p:nvPr/>
                    </p:nvPicPr>
                    <p:blipFill>
                      <a:blip r:embed="rId12"/>
                      <a:stretch>
                        <a:fillRect/>
                      </a:stretch>
                    </p:blipFill>
                    <p:spPr>
                      <a:xfrm>
                        <a:off x="1201738" y="2454275"/>
                        <a:ext cx="3254375" cy="469900"/>
                      </a:xfrm>
                      <a:prstGeom prst="rect">
                        <a:avLst/>
                      </a:prstGeom>
                      <a:noFill/>
                      <a:ln w="9525">
                        <a:noFill/>
                        <a:miter/>
                      </a:ln>
                    </p:spPr>
                  </p:pic>
                </p:oleObj>
              </mc:Fallback>
            </mc:AlternateContent>
          </a:graphicData>
        </a:graphic>
      </p:graphicFrame>
      <p:sp>
        <p:nvSpPr>
          <p:cNvPr id="15377" name="Rectangle 21"/>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8" name="Object 8"/>
          <p:cNvGraphicFramePr>
            <a:graphicFrameLocks noChangeAspect="1"/>
          </p:cNvGraphicFramePr>
          <p:nvPr/>
        </p:nvGraphicFramePr>
        <p:xfrm>
          <a:off x="3354388" y="3127375"/>
          <a:ext cx="2227262" cy="446088"/>
        </p:xfrm>
        <a:graphic>
          <a:graphicData uri="http://schemas.openxmlformats.org/presentationml/2006/ole">
            <mc:AlternateContent xmlns:mc="http://schemas.openxmlformats.org/markup-compatibility/2006">
              <mc:Choice xmlns:v="urn:schemas-microsoft-com:vml" Requires="v">
                <p:oleObj spid="_x0000_s15368" name="Equation" r:id="rId13" imgW="33223200" imgH="6705600" progId="Equation.DSMT4">
                  <p:embed/>
                </p:oleObj>
              </mc:Choice>
              <mc:Fallback>
                <p:oleObj name="Equation" r:id="rId13" imgW="33223200" imgH="6705600" progId="Equation.DSMT4">
                  <p:embed/>
                  <p:pic>
                    <p:nvPicPr>
                      <p:cNvPr id="0" name="图片 15367"/>
                      <p:cNvPicPr>
                        <a:picLocks noChangeAspect="1"/>
                      </p:cNvPicPr>
                      <p:nvPr/>
                    </p:nvPicPr>
                    <p:blipFill>
                      <a:blip r:embed="rId14"/>
                      <a:stretch>
                        <a:fillRect/>
                      </a:stretch>
                    </p:blipFill>
                    <p:spPr>
                      <a:xfrm>
                        <a:off x="3354388" y="3127375"/>
                        <a:ext cx="2227262" cy="446088"/>
                      </a:xfrm>
                      <a:prstGeom prst="rect">
                        <a:avLst/>
                      </a:prstGeom>
                      <a:noFill/>
                      <a:ln w="9525">
                        <a:noFill/>
                        <a:miter/>
                      </a:ln>
                    </p:spPr>
                  </p:pic>
                </p:oleObj>
              </mc:Fallback>
            </mc:AlternateContent>
          </a:graphicData>
        </a:graphic>
      </p:graphicFrame>
      <p:sp>
        <p:nvSpPr>
          <p:cNvPr id="15378" name="Rectangle 2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5369" name="Object 9"/>
          <p:cNvGraphicFramePr>
            <a:graphicFrameLocks noChangeAspect="1"/>
          </p:cNvGraphicFramePr>
          <p:nvPr/>
        </p:nvGraphicFramePr>
        <p:xfrm>
          <a:off x="3549650" y="3905250"/>
          <a:ext cx="1268413" cy="433388"/>
        </p:xfrm>
        <a:graphic>
          <a:graphicData uri="http://schemas.openxmlformats.org/presentationml/2006/ole">
            <mc:AlternateContent xmlns:mc="http://schemas.openxmlformats.org/markup-compatibility/2006">
              <mc:Choice xmlns:v="urn:schemas-microsoft-com:vml" Requires="v">
                <p:oleObj spid="_x0000_s15369" name="Equation" r:id="rId15" imgW="19507200" imgH="6705600" progId="Equation.DSMT4">
                  <p:embed/>
                </p:oleObj>
              </mc:Choice>
              <mc:Fallback>
                <p:oleObj name="Equation" r:id="rId15" imgW="19507200" imgH="6705600" progId="Equation.DSMT4">
                  <p:embed/>
                  <p:pic>
                    <p:nvPicPr>
                      <p:cNvPr id="0" name="图片 15368"/>
                      <p:cNvPicPr>
                        <a:picLocks noChangeAspect="1"/>
                      </p:cNvPicPr>
                      <p:nvPr/>
                    </p:nvPicPr>
                    <p:blipFill>
                      <a:blip r:embed="rId16"/>
                      <a:stretch>
                        <a:fillRect/>
                      </a:stretch>
                    </p:blipFill>
                    <p:spPr>
                      <a:xfrm>
                        <a:off x="3549650" y="3905250"/>
                        <a:ext cx="1268413" cy="433388"/>
                      </a:xfrm>
                      <a:prstGeom prst="rect">
                        <a:avLst/>
                      </a:prstGeom>
                      <a:noFill/>
                      <a:ln w="9525">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内容占位符 2"/>
          <p:cNvSpPr>
            <a:spLocks noGrp="1"/>
          </p:cNvSpPr>
          <p:nvPr>
            <p:ph idx="1"/>
          </p:nvPr>
        </p:nvSpPr>
        <p:spPr>
          <a:xfrm>
            <a:off x="446088" y="427038"/>
            <a:ext cx="8596312" cy="6430962"/>
          </a:xfrm>
        </p:spPr>
        <p:txBody>
          <a:bodyPr/>
          <a:lstStyle/>
          <a:p>
            <a:pPr eaLnBrk="1" hangingPunct="1"/>
            <a:r>
              <a:rPr lang="en-US" altLang="zh-CN" sz="1800" smtClean="0"/>
              <a:t>【</a:t>
            </a:r>
            <a:r>
              <a:rPr lang="zh-CN" altLang="en-US" sz="1800" smtClean="0"/>
              <a:t>例</a:t>
            </a:r>
            <a:r>
              <a:rPr lang="en-US" altLang="zh-CN" sz="1800" smtClean="0"/>
              <a:t>8-15】 </a:t>
            </a:r>
            <a:r>
              <a:rPr lang="zh-CN" altLang="en-US" sz="1800" smtClean="0"/>
              <a:t>求由抛物线             和直线</a:t>
            </a:r>
            <a:r>
              <a:rPr lang="en-US" altLang="zh-CN" sz="1800" smtClean="0"/>
              <a:t>y=-x+4</a:t>
            </a:r>
            <a:r>
              <a:rPr lang="zh-CN" altLang="en-US" sz="1800" smtClean="0"/>
              <a:t>所围成的面积。首先画出图形，如图</a:t>
            </a:r>
            <a:r>
              <a:rPr lang="en-US" altLang="zh-CN" sz="1800" smtClean="0"/>
              <a:t>8-16</a:t>
            </a:r>
            <a:r>
              <a:rPr lang="zh-CN" altLang="en-US" sz="1800" smtClean="0"/>
              <a:t>。</a:t>
            </a:r>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algn="ctr" eaLnBrk="1" hangingPunct="1"/>
            <a:r>
              <a:rPr lang="zh-CN" altLang="en-US" sz="1800" smtClean="0"/>
              <a:t> 图</a:t>
            </a:r>
            <a:r>
              <a:rPr lang="en-US" altLang="zh-CN" sz="1800" smtClean="0"/>
              <a:t>8-16             </a:t>
            </a:r>
            <a:r>
              <a:rPr lang="zh-CN" altLang="en-US" sz="1800" smtClean="0"/>
              <a:t>和</a:t>
            </a:r>
            <a:r>
              <a:rPr lang="en-US" altLang="zh-CN" sz="1800" smtClean="0"/>
              <a:t>y=-x+4</a:t>
            </a:r>
            <a:r>
              <a:rPr lang="zh-CN" altLang="en-US" sz="1800" smtClean="0"/>
              <a:t>图形</a:t>
            </a:r>
            <a:endParaRPr lang="en-US" altLang="zh-CN" sz="1800" smtClean="0"/>
          </a:p>
          <a:p>
            <a:pPr eaLnBrk="1" hangingPunct="1"/>
            <a:endParaRPr lang="en-US" altLang="zh-CN" sz="1800" smtClean="0"/>
          </a:p>
          <a:p>
            <a:pPr eaLnBrk="1" hangingPunct="1"/>
            <a:r>
              <a:rPr lang="zh-CN" altLang="zh-CN" sz="1800" smtClean="0"/>
              <a:t> </a:t>
            </a:r>
            <a:r>
              <a:rPr lang="en-US" altLang="zh-CN" sz="1800" smtClean="0"/>
              <a:t>x=0:0.1:9;</a:t>
            </a:r>
            <a:endParaRPr lang="zh-CN" altLang="zh-CN" sz="1800" smtClean="0"/>
          </a:p>
          <a:p>
            <a:pPr eaLnBrk="1" hangingPunct="1"/>
            <a:r>
              <a:rPr lang="en-US" altLang="zh-CN" sz="1800" smtClean="0"/>
              <a:t>plot(x,-x+4,'b',x,sqrt(2*x),'r',x,-sqrt(2*x),'r')</a:t>
            </a:r>
            <a:endParaRPr lang="zh-CN" altLang="zh-CN" sz="1800" smtClean="0"/>
          </a:p>
          <a:p>
            <a:pPr eaLnBrk="1" hangingPunct="1"/>
            <a:r>
              <a:rPr lang="en-US" altLang="zh-CN" sz="1800" smtClean="0"/>
              <a:t>	</a:t>
            </a:r>
            <a:r>
              <a:rPr lang="zh-CN" altLang="zh-CN" sz="1800" smtClean="0"/>
              <a:t>求解方程组，得到两曲线交点</a:t>
            </a:r>
            <a:endParaRPr lang="zh-CN" altLang="zh-CN" sz="1800" smtClean="0"/>
          </a:p>
          <a:p>
            <a:pPr eaLnBrk="1" hangingPunct="1"/>
            <a:endParaRPr lang="zh-CN" altLang="en-US" sz="1800" smtClean="0"/>
          </a:p>
        </p:txBody>
      </p:sp>
      <p:sp>
        <p:nvSpPr>
          <p:cNvPr id="16389"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6386" name="Object 2"/>
          <p:cNvGraphicFramePr>
            <a:graphicFrameLocks noChangeAspect="1"/>
          </p:cNvGraphicFramePr>
          <p:nvPr/>
        </p:nvGraphicFramePr>
        <p:xfrm>
          <a:off x="3302000" y="458788"/>
          <a:ext cx="736600" cy="333375"/>
        </p:xfrm>
        <a:graphic>
          <a:graphicData uri="http://schemas.openxmlformats.org/presentationml/2006/ole">
            <mc:AlternateContent xmlns:mc="http://schemas.openxmlformats.org/markup-compatibility/2006">
              <mc:Choice xmlns:v="urn:schemas-microsoft-com:vml" Requires="v">
                <p:oleObj spid="_x0000_s16385" name="Equation" r:id="rId1" imgW="12192000" imgH="5486400" progId="Equation.DSMT4">
                  <p:embed/>
                </p:oleObj>
              </mc:Choice>
              <mc:Fallback>
                <p:oleObj name="Equation" r:id="rId1" imgW="12192000" imgH="5486400" progId="Equation.DSMT4">
                  <p:embed/>
                  <p:pic>
                    <p:nvPicPr>
                      <p:cNvPr id="0" name="图片 16384"/>
                      <p:cNvPicPr>
                        <a:picLocks noChangeAspect="1"/>
                      </p:cNvPicPr>
                      <p:nvPr/>
                    </p:nvPicPr>
                    <p:blipFill>
                      <a:blip r:embed="rId2"/>
                      <a:stretch>
                        <a:fillRect/>
                      </a:stretch>
                    </p:blipFill>
                    <p:spPr>
                      <a:xfrm>
                        <a:off x="3302000" y="458788"/>
                        <a:ext cx="736600" cy="333375"/>
                      </a:xfrm>
                      <a:prstGeom prst="rect">
                        <a:avLst/>
                      </a:prstGeom>
                      <a:noFill/>
                      <a:ln w="9525">
                        <a:noFill/>
                        <a:miter/>
                      </a:ln>
                    </p:spPr>
                  </p:pic>
                </p:oleObj>
              </mc:Fallback>
            </mc:AlternateContent>
          </a:graphicData>
        </a:graphic>
      </p:graphicFrame>
      <p:pic>
        <p:nvPicPr>
          <p:cNvPr id="16390" name="图片 276"/>
          <p:cNvPicPr>
            <a:picLocks noChangeAspect="1" noChangeArrowheads="1"/>
          </p:cNvPicPr>
          <p:nvPr/>
        </p:nvPicPr>
        <p:blipFill>
          <a:blip r:embed="rId3"/>
          <a:srcRect/>
          <a:stretch>
            <a:fillRect/>
          </a:stretch>
        </p:blipFill>
        <p:spPr bwMode="auto">
          <a:xfrm>
            <a:off x="2763838" y="1082675"/>
            <a:ext cx="4046537" cy="3036888"/>
          </a:xfrm>
          <a:prstGeom prst="rect">
            <a:avLst/>
          </a:prstGeom>
          <a:noFill/>
          <a:ln w="9525">
            <a:noFill/>
            <a:miter lim="800000"/>
            <a:headEnd/>
            <a:tailEnd/>
          </a:ln>
        </p:spPr>
      </p:pic>
      <p:graphicFrame>
        <p:nvGraphicFramePr>
          <p:cNvPr id="16387" name="Object 3"/>
          <p:cNvGraphicFramePr>
            <a:graphicFrameLocks noChangeAspect="1"/>
          </p:cNvGraphicFramePr>
          <p:nvPr/>
        </p:nvGraphicFramePr>
        <p:xfrm>
          <a:off x="4233863" y="4325938"/>
          <a:ext cx="855662" cy="387350"/>
        </p:xfrm>
        <a:graphic>
          <a:graphicData uri="http://schemas.openxmlformats.org/presentationml/2006/ole">
            <mc:AlternateContent xmlns:mc="http://schemas.openxmlformats.org/markup-compatibility/2006">
              <mc:Choice xmlns:v="urn:schemas-microsoft-com:vml" Requires="v">
                <p:oleObj spid="_x0000_s16387" name="Equation" r:id="rId4" imgW="12192000" imgH="5486400" progId="Equation.DSMT4">
                  <p:embed/>
                </p:oleObj>
              </mc:Choice>
              <mc:Fallback>
                <p:oleObj name="Equation" r:id="rId4" imgW="12192000" imgH="5486400" progId="Equation.DSMT4">
                  <p:embed/>
                  <p:pic>
                    <p:nvPicPr>
                      <p:cNvPr id="0" name="图片 16386"/>
                      <p:cNvPicPr>
                        <a:picLocks noChangeAspect="1"/>
                      </p:cNvPicPr>
                      <p:nvPr/>
                    </p:nvPicPr>
                    <p:blipFill>
                      <a:blip r:embed="rId2"/>
                      <a:stretch>
                        <a:fillRect/>
                      </a:stretch>
                    </p:blipFill>
                    <p:spPr>
                      <a:xfrm>
                        <a:off x="4233863" y="4325938"/>
                        <a:ext cx="855662" cy="387350"/>
                      </a:xfrm>
                      <a:prstGeom prst="rect">
                        <a:avLst/>
                      </a:prstGeom>
                      <a:noFill/>
                      <a:ln w="9525">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标题 1"/>
          <p:cNvSpPr>
            <a:spLocks noGrp="1"/>
          </p:cNvSpPr>
          <p:nvPr>
            <p:ph type="title"/>
          </p:nvPr>
        </p:nvSpPr>
        <p:spPr>
          <a:xfrm>
            <a:off x="296863" y="120650"/>
            <a:ext cx="8596312" cy="904875"/>
          </a:xfrm>
        </p:spPr>
        <p:txBody>
          <a:bodyPr/>
          <a:lstStyle/>
          <a:p>
            <a:pPr eaLnBrk="1" hangingPunct="1"/>
            <a:r>
              <a:rPr lang="en-US" altLang="zh-CN" b="1" smtClean="0"/>
              <a:t>8.1 </a:t>
            </a:r>
            <a:r>
              <a:rPr lang="zh-CN" altLang="zh-CN" b="1" smtClean="0"/>
              <a:t>极 限</a:t>
            </a:r>
            <a:endParaRPr lang="zh-CN" altLang="en-US" smtClean="0"/>
          </a:p>
        </p:txBody>
      </p:sp>
      <p:sp>
        <p:nvSpPr>
          <p:cNvPr id="3" name="内容占位符 2"/>
          <p:cNvSpPr>
            <a:spLocks noGrp="1"/>
          </p:cNvSpPr>
          <p:nvPr>
            <p:ph idx="1"/>
          </p:nvPr>
        </p:nvSpPr>
        <p:spPr>
          <a:xfrm>
            <a:off x="446088" y="962025"/>
            <a:ext cx="9502775" cy="6432550"/>
          </a:xfrm>
        </p:spPr>
        <p:txBody>
          <a:bodyPr>
            <a:normAutofit/>
          </a:bodyPr>
          <a:lstStyle/>
          <a:p>
            <a:pPr eaLnBrk="1" hangingPunct="1"/>
            <a:r>
              <a:rPr lang="zh-CN" altLang="zh-CN" sz="1800" smtClean="0"/>
              <a:t>极限是高等数学中的一个基本运算和方法，很多重要概念都要用极限来定义，很多重要的计算方法都要涉及到极限运算。利用</a:t>
            </a:r>
            <a:r>
              <a:rPr lang="en-US" altLang="zh-CN" sz="1800" smtClean="0"/>
              <a:t>Matlab</a:t>
            </a:r>
            <a:r>
              <a:rPr lang="zh-CN" altLang="zh-CN" sz="1800" smtClean="0"/>
              <a:t>的制图功能可以更好的来学习极限。</a:t>
            </a:r>
            <a:endParaRPr lang="zh-CN" altLang="zh-CN" sz="1800" smtClean="0"/>
          </a:p>
          <a:p>
            <a:pPr eaLnBrk="1" hangingPunct="1">
              <a:buFont typeface="Wingdings 3" pitchFamily="18" charset="2"/>
              <a:buNone/>
            </a:pPr>
            <a:r>
              <a:rPr lang="en-US" altLang="zh-CN" sz="2000" b="1" smtClean="0"/>
              <a:t>8.1.1 </a:t>
            </a:r>
            <a:r>
              <a:rPr lang="zh-CN" altLang="en-US" sz="2000" b="1" smtClean="0"/>
              <a:t>数列 的极限 </a:t>
            </a:r>
            <a:endParaRPr lang="en-US" altLang="zh-CN" sz="2000" b="1" smtClean="0"/>
          </a:p>
          <a:p>
            <a:pPr eaLnBrk="1" hangingPunct="1"/>
            <a:r>
              <a:rPr lang="zh-CN" altLang="en-US" sz="1800" smtClean="0"/>
              <a:t>（</a:t>
            </a:r>
            <a:r>
              <a:rPr lang="en-US" altLang="zh-CN" sz="1800" smtClean="0"/>
              <a:t>1</a:t>
            </a:r>
            <a:r>
              <a:rPr lang="zh-CN" altLang="en-US" sz="1800" smtClean="0"/>
              <a:t>）（极限的定义）  </a:t>
            </a:r>
            <a:endParaRPr lang="zh-CN" altLang="en-US" sz="1800" smtClean="0"/>
          </a:p>
          <a:p>
            <a:pPr eaLnBrk="1" hangingPunct="1"/>
            <a:r>
              <a:rPr lang="zh-CN" altLang="en-US" sz="1800" smtClean="0"/>
              <a:t>（</a:t>
            </a:r>
            <a:r>
              <a:rPr lang="en-US" altLang="zh-CN" sz="1800" smtClean="0"/>
              <a:t>2</a:t>
            </a:r>
            <a:r>
              <a:rPr lang="zh-CN" altLang="en-US" sz="1800" smtClean="0"/>
              <a:t>）（极限的几何解释）任意给定一正数   ，存在正整数</a:t>
            </a:r>
            <a:r>
              <a:rPr lang="en-US" altLang="zh-CN" sz="1800" smtClean="0"/>
              <a:t>N,</a:t>
            </a:r>
            <a:r>
              <a:rPr lang="zh-CN" altLang="en-US" sz="1800" smtClean="0"/>
              <a:t>当</a:t>
            </a:r>
            <a:r>
              <a:rPr lang="en-US" altLang="zh-CN" sz="1800" smtClean="0"/>
              <a:t>n&gt;N</a:t>
            </a:r>
            <a:r>
              <a:rPr lang="zh-CN" altLang="en-US" sz="1800" smtClean="0"/>
              <a:t>时，所有的     都落在区间                内，而只有有限个（至多</a:t>
            </a:r>
            <a:r>
              <a:rPr lang="en-US" altLang="zh-CN" sz="1800" smtClean="0"/>
              <a:t>N</a:t>
            </a:r>
            <a:r>
              <a:rPr lang="zh-CN" altLang="en-US" sz="1800" smtClean="0"/>
              <a:t>个）在这区间以外。</a:t>
            </a:r>
            <a:endParaRPr lang="zh-CN" altLang="en-US" sz="1800" smtClean="0"/>
          </a:p>
          <a:p>
            <a:pPr eaLnBrk="1" hangingPunct="1"/>
            <a:endParaRPr lang="en-US" altLang="zh-CN" sz="1800" smtClean="0"/>
          </a:p>
          <a:p>
            <a:pPr eaLnBrk="1" hangingPunct="1"/>
            <a:r>
              <a:rPr lang="en-US" altLang="zh-CN" sz="1800" smtClean="0"/>
              <a:t>【</a:t>
            </a:r>
            <a:r>
              <a:rPr lang="zh-CN" altLang="en-US" sz="1800" smtClean="0"/>
              <a:t>例</a:t>
            </a:r>
            <a:r>
              <a:rPr lang="en-US" altLang="zh-CN" sz="1800" smtClean="0"/>
              <a:t>8-1】                                    </a:t>
            </a:r>
            <a:r>
              <a:rPr lang="zh-CN" altLang="en-US" sz="1800" smtClean="0"/>
              <a:t>的几何解释。</a:t>
            </a:r>
            <a:endParaRPr lang="en-US" altLang="zh-CN" sz="1800" smtClean="0"/>
          </a:p>
          <a:p>
            <a:pPr eaLnBrk="1" hangingPunct="1"/>
            <a:endParaRPr lang="zh-CN" altLang="en-US" sz="1800" smtClean="0"/>
          </a:p>
          <a:p>
            <a:pPr eaLnBrk="1" hangingPunct="1"/>
            <a:r>
              <a:rPr lang="zh-CN" altLang="en-US" sz="1800" smtClean="0"/>
              <a:t>下面的示意图中共描了</a:t>
            </a:r>
            <a:r>
              <a:rPr lang="en-US" altLang="zh-CN" sz="1800" smtClean="0"/>
              <a:t>40</a:t>
            </a:r>
            <a:r>
              <a:rPr lang="zh-CN" altLang="en-US" sz="1800" smtClean="0"/>
              <a:t>个点，取                 如图</a:t>
            </a:r>
            <a:r>
              <a:rPr lang="en-US" altLang="zh-CN" sz="1800" smtClean="0"/>
              <a:t>8-1</a:t>
            </a:r>
            <a:r>
              <a:rPr lang="zh-CN" altLang="en-US" sz="1800" smtClean="0"/>
              <a:t>所示， </a:t>
            </a:r>
            <a:r>
              <a:rPr lang="en-US" altLang="zh-CN" sz="1800" smtClean="0"/>
              <a:t>N</a:t>
            </a:r>
            <a:r>
              <a:rPr lang="zh-CN" altLang="en-US" sz="1800" smtClean="0"/>
              <a:t>可以取</a:t>
            </a:r>
            <a:r>
              <a:rPr lang="en-US" altLang="zh-CN" sz="1800" smtClean="0"/>
              <a:t>2</a:t>
            </a:r>
            <a:r>
              <a:rPr lang="zh-CN" altLang="en-US" sz="1800" smtClean="0"/>
              <a:t>或大于</a:t>
            </a:r>
            <a:r>
              <a:rPr lang="en-US" altLang="zh-CN" sz="1800" smtClean="0"/>
              <a:t>2</a:t>
            </a:r>
            <a:r>
              <a:rPr lang="zh-CN" altLang="en-US" sz="1800" smtClean="0"/>
              <a:t>的正整数，</a:t>
            </a:r>
            <a:endParaRPr lang="en-US" altLang="zh-CN" sz="1800" smtClean="0"/>
          </a:p>
          <a:p>
            <a:pPr eaLnBrk="1" hangingPunct="1"/>
            <a:r>
              <a:rPr lang="zh-CN" altLang="en-US" sz="1800" smtClean="0"/>
              <a:t>即当</a:t>
            </a:r>
            <a:r>
              <a:rPr lang="en-US" altLang="zh-CN" sz="1800" smtClean="0"/>
              <a:t>n&gt;2</a:t>
            </a:r>
            <a:r>
              <a:rPr lang="zh-CN" altLang="en-US" sz="1800" smtClean="0"/>
              <a:t>时，                  的值落在直线</a:t>
            </a:r>
            <a:r>
              <a:rPr lang="en-US" altLang="zh-CN" sz="1800" smtClean="0"/>
              <a:t>y=0.5,y=1.5</a:t>
            </a:r>
            <a:r>
              <a:rPr lang="zh-CN" altLang="en-US" sz="1800" smtClean="0"/>
              <a:t>之间；取            时，如图</a:t>
            </a:r>
            <a:r>
              <a:rPr lang="en-US" altLang="zh-CN" sz="1800" smtClean="0"/>
              <a:t>8-2</a:t>
            </a:r>
            <a:r>
              <a:rPr lang="zh-CN" altLang="en-US" sz="1800" smtClean="0"/>
              <a:t>所示， </a:t>
            </a:r>
            <a:r>
              <a:rPr lang="en-US" altLang="zh-CN" sz="1800" smtClean="0"/>
              <a:t>N</a:t>
            </a:r>
            <a:r>
              <a:rPr lang="zh-CN" altLang="en-US" sz="1800" smtClean="0"/>
              <a:t>可以取</a:t>
            </a:r>
            <a:endParaRPr lang="en-US" altLang="zh-CN" sz="1800" smtClean="0"/>
          </a:p>
          <a:p>
            <a:pPr eaLnBrk="1" hangingPunct="1"/>
            <a:r>
              <a:rPr lang="en-US" altLang="zh-CN" sz="1800" smtClean="0"/>
              <a:t>20</a:t>
            </a:r>
            <a:r>
              <a:rPr lang="zh-CN" altLang="en-US" sz="1800" smtClean="0"/>
              <a:t>，即当</a:t>
            </a:r>
            <a:r>
              <a:rPr lang="en-US" altLang="zh-CN" sz="1800" smtClean="0"/>
              <a:t>n&gt;20</a:t>
            </a:r>
            <a:r>
              <a:rPr lang="zh-CN" altLang="en-US" sz="1800" smtClean="0"/>
              <a:t>时，                 的值落在直线</a:t>
            </a:r>
            <a:r>
              <a:rPr lang="en-US" altLang="zh-CN" sz="1800" smtClean="0"/>
              <a:t>y=0.9</a:t>
            </a:r>
            <a:r>
              <a:rPr lang="zh-CN" altLang="en-US" sz="1800" smtClean="0"/>
              <a:t>，</a:t>
            </a:r>
            <a:r>
              <a:rPr lang="en-US" altLang="zh-CN" sz="1800" smtClean="0"/>
              <a:t>y=1.1</a:t>
            </a:r>
            <a:r>
              <a:rPr lang="zh-CN" altLang="en-US" sz="1800" smtClean="0"/>
              <a:t>之间。可见</a:t>
            </a:r>
            <a:r>
              <a:rPr lang="en-US" altLang="zh-CN" sz="1800" smtClean="0"/>
              <a:t>N</a:t>
            </a:r>
            <a:r>
              <a:rPr lang="zh-CN" altLang="en-US" sz="1800" smtClean="0"/>
              <a:t>的取值依赖于  的取值，且不唯一。</a:t>
            </a:r>
            <a:endParaRPr lang="zh-CN" altLang="en-US" sz="1800" smtClean="0"/>
          </a:p>
          <a:p>
            <a:pPr eaLnBrk="1" hangingPunct="1"/>
            <a:r>
              <a:rPr lang="zh-CN" altLang="en-US" sz="1800" smtClean="0"/>
              <a:t>下面是作示意图</a:t>
            </a:r>
            <a:r>
              <a:rPr lang="en-US" altLang="zh-CN" sz="1800" smtClean="0"/>
              <a:t>8-1</a:t>
            </a:r>
            <a:r>
              <a:rPr lang="zh-CN" altLang="en-US" sz="1800" smtClean="0"/>
              <a:t>，</a:t>
            </a:r>
            <a:r>
              <a:rPr lang="en-US" altLang="zh-CN" sz="1800" smtClean="0"/>
              <a:t>8-2</a:t>
            </a:r>
            <a:r>
              <a:rPr lang="zh-CN" altLang="en-US" sz="1800" smtClean="0"/>
              <a:t>的源程序，可以修改点数大于</a:t>
            </a:r>
            <a:r>
              <a:rPr lang="en-US" altLang="zh-CN" sz="1800" smtClean="0"/>
              <a:t>40</a:t>
            </a:r>
            <a:r>
              <a:rPr lang="zh-CN" altLang="en-US" sz="1800" smtClean="0"/>
              <a:t>，观察数列趋于</a:t>
            </a:r>
            <a:r>
              <a:rPr lang="en-US" altLang="zh-CN" sz="1800" smtClean="0"/>
              <a:t>1</a:t>
            </a:r>
            <a:r>
              <a:rPr lang="zh-CN" altLang="en-US" sz="1800" smtClean="0"/>
              <a:t>的变化，修改 的大小，观察</a:t>
            </a:r>
            <a:r>
              <a:rPr lang="en-US" altLang="zh-CN" sz="1800" smtClean="0"/>
              <a:t>N</a:t>
            </a:r>
            <a:r>
              <a:rPr lang="zh-CN" altLang="en-US" sz="1800" smtClean="0"/>
              <a:t>随  的变化，加深对数列极限的理解。</a:t>
            </a:r>
            <a:endParaRPr lang="zh-CN" altLang="en-US" sz="1800" smtClean="0"/>
          </a:p>
          <a:p>
            <a:pPr eaLnBrk="1" hangingPunct="1"/>
            <a:endParaRPr lang="zh-CN" altLang="en-US" sz="1800" smtClean="0"/>
          </a:p>
        </p:txBody>
      </p:sp>
      <p:sp>
        <p:nvSpPr>
          <p:cNvPr id="1039" name="Rectangle 2"/>
          <p:cNvSpPr>
            <a:spLocks noChangeArrowheads="1"/>
          </p:cNvSpPr>
          <p:nvPr/>
        </p:nvSpPr>
        <p:spPr bwMode="auto">
          <a:xfrm>
            <a:off x="-18415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6" name="Object 2"/>
          <p:cNvGraphicFramePr>
            <a:graphicFrameLocks noChangeAspect="1"/>
          </p:cNvGraphicFramePr>
          <p:nvPr/>
        </p:nvGraphicFramePr>
        <p:xfrm>
          <a:off x="2941638" y="2097088"/>
          <a:ext cx="7294562" cy="355600"/>
        </p:xfrm>
        <a:graphic>
          <a:graphicData uri="http://schemas.openxmlformats.org/presentationml/2006/ole">
            <mc:AlternateContent xmlns:mc="http://schemas.openxmlformats.org/markup-compatibility/2006">
              <mc:Choice xmlns:v="urn:schemas-microsoft-com:vml" Requires="v">
                <p:oleObj spid="_x0000_s1025" name="Equation" r:id="rId1" imgW="102108000" imgH="7010400" progId="Equation.DSMT4">
                  <p:embed/>
                </p:oleObj>
              </mc:Choice>
              <mc:Fallback>
                <p:oleObj name="Equation" r:id="rId1" imgW="102108000" imgH="7010400" progId="Equation.DSMT4">
                  <p:embed/>
                  <p:pic>
                    <p:nvPicPr>
                      <p:cNvPr id="0" name="图片 1024"/>
                      <p:cNvPicPr>
                        <a:picLocks noChangeAspect="1"/>
                      </p:cNvPicPr>
                      <p:nvPr/>
                    </p:nvPicPr>
                    <p:blipFill>
                      <a:blip r:embed="rId2"/>
                      <a:stretch>
                        <a:fillRect/>
                      </a:stretch>
                    </p:blipFill>
                    <p:spPr>
                      <a:xfrm>
                        <a:off x="2941638" y="2097088"/>
                        <a:ext cx="7294562" cy="355600"/>
                      </a:xfrm>
                      <a:prstGeom prst="rect">
                        <a:avLst/>
                      </a:prstGeom>
                      <a:noFill/>
                      <a:ln w="9525">
                        <a:noFill/>
                        <a:miter/>
                      </a:ln>
                    </p:spPr>
                  </p:pic>
                </p:oleObj>
              </mc:Fallback>
            </mc:AlternateContent>
          </a:graphicData>
        </a:graphic>
      </p:graphicFrame>
      <p:sp>
        <p:nvSpPr>
          <p:cNvPr id="1040" name="Rectangle 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7" name="Object 3"/>
          <p:cNvGraphicFramePr>
            <a:graphicFrameLocks noChangeAspect="1"/>
          </p:cNvGraphicFramePr>
          <p:nvPr/>
        </p:nvGraphicFramePr>
        <p:xfrm>
          <a:off x="5181600" y="2462213"/>
          <a:ext cx="231775" cy="268287"/>
        </p:xfrm>
        <a:graphic>
          <a:graphicData uri="http://schemas.openxmlformats.org/presentationml/2006/ole">
            <mc:AlternateContent xmlns:mc="http://schemas.openxmlformats.org/markup-compatibility/2006">
              <mc:Choice xmlns:v="urn:schemas-microsoft-com:vml" Requires="v">
                <p:oleObj spid="_x0000_s1027" name="Equation" r:id="rId3" imgW="3048000" imgH="3352800" progId="Equation.DSMT4">
                  <p:embed/>
                </p:oleObj>
              </mc:Choice>
              <mc:Fallback>
                <p:oleObj name="Equation" r:id="rId3" imgW="3048000" imgH="3352800" progId="Equation.DSMT4">
                  <p:embed/>
                  <p:pic>
                    <p:nvPicPr>
                      <p:cNvPr id="0" name="图片 1026"/>
                      <p:cNvPicPr>
                        <a:picLocks noChangeAspect="1"/>
                      </p:cNvPicPr>
                      <p:nvPr/>
                    </p:nvPicPr>
                    <p:blipFill>
                      <a:blip r:embed="rId4"/>
                      <a:stretch>
                        <a:fillRect/>
                      </a:stretch>
                    </p:blipFill>
                    <p:spPr>
                      <a:xfrm>
                        <a:off x="5181600" y="2462213"/>
                        <a:ext cx="231775" cy="268287"/>
                      </a:xfrm>
                      <a:prstGeom prst="rect">
                        <a:avLst/>
                      </a:prstGeom>
                      <a:noFill/>
                      <a:ln w="9525">
                        <a:noFill/>
                        <a:miter/>
                      </a:ln>
                    </p:spPr>
                  </p:pic>
                </p:oleObj>
              </mc:Fallback>
            </mc:AlternateContent>
          </a:graphicData>
        </a:graphic>
      </p:graphicFrame>
      <p:sp>
        <p:nvSpPr>
          <p:cNvPr id="1041" name="Rectangle 6"/>
          <p:cNvSpPr>
            <a:spLocks noChangeArrowheads="1"/>
          </p:cNvSpPr>
          <p:nvPr/>
        </p:nvSpPr>
        <p:spPr bwMode="auto">
          <a:xfrm>
            <a:off x="-90488" y="-114300"/>
            <a:ext cx="12192001"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8" name="Object 4"/>
          <p:cNvGraphicFramePr>
            <a:graphicFrameLocks noChangeAspect="1"/>
          </p:cNvGraphicFramePr>
          <p:nvPr/>
        </p:nvGraphicFramePr>
        <p:xfrm>
          <a:off x="8739188" y="2401888"/>
          <a:ext cx="309562" cy="390525"/>
        </p:xfrm>
        <a:graphic>
          <a:graphicData uri="http://schemas.openxmlformats.org/presentationml/2006/ole">
            <mc:AlternateContent xmlns:mc="http://schemas.openxmlformats.org/markup-compatibility/2006">
              <mc:Choice xmlns:v="urn:schemas-microsoft-com:vml" Requires="v">
                <p:oleObj spid="_x0000_s1028" name="Equation" r:id="rId5" imgW="4267200" imgH="5486400" progId="Equation.DSMT4">
                  <p:embed/>
                </p:oleObj>
              </mc:Choice>
              <mc:Fallback>
                <p:oleObj name="Equation" r:id="rId5" imgW="4267200" imgH="5486400" progId="Equation.DSMT4">
                  <p:embed/>
                  <p:pic>
                    <p:nvPicPr>
                      <p:cNvPr id="0" name="图片 1027"/>
                      <p:cNvPicPr>
                        <a:picLocks noChangeAspect="1"/>
                      </p:cNvPicPr>
                      <p:nvPr/>
                    </p:nvPicPr>
                    <p:blipFill>
                      <a:blip r:embed="rId6"/>
                      <a:stretch>
                        <a:fillRect/>
                      </a:stretch>
                    </p:blipFill>
                    <p:spPr>
                      <a:xfrm>
                        <a:off x="8739188" y="2401888"/>
                        <a:ext cx="309562" cy="390525"/>
                      </a:xfrm>
                      <a:prstGeom prst="rect">
                        <a:avLst/>
                      </a:prstGeom>
                      <a:noFill/>
                      <a:ln w="9525">
                        <a:noFill/>
                        <a:miter/>
                      </a:ln>
                    </p:spPr>
                  </p:pic>
                </p:oleObj>
              </mc:Fallback>
            </mc:AlternateContent>
          </a:graphicData>
        </a:graphic>
      </p:graphicFrame>
      <p:sp>
        <p:nvSpPr>
          <p:cNvPr id="1042" name="Rectangle 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29" name="Object 5"/>
          <p:cNvGraphicFramePr>
            <a:graphicFrameLocks noChangeAspect="1"/>
          </p:cNvGraphicFramePr>
          <p:nvPr/>
        </p:nvGraphicFramePr>
        <p:xfrm>
          <a:off x="1303338" y="2792413"/>
          <a:ext cx="1082675" cy="295275"/>
        </p:xfrm>
        <a:graphic>
          <a:graphicData uri="http://schemas.openxmlformats.org/presentationml/2006/ole">
            <mc:AlternateContent xmlns:mc="http://schemas.openxmlformats.org/markup-compatibility/2006">
              <mc:Choice xmlns:v="urn:schemas-microsoft-com:vml" Requires="v">
                <p:oleObj spid="_x0000_s1029" name="Equation" r:id="rId7" imgW="20116800" imgH="4876800" progId="Equation.DSMT4">
                  <p:embed/>
                </p:oleObj>
              </mc:Choice>
              <mc:Fallback>
                <p:oleObj name="Equation" r:id="rId7" imgW="20116800" imgH="4876800" progId="Equation.DSMT4">
                  <p:embed/>
                  <p:pic>
                    <p:nvPicPr>
                      <p:cNvPr id="0" name="图片 1028"/>
                      <p:cNvPicPr>
                        <a:picLocks noChangeAspect="1"/>
                      </p:cNvPicPr>
                      <p:nvPr/>
                    </p:nvPicPr>
                    <p:blipFill>
                      <a:blip r:embed="rId8"/>
                      <a:stretch>
                        <a:fillRect/>
                      </a:stretch>
                    </p:blipFill>
                    <p:spPr>
                      <a:xfrm>
                        <a:off x="1303338" y="2792413"/>
                        <a:ext cx="1082675" cy="295275"/>
                      </a:xfrm>
                      <a:prstGeom prst="rect">
                        <a:avLst/>
                      </a:prstGeom>
                      <a:noFill/>
                      <a:ln w="9525">
                        <a:noFill/>
                        <a:miter/>
                      </a:ln>
                    </p:spPr>
                  </p:pic>
                </p:oleObj>
              </mc:Fallback>
            </mc:AlternateContent>
          </a:graphicData>
        </a:graphic>
      </p:graphicFrame>
      <p:sp>
        <p:nvSpPr>
          <p:cNvPr id="1043" name="Rectangle 10"/>
          <p:cNvSpPr>
            <a:spLocks noChangeArrowheads="1"/>
          </p:cNvSpPr>
          <p:nvPr/>
        </p:nvSpPr>
        <p:spPr bwMode="auto">
          <a:xfrm>
            <a:off x="-52388" y="-209550"/>
            <a:ext cx="12192001"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0" name="Object 6"/>
          <p:cNvGraphicFramePr>
            <a:graphicFrameLocks noChangeAspect="1"/>
          </p:cNvGraphicFramePr>
          <p:nvPr/>
        </p:nvGraphicFramePr>
        <p:xfrm>
          <a:off x="1844675" y="3355975"/>
          <a:ext cx="2522538" cy="657225"/>
        </p:xfrm>
        <a:graphic>
          <a:graphicData uri="http://schemas.openxmlformats.org/presentationml/2006/ole">
            <mc:AlternateContent xmlns:mc="http://schemas.openxmlformats.org/markup-compatibility/2006">
              <mc:Choice xmlns:v="urn:schemas-microsoft-com:vml" Requires="v">
                <p:oleObj spid="_x0000_s1030" name="Equation" r:id="rId9" imgW="26822400" imgH="10058400" progId="Equation.DSMT4">
                  <p:embed/>
                </p:oleObj>
              </mc:Choice>
              <mc:Fallback>
                <p:oleObj name="Equation" r:id="rId9" imgW="26822400" imgH="10058400" progId="Equation.DSMT4">
                  <p:embed/>
                  <p:pic>
                    <p:nvPicPr>
                      <p:cNvPr id="0" name="图片 1029"/>
                      <p:cNvPicPr>
                        <a:picLocks noChangeAspect="1"/>
                      </p:cNvPicPr>
                      <p:nvPr/>
                    </p:nvPicPr>
                    <p:blipFill>
                      <a:blip r:embed="rId10"/>
                      <a:stretch>
                        <a:fillRect/>
                      </a:stretch>
                    </p:blipFill>
                    <p:spPr>
                      <a:xfrm>
                        <a:off x="1844675" y="3355975"/>
                        <a:ext cx="2522538" cy="657225"/>
                      </a:xfrm>
                      <a:prstGeom prst="rect">
                        <a:avLst/>
                      </a:prstGeom>
                      <a:noFill/>
                      <a:ln w="9525">
                        <a:noFill/>
                        <a:miter/>
                      </a:ln>
                    </p:spPr>
                  </p:pic>
                </p:oleObj>
              </mc:Fallback>
            </mc:AlternateContent>
          </a:graphicData>
        </a:graphic>
      </p:graphicFrame>
      <p:sp>
        <p:nvSpPr>
          <p:cNvPr id="1044" name="Rectangle 1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1" name="Object 7"/>
          <p:cNvGraphicFramePr>
            <a:graphicFrameLocks noChangeAspect="1"/>
          </p:cNvGraphicFramePr>
          <p:nvPr/>
        </p:nvGraphicFramePr>
        <p:xfrm>
          <a:off x="4367213" y="4305300"/>
          <a:ext cx="1096962" cy="328613"/>
        </p:xfrm>
        <a:graphic>
          <a:graphicData uri="http://schemas.openxmlformats.org/presentationml/2006/ole">
            <mc:AlternateContent xmlns:mc="http://schemas.openxmlformats.org/markup-compatibility/2006">
              <mc:Choice xmlns:v="urn:schemas-microsoft-com:vml" Requires="v">
                <p:oleObj spid="_x0000_s1031" name="Equation" r:id="rId11" imgW="14935200" imgH="4876800" progId="Equation.DSMT4">
                  <p:embed/>
                </p:oleObj>
              </mc:Choice>
              <mc:Fallback>
                <p:oleObj name="Equation" r:id="rId11" imgW="14935200" imgH="4876800" progId="Equation.DSMT4">
                  <p:embed/>
                  <p:pic>
                    <p:nvPicPr>
                      <p:cNvPr id="0" name="图片 1030"/>
                      <p:cNvPicPr>
                        <a:picLocks noChangeAspect="1"/>
                      </p:cNvPicPr>
                      <p:nvPr/>
                    </p:nvPicPr>
                    <p:blipFill>
                      <a:blip r:embed="rId12"/>
                      <a:stretch>
                        <a:fillRect/>
                      </a:stretch>
                    </p:blipFill>
                    <p:spPr>
                      <a:xfrm>
                        <a:off x="4367213" y="4305300"/>
                        <a:ext cx="1096962" cy="328613"/>
                      </a:xfrm>
                      <a:prstGeom prst="rect">
                        <a:avLst/>
                      </a:prstGeom>
                      <a:noFill/>
                      <a:ln w="9525">
                        <a:noFill/>
                        <a:miter/>
                      </a:ln>
                    </p:spPr>
                  </p:pic>
                </p:oleObj>
              </mc:Fallback>
            </mc:AlternateContent>
          </a:graphicData>
        </a:graphic>
      </p:graphicFrame>
      <p:sp>
        <p:nvSpPr>
          <p:cNvPr id="1045" name="Rectangle 21"/>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2" name="Object 8"/>
          <p:cNvGraphicFramePr>
            <a:graphicFrameLocks noChangeAspect="1"/>
          </p:cNvGraphicFramePr>
          <p:nvPr/>
        </p:nvGraphicFramePr>
        <p:xfrm>
          <a:off x="2057400" y="4633913"/>
          <a:ext cx="1285875" cy="574675"/>
        </p:xfrm>
        <a:graphic>
          <a:graphicData uri="http://schemas.openxmlformats.org/presentationml/2006/ole">
            <mc:AlternateContent xmlns:mc="http://schemas.openxmlformats.org/markup-compatibility/2006">
              <mc:Choice xmlns:v="urn:schemas-microsoft-com:vml" Requires="v">
                <p:oleObj spid="_x0000_s1032" name="Equation" r:id="rId13" imgW="16459200" imgH="10058400" progId="Equation.DSMT4">
                  <p:embed/>
                </p:oleObj>
              </mc:Choice>
              <mc:Fallback>
                <p:oleObj name="Equation" r:id="rId13" imgW="16459200" imgH="10058400" progId="Equation.DSMT4">
                  <p:embed/>
                  <p:pic>
                    <p:nvPicPr>
                      <p:cNvPr id="0" name="图片 1031"/>
                      <p:cNvPicPr>
                        <a:picLocks noChangeAspect="1"/>
                      </p:cNvPicPr>
                      <p:nvPr/>
                    </p:nvPicPr>
                    <p:blipFill>
                      <a:blip r:embed="rId14"/>
                      <a:stretch>
                        <a:fillRect/>
                      </a:stretch>
                    </p:blipFill>
                    <p:spPr>
                      <a:xfrm>
                        <a:off x="2057400" y="4633913"/>
                        <a:ext cx="1285875" cy="574675"/>
                      </a:xfrm>
                      <a:prstGeom prst="rect">
                        <a:avLst/>
                      </a:prstGeom>
                      <a:noFill/>
                      <a:ln w="9525">
                        <a:noFill/>
                        <a:miter/>
                      </a:ln>
                    </p:spPr>
                  </p:pic>
                </p:oleObj>
              </mc:Fallback>
            </mc:AlternateContent>
          </a:graphicData>
        </a:graphic>
      </p:graphicFrame>
      <p:sp>
        <p:nvSpPr>
          <p:cNvPr id="1046" name="Rectangle 2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3" name="Object 9"/>
          <p:cNvGraphicFramePr>
            <a:graphicFrameLocks noChangeAspect="1"/>
          </p:cNvGraphicFramePr>
          <p:nvPr/>
        </p:nvGraphicFramePr>
        <p:xfrm>
          <a:off x="6927850" y="4757738"/>
          <a:ext cx="777875" cy="328612"/>
        </p:xfrm>
        <a:graphic>
          <a:graphicData uri="http://schemas.openxmlformats.org/presentationml/2006/ole">
            <mc:AlternateContent xmlns:mc="http://schemas.openxmlformats.org/markup-compatibility/2006">
              <mc:Choice xmlns:v="urn:schemas-microsoft-com:vml" Requires="v">
                <p:oleObj spid="_x0000_s1033" name="Equation" r:id="rId15" imgW="10363200" imgH="4267200" progId="Equation.DSMT4">
                  <p:embed/>
                </p:oleObj>
              </mc:Choice>
              <mc:Fallback>
                <p:oleObj name="Equation" r:id="rId15" imgW="10363200" imgH="4267200" progId="Equation.DSMT4">
                  <p:embed/>
                  <p:pic>
                    <p:nvPicPr>
                      <p:cNvPr id="0" name="图片 1032"/>
                      <p:cNvPicPr>
                        <a:picLocks noChangeAspect="1"/>
                      </p:cNvPicPr>
                      <p:nvPr/>
                    </p:nvPicPr>
                    <p:blipFill>
                      <a:blip r:embed="rId16"/>
                      <a:stretch>
                        <a:fillRect/>
                      </a:stretch>
                    </p:blipFill>
                    <p:spPr>
                      <a:xfrm>
                        <a:off x="6927850" y="4757738"/>
                        <a:ext cx="777875" cy="328612"/>
                      </a:xfrm>
                      <a:prstGeom prst="rect">
                        <a:avLst/>
                      </a:prstGeom>
                      <a:noFill/>
                      <a:ln w="9525">
                        <a:noFill/>
                        <a:miter/>
                      </a:ln>
                    </p:spPr>
                  </p:pic>
                </p:oleObj>
              </mc:Fallback>
            </mc:AlternateContent>
          </a:graphicData>
        </a:graphic>
      </p:graphicFrame>
      <p:sp>
        <p:nvSpPr>
          <p:cNvPr id="1047" name="Rectangle 25"/>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034" name="Object 10"/>
          <p:cNvGraphicFramePr>
            <a:graphicFrameLocks noChangeAspect="1"/>
          </p:cNvGraphicFramePr>
          <p:nvPr/>
        </p:nvGraphicFramePr>
        <p:xfrm>
          <a:off x="2592388" y="5305425"/>
          <a:ext cx="1285875" cy="574675"/>
        </p:xfrm>
        <a:graphic>
          <a:graphicData uri="http://schemas.openxmlformats.org/presentationml/2006/ole">
            <mc:AlternateContent xmlns:mc="http://schemas.openxmlformats.org/markup-compatibility/2006">
              <mc:Choice xmlns:v="urn:schemas-microsoft-com:vml" Requires="v">
                <p:oleObj spid="_x0000_s1034" name="Equation" r:id="rId17" imgW="16459200" imgH="10058400" progId="Equation.DSMT4">
                  <p:embed/>
                </p:oleObj>
              </mc:Choice>
              <mc:Fallback>
                <p:oleObj name="Equation" r:id="rId17" imgW="16459200" imgH="10058400" progId="Equation.DSMT4">
                  <p:embed/>
                  <p:pic>
                    <p:nvPicPr>
                      <p:cNvPr id="0" name="图片 1033"/>
                      <p:cNvPicPr>
                        <a:picLocks noChangeAspect="1"/>
                      </p:cNvPicPr>
                      <p:nvPr/>
                    </p:nvPicPr>
                    <p:blipFill>
                      <a:blip r:embed="rId14"/>
                      <a:stretch>
                        <a:fillRect/>
                      </a:stretch>
                    </p:blipFill>
                    <p:spPr>
                      <a:xfrm>
                        <a:off x="2592388" y="5305425"/>
                        <a:ext cx="1285875" cy="574675"/>
                      </a:xfrm>
                      <a:prstGeom prst="rect">
                        <a:avLst/>
                      </a:prstGeom>
                      <a:noFill/>
                      <a:ln w="9525">
                        <a:noFill/>
                        <a:miter/>
                      </a:ln>
                    </p:spPr>
                  </p:pic>
                </p:oleObj>
              </mc:Fallback>
            </mc:AlternateContent>
          </a:graphicData>
        </a:graphic>
      </p:graphicFrame>
      <p:graphicFrame>
        <p:nvGraphicFramePr>
          <p:cNvPr id="1035" name="Object 11"/>
          <p:cNvGraphicFramePr>
            <a:graphicFrameLocks noChangeAspect="1"/>
          </p:cNvGraphicFramePr>
          <p:nvPr/>
        </p:nvGraphicFramePr>
        <p:xfrm>
          <a:off x="9250363" y="5459413"/>
          <a:ext cx="233362" cy="266700"/>
        </p:xfrm>
        <a:graphic>
          <a:graphicData uri="http://schemas.openxmlformats.org/presentationml/2006/ole">
            <mc:AlternateContent xmlns:mc="http://schemas.openxmlformats.org/markup-compatibility/2006">
              <mc:Choice xmlns:v="urn:schemas-microsoft-com:vml" Requires="v">
                <p:oleObj spid="_x0000_s1035" name="Equation" r:id="rId18" imgW="3048000" imgH="3352800" progId="Equation.DSMT4">
                  <p:embed/>
                </p:oleObj>
              </mc:Choice>
              <mc:Fallback>
                <p:oleObj name="Equation" r:id="rId18" imgW="3048000" imgH="3352800" progId="Equation.DSMT4">
                  <p:embed/>
                  <p:pic>
                    <p:nvPicPr>
                      <p:cNvPr id="0" name="图片 1034"/>
                      <p:cNvPicPr>
                        <a:picLocks noChangeAspect="1"/>
                      </p:cNvPicPr>
                      <p:nvPr/>
                    </p:nvPicPr>
                    <p:blipFill>
                      <a:blip r:embed="rId4"/>
                      <a:stretch>
                        <a:fillRect/>
                      </a:stretch>
                    </p:blipFill>
                    <p:spPr>
                      <a:xfrm>
                        <a:off x="9250363" y="5459413"/>
                        <a:ext cx="233362" cy="266700"/>
                      </a:xfrm>
                      <a:prstGeom prst="rect">
                        <a:avLst/>
                      </a:prstGeom>
                      <a:noFill/>
                      <a:ln w="9525">
                        <a:noFill/>
                        <a:miter/>
                      </a:ln>
                    </p:spPr>
                  </p:pic>
                </p:oleObj>
              </mc:Fallback>
            </mc:AlternateContent>
          </a:graphicData>
        </a:graphic>
      </p:graphicFrame>
      <p:graphicFrame>
        <p:nvGraphicFramePr>
          <p:cNvPr id="1036" name="Object 12"/>
          <p:cNvGraphicFramePr>
            <a:graphicFrameLocks noChangeAspect="1"/>
          </p:cNvGraphicFramePr>
          <p:nvPr/>
        </p:nvGraphicFramePr>
        <p:xfrm>
          <a:off x="2586038" y="6430963"/>
          <a:ext cx="228600" cy="266700"/>
        </p:xfrm>
        <a:graphic>
          <a:graphicData uri="http://schemas.openxmlformats.org/presentationml/2006/ole">
            <mc:AlternateContent xmlns:mc="http://schemas.openxmlformats.org/markup-compatibility/2006">
              <mc:Choice xmlns:v="urn:schemas-microsoft-com:vml" Requires="v">
                <p:oleObj spid="_x0000_s1036" name="Equation" r:id="rId19" imgW="3048000" imgH="3352800" progId="Equation.DSMT4">
                  <p:embed/>
                </p:oleObj>
              </mc:Choice>
              <mc:Fallback>
                <p:oleObj name="Equation" r:id="rId19" imgW="3048000" imgH="3352800" progId="Equation.DSMT4">
                  <p:embed/>
                  <p:pic>
                    <p:nvPicPr>
                      <p:cNvPr id="0" name="图片 1035"/>
                      <p:cNvPicPr>
                        <a:picLocks noChangeAspect="1"/>
                      </p:cNvPicPr>
                      <p:nvPr/>
                    </p:nvPicPr>
                    <p:blipFill>
                      <a:blip r:embed="rId4"/>
                      <a:stretch>
                        <a:fillRect/>
                      </a:stretch>
                    </p:blipFill>
                    <p:spPr>
                      <a:xfrm>
                        <a:off x="2586038" y="6430963"/>
                        <a:ext cx="228600" cy="266700"/>
                      </a:xfrm>
                      <a:prstGeom prst="rect">
                        <a:avLst/>
                      </a:prstGeom>
                      <a:noFill/>
                      <a:ln w="9525">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内容占位符 2"/>
          <p:cNvSpPr>
            <a:spLocks noGrp="1"/>
          </p:cNvSpPr>
          <p:nvPr>
            <p:ph idx="1"/>
          </p:nvPr>
        </p:nvSpPr>
        <p:spPr>
          <a:xfrm>
            <a:off x="527050" y="441325"/>
            <a:ext cx="8596313" cy="2970213"/>
          </a:xfrm>
        </p:spPr>
        <p:txBody>
          <a:bodyPr/>
          <a:lstStyle/>
          <a:p>
            <a:pPr eaLnBrk="1" hangingPunct="1"/>
            <a:r>
              <a:rPr lang="en-US" altLang="zh-CN" sz="1800" smtClean="0"/>
              <a:t>[x,y]=solve('y^2-2*x=0','y+x-4=0');</a:t>
            </a:r>
            <a:endParaRPr lang="zh-CN" altLang="zh-CN" sz="1800" smtClean="0"/>
          </a:p>
          <a:p>
            <a:pPr eaLnBrk="1" hangingPunct="1"/>
            <a:r>
              <a:rPr lang="en-US" altLang="zh-CN" sz="1800" smtClean="0"/>
              <a:t>x=[8 2],y=[-4 2]</a:t>
            </a:r>
            <a:endParaRPr lang="zh-CN" altLang="zh-CN" sz="1800" smtClean="0"/>
          </a:p>
          <a:p>
            <a:pPr eaLnBrk="1" hangingPunct="1"/>
            <a:r>
              <a:rPr lang="zh-CN" altLang="zh-CN" sz="1800" smtClean="0"/>
              <a:t>以</a:t>
            </a:r>
            <a:r>
              <a:rPr lang="en-US" altLang="zh-CN" sz="1800" smtClean="0"/>
              <a:t>y</a:t>
            </a:r>
            <a:r>
              <a:rPr lang="zh-CN" altLang="zh-CN" sz="1800" smtClean="0"/>
              <a:t>为积分变量求面积</a:t>
            </a:r>
            <a:endParaRPr lang="zh-CN" altLang="zh-CN" sz="1800" smtClean="0"/>
          </a:p>
          <a:p>
            <a:pPr eaLnBrk="1" hangingPunct="1"/>
            <a:r>
              <a:rPr lang="en-US" altLang="zh-CN" sz="1800" smtClean="0"/>
              <a:t>int(-y+4-y^2/2,y,-4,2)</a:t>
            </a:r>
            <a:endParaRPr lang="zh-CN" altLang="zh-CN" sz="1800" smtClean="0"/>
          </a:p>
          <a:p>
            <a:pPr eaLnBrk="1" hangingPunct="1"/>
            <a:r>
              <a:rPr lang="en-US" altLang="zh-CN" sz="1800" smtClean="0"/>
              <a:t>ans=</a:t>
            </a:r>
            <a:endParaRPr lang="zh-CN" altLang="zh-CN" sz="1800" smtClean="0"/>
          </a:p>
          <a:p>
            <a:pPr eaLnBrk="1" hangingPunct="1"/>
            <a:r>
              <a:rPr lang="en-US" altLang="zh-CN" sz="1800" smtClean="0"/>
              <a:t>		18</a:t>
            </a:r>
            <a:endParaRPr lang="zh-CN" altLang="zh-CN" sz="1800" smtClean="0"/>
          </a:p>
          <a:p>
            <a:pPr eaLnBrk="1" hangingPunct="1"/>
            <a:endParaRPr lang="zh-CN" altLang="zh-CN" sz="18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77863" y="419100"/>
            <a:ext cx="9066212" cy="1204913"/>
          </a:xfrm>
        </p:spPr>
        <p:txBody>
          <a:bodyPr/>
          <a:lstStyle/>
          <a:p>
            <a:pPr eaLnBrk="1" hangingPunct="1"/>
            <a:r>
              <a:rPr lang="en-US" altLang="zh-CN" smtClean="0"/>
              <a:t>8.3.2 </a:t>
            </a:r>
            <a:r>
              <a:rPr lang="zh-CN" altLang="en-US" smtClean="0"/>
              <a:t>有关计算函数不定积分的</a:t>
            </a:r>
            <a:r>
              <a:rPr lang="en-US" altLang="zh-CN" smtClean="0"/>
              <a:t>MatLab</a:t>
            </a:r>
            <a:r>
              <a:rPr lang="zh-CN" altLang="en-US" smtClean="0"/>
              <a:t>命令</a:t>
            </a:r>
            <a:endParaRPr lang="zh-CN" altLang="en-US" smtClean="0"/>
          </a:p>
        </p:txBody>
      </p:sp>
      <p:sp>
        <p:nvSpPr>
          <p:cNvPr id="57346" name="内容占位符 2"/>
          <p:cNvSpPr>
            <a:spLocks noGrp="1"/>
          </p:cNvSpPr>
          <p:nvPr>
            <p:ph idx="1"/>
          </p:nvPr>
        </p:nvSpPr>
        <p:spPr>
          <a:xfrm>
            <a:off x="800100" y="1624013"/>
            <a:ext cx="8596313" cy="4859337"/>
          </a:xfrm>
        </p:spPr>
        <p:txBody>
          <a:bodyPr/>
          <a:lstStyle/>
          <a:p>
            <a:pPr eaLnBrk="1" hangingPunct="1"/>
            <a:r>
              <a:rPr lang="en-US" altLang="zh-CN" sz="1800" smtClean="0"/>
              <a:t>int(f)</a:t>
            </a:r>
            <a:r>
              <a:rPr lang="zh-CN" altLang="en-US" sz="1800" smtClean="0"/>
              <a:t>求函数</a:t>
            </a:r>
            <a:r>
              <a:rPr lang="en-US" altLang="zh-CN" sz="1800" smtClean="0"/>
              <a:t>f</a:t>
            </a:r>
            <a:r>
              <a:rPr lang="zh-CN" altLang="en-US" sz="1800" smtClean="0"/>
              <a:t>关于</a:t>
            </a:r>
            <a:r>
              <a:rPr lang="en-US" altLang="zh-CN" sz="1800" smtClean="0"/>
              <a:t>syms</a:t>
            </a:r>
            <a:r>
              <a:rPr lang="zh-CN" altLang="en-US" sz="1800" smtClean="0"/>
              <a:t>定义的符号变量的不定积分；</a:t>
            </a:r>
            <a:endParaRPr lang="zh-CN" altLang="en-US" sz="1800" smtClean="0"/>
          </a:p>
          <a:p>
            <a:pPr eaLnBrk="1" hangingPunct="1"/>
            <a:r>
              <a:rPr lang="en-US" altLang="zh-CN" sz="1800" smtClean="0"/>
              <a:t>int(f,v)</a:t>
            </a:r>
            <a:r>
              <a:rPr lang="zh-CN" altLang="en-US" sz="1800" smtClean="0"/>
              <a:t>求函数</a:t>
            </a:r>
            <a:r>
              <a:rPr lang="en-US" altLang="zh-CN" sz="1800" smtClean="0"/>
              <a:t>f</a:t>
            </a:r>
            <a:r>
              <a:rPr lang="zh-CN" altLang="en-US" sz="1800" smtClean="0"/>
              <a:t>关于变量</a:t>
            </a:r>
            <a:r>
              <a:rPr lang="en-US" altLang="zh-CN" sz="1800" smtClean="0"/>
              <a:t>v</a:t>
            </a:r>
            <a:r>
              <a:rPr lang="zh-CN" altLang="en-US" sz="1800" smtClean="0"/>
              <a:t>的不定积分。</a:t>
            </a:r>
            <a:endParaRPr lang="zh-CN" altLang="en-US" sz="1800" smtClean="0"/>
          </a:p>
          <a:p>
            <a:pPr eaLnBrk="1" hangingPunct="1"/>
            <a:r>
              <a:rPr lang="zh-CN" altLang="en-US" sz="1800" smtClean="0"/>
              <a:t>注：</a:t>
            </a:r>
            <a:r>
              <a:rPr lang="en-US" altLang="zh-CN" sz="1800" smtClean="0"/>
              <a:t>MatLab</a:t>
            </a:r>
            <a:r>
              <a:rPr lang="zh-CN" altLang="en-US" sz="1800" smtClean="0"/>
              <a:t>在不定积分结果中不自行添加积分常数</a:t>
            </a:r>
            <a:r>
              <a:rPr lang="en-US" altLang="zh-CN" sz="1800" smtClean="0"/>
              <a:t>C</a:t>
            </a:r>
            <a:r>
              <a:rPr lang="zh-CN" altLang="en-US" sz="1800" smtClean="0"/>
              <a:t>。</a:t>
            </a:r>
            <a:endParaRPr lang="en-US" altLang="zh-CN" sz="1800" smtClean="0"/>
          </a:p>
          <a:p>
            <a:pPr eaLnBrk="1" hangingPunct="1"/>
            <a:r>
              <a:rPr lang="en-US" altLang="zh-CN" sz="1800" smtClean="0"/>
              <a:t>【</a:t>
            </a:r>
            <a:r>
              <a:rPr lang="zh-CN" altLang="en-US" sz="1800" smtClean="0"/>
              <a:t>例</a:t>
            </a:r>
            <a:r>
              <a:rPr lang="en-US" altLang="zh-CN" sz="1800" smtClean="0"/>
              <a:t>8-18】</a:t>
            </a:r>
            <a:r>
              <a:rPr lang="zh-CN" altLang="en-US" sz="1800" smtClean="0"/>
              <a:t>求由圆 </a:t>
            </a:r>
            <a:r>
              <a:rPr lang="en-US" altLang="zh-CN" sz="1800" smtClean="0"/>
              <a:t>r=3cos  </a:t>
            </a:r>
            <a:r>
              <a:rPr lang="zh-CN" altLang="en-US" sz="1800" smtClean="0"/>
              <a:t>和双纽线 </a:t>
            </a:r>
            <a:r>
              <a:rPr lang="en-US" altLang="zh-CN" sz="1800" smtClean="0"/>
              <a:t>1+r=cos </a:t>
            </a:r>
            <a:r>
              <a:rPr lang="zh-CN" altLang="en-US" sz="1800" smtClean="0"/>
              <a:t>所围图形的面积。</a:t>
            </a:r>
            <a:endParaRPr lang="zh-CN" altLang="en-US" sz="1800" smtClean="0"/>
          </a:p>
          <a:p>
            <a:pPr eaLnBrk="1" hangingPunct="1"/>
            <a:r>
              <a:rPr lang="zh-CN" altLang="en-US" sz="1800" smtClean="0"/>
              <a:t>首先在极坐标系下画出两曲线的图形，如图</a:t>
            </a:r>
            <a:r>
              <a:rPr lang="en-US" altLang="zh-CN" sz="1800" smtClean="0"/>
              <a:t>8-18</a:t>
            </a:r>
            <a:r>
              <a:rPr lang="zh-CN" altLang="en-US" sz="1800" smtClean="0"/>
              <a:t>。</a:t>
            </a:r>
            <a:endParaRPr lang="zh-CN" altLang="en-US" sz="1800" smtClean="0"/>
          </a:p>
          <a:p>
            <a:pPr eaLnBrk="1" hangingPunct="1"/>
            <a:r>
              <a:rPr lang="en-US" altLang="zh-CN" sz="1800" smtClean="0"/>
              <a:t>th=0:0.5:2*pi;</a:t>
            </a:r>
            <a:endParaRPr lang="en-US" altLang="zh-CN" sz="1800" smtClean="0"/>
          </a:p>
          <a:p>
            <a:pPr eaLnBrk="1" hangingPunct="1"/>
            <a:r>
              <a:rPr lang="en-US" altLang="zh-CN" sz="1800" smtClean="0"/>
              <a:t>th=0:0.05:2*pi; </a:t>
            </a:r>
            <a:endParaRPr lang="en-US" altLang="zh-CN" sz="1800" smtClean="0"/>
          </a:p>
          <a:p>
            <a:pPr eaLnBrk="1" hangingPunct="1"/>
            <a:r>
              <a:rPr lang="en-US" altLang="zh-CN" sz="1800" smtClean="0"/>
              <a:t>r1=3*cos(th); r2=1+cos(th); </a:t>
            </a:r>
            <a:endParaRPr lang="en-US" altLang="zh-CN" sz="1800" smtClean="0"/>
          </a:p>
          <a:p>
            <a:pPr eaLnBrk="1" hangingPunct="1"/>
            <a:r>
              <a:rPr lang="en-US" altLang="zh-CN" sz="1800" smtClean="0"/>
              <a:t>polar(th,r1,'b');</a:t>
            </a:r>
            <a:endParaRPr lang="en-US" altLang="zh-CN" sz="1800" smtClean="0"/>
          </a:p>
          <a:p>
            <a:pPr eaLnBrk="1" hangingPunct="1"/>
            <a:r>
              <a:rPr lang="en-US" altLang="zh-CN" sz="1800" smtClean="0"/>
              <a:t>hold on; polar(th,r2,'r') ; hold off</a:t>
            </a:r>
            <a:endParaRPr lang="en-US" altLang="zh-CN" sz="1800" smtClean="0"/>
          </a:p>
          <a:p>
            <a:pPr eaLnBrk="1" hangingPunct="1"/>
            <a:r>
              <a:rPr lang="zh-CN" altLang="en-US" sz="1800" smtClean="0"/>
              <a:t>由对称性</a:t>
            </a:r>
            <a:r>
              <a:rPr lang="en-US" altLang="zh-CN" sz="1800" smtClean="0"/>
              <a:t>,</a:t>
            </a:r>
            <a:r>
              <a:rPr lang="zh-CN" altLang="en-US" sz="1800" smtClean="0"/>
              <a:t>求的交点（）</a:t>
            </a:r>
            <a:endParaRPr lang="zh-CN" altLang="en-US" sz="1800" smtClean="0"/>
          </a:p>
          <a:p>
            <a:pPr eaLnBrk="1" hangingPunct="1"/>
            <a:r>
              <a:rPr lang="en-US" altLang="zh-CN" sz="1800" smtClean="0"/>
              <a:t>s1=int(1/2*r2^2,th,0,pi/3);</a:t>
            </a:r>
            <a:endParaRPr lang="zh-CN" altLang="en-US" sz="1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p:cNvSpPr>
          <p:nvPr>
            <p:ph idx="1"/>
          </p:nvPr>
        </p:nvSpPr>
        <p:spPr>
          <a:xfrm>
            <a:off x="514350" y="454025"/>
            <a:ext cx="8596313" cy="5946775"/>
          </a:xfrm>
        </p:spPr>
        <p:txBody>
          <a:bodyPr/>
          <a:lstStyle/>
          <a:p>
            <a:pPr eaLnBrk="1" hangingPunct="1"/>
            <a:r>
              <a:rPr lang="en-US" altLang="zh-CN" sz="1800" smtClean="0"/>
              <a:t>s2=int(1/2*r1^2,th,pi/3,pi/2); </a:t>
            </a:r>
            <a:endParaRPr lang="en-US" altLang="zh-CN" sz="1800" smtClean="0"/>
          </a:p>
          <a:p>
            <a:pPr eaLnBrk="1" hangingPunct="1"/>
            <a:r>
              <a:rPr lang="en-US" altLang="zh-CN" sz="1800" smtClean="0"/>
              <a:t>S=2*(s1+s2) </a:t>
            </a:r>
            <a:endParaRPr lang="en-US" altLang="zh-CN" sz="1800" smtClean="0"/>
          </a:p>
          <a:p>
            <a:pPr eaLnBrk="1" hangingPunct="1"/>
            <a:r>
              <a:rPr lang="en-US" altLang="zh-CN" sz="1800" smtClean="0"/>
              <a:t>S=5/4*pi</a:t>
            </a:r>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algn="ctr" eaLnBrk="1" hangingPunct="1"/>
            <a:r>
              <a:rPr lang="zh-CN" altLang="en-US" sz="1800" smtClean="0"/>
              <a:t>图</a:t>
            </a:r>
            <a:r>
              <a:rPr lang="en-US" altLang="zh-CN" sz="1800" smtClean="0"/>
              <a:t>8-18 r=3cos  </a:t>
            </a:r>
            <a:r>
              <a:rPr lang="zh-CN" altLang="en-US" sz="1800" smtClean="0"/>
              <a:t>和 </a:t>
            </a:r>
            <a:r>
              <a:rPr lang="en-US" altLang="zh-CN" sz="1800" smtClean="0"/>
              <a:t>1+r=cos </a:t>
            </a:r>
            <a:r>
              <a:rPr lang="zh-CN" altLang="en-US" sz="1800" smtClean="0"/>
              <a:t>图形示意图</a:t>
            </a:r>
            <a:endParaRPr lang="zh-CN" altLang="en-US" sz="1800" smtClean="0"/>
          </a:p>
        </p:txBody>
      </p:sp>
      <p:pic>
        <p:nvPicPr>
          <p:cNvPr id="58370" name="图片 277"/>
          <p:cNvPicPr>
            <a:picLocks noChangeAspect="1" noChangeArrowheads="1"/>
          </p:cNvPicPr>
          <p:nvPr/>
        </p:nvPicPr>
        <p:blipFill>
          <a:blip r:embed="rId1"/>
          <a:srcRect/>
          <a:stretch>
            <a:fillRect/>
          </a:stretch>
        </p:blipFill>
        <p:spPr bwMode="auto">
          <a:xfrm>
            <a:off x="2571750" y="1839913"/>
            <a:ext cx="4241800" cy="317658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1"/>
          <p:cNvSpPr>
            <a:spLocks noGrp="1"/>
          </p:cNvSpPr>
          <p:nvPr>
            <p:ph type="title"/>
          </p:nvPr>
        </p:nvSpPr>
        <p:spPr>
          <a:xfrm>
            <a:off x="677863" y="609600"/>
            <a:ext cx="8596312" cy="1260475"/>
          </a:xfrm>
        </p:spPr>
        <p:txBody>
          <a:bodyPr/>
          <a:lstStyle/>
          <a:p>
            <a:pPr eaLnBrk="1" hangingPunct="1"/>
            <a:r>
              <a:rPr lang="en-US" altLang="zh-CN" b="1" smtClean="0"/>
              <a:t>8.4 </a:t>
            </a:r>
            <a:r>
              <a:rPr lang="zh-CN" altLang="zh-CN" b="1" smtClean="0"/>
              <a:t>定积分</a:t>
            </a:r>
            <a:br>
              <a:rPr lang="zh-CN" altLang="zh-CN" b="1" smtClean="0"/>
            </a:br>
            <a:endParaRPr lang="zh-CN" altLang="en-US" smtClean="0"/>
          </a:p>
        </p:txBody>
      </p:sp>
      <p:sp>
        <p:nvSpPr>
          <p:cNvPr id="3" name="内容占位符 2"/>
          <p:cNvSpPr>
            <a:spLocks noGrp="1"/>
          </p:cNvSpPr>
          <p:nvPr>
            <p:ph idx="1"/>
          </p:nvPr>
        </p:nvSpPr>
        <p:spPr>
          <a:xfrm>
            <a:off x="677863" y="2038350"/>
            <a:ext cx="8596312" cy="3879850"/>
          </a:xfrm>
        </p:spPr>
        <p:txBody>
          <a:bodyPr>
            <a:normAutofit/>
          </a:bodyPr>
          <a:lstStyle/>
          <a:p>
            <a:pPr eaLnBrk="1" hangingPunct="1"/>
            <a:r>
              <a:rPr lang="zh-CN" altLang="en-US" sz="1800" smtClean="0"/>
              <a:t>函数 </a:t>
            </a:r>
            <a:r>
              <a:rPr lang="en-US" altLang="zh-CN" sz="1800" smtClean="0"/>
              <a:t>f[a,b]</a:t>
            </a:r>
            <a:r>
              <a:rPr lang="zh-CN" altLang="en-US" sz="1800" smtClean="0"/>
              <a:t>在区间 上是否连续？函数</a:t>
            </a:r>
            <a:r>
              <a:rPr lang="en-US" altLang="zh-CN" sz="1800" smtClean="0"/>
              <a:t>f(x)</a:t>
            </a:r>
            <a:r>
              <a:rPr lang="zh-CN" altLang="en-US" sz="1800" smtClean="0"/>
              <a:t> 在区间 </a:t>
            </a:r>
            <a:r>
              <a:rPr lang="en-US" altLang="zh-CN" sz="1800" smtClean="0"/>
              <a:t>[a,b]</a:t>
            </a:r>
            <a:r>
              <a:rPr lang="zh-CN" altLang="en-US" sz="1800" smtClean="0"/>
              <a:t>是否有界，且只有有限个间断点？是判断函数 是否可积的关键，利用</a:t>
            </a:r>
            <a:r>
              <a:rPr lang="en-US" altLang="zh-CN" sz="1800" smtClean="0"/>
              <a:t>Matlab</a:t>
            </a:r>
            <a:r>
              <a:rPr lang="zh-CN" altLang="en-US" sz="1800" smtClean="0"/>
              <a:t>可以得到简单明了的图形，更加快速的求出想要的结果。本节主要讲解如何利用</a:t>
            </a:r>
            <a:r>
              <a:rPr lang="en-US" altLang="zh-CN" sz="1800" smtClean="0"/>
              <a:t>Matlab</a:t>
            </a:r>
            <a:r>
              <a:rPr lang="zh-CN" altLang="en-US" sz="1800" smtClean="0"/>
              <a:t>软件求定积分。</a:t>
            </a:r>
            <a:endParaRPr lang="en-US" altLang="zh-CN" sz="1800" smtClean="0"/>
          </a:p>
          <a:p>
            <a:pPr eaLnBrk="1" hangingPunct="1">
              <a:buFont typeface="Wingdings 3" pitchFamily="18" charset="2"/>
              <a:buNone/>
            </a:pPr>
            <a:r>
              <a:rPr lang="en-US" altLang="zh-CN" sz="2000" b="1" smtClean="0"/>
              <a:t>8.4.1  </a:t>
            </a:r>
            <a:r>
              <a:rPr lang="zh-CN" altLang="en-US" sz="2000" b="1" smtClean="0"/>
              <a:t>定积分定义及性质</a:t>
            </a:r>
            <a:endParaRPr lang="en-US" altLang="zh-CN" sz="2000" b="1" smtClean="0"/>
          </a:p>
          <a:p>
            <a:pPr eaLnBrk="1" hangingPunct="1">
              <a:buFont typeface="Wingdings 3" pitchFamily="18" charset="2"/>
              <a:buNone/>
            </a:pPr>
            <a:r>
              <a:rPr lang="zh-CN" altLang="en-US" sz="1800" smtClean="0"/>
              <a:t>定积分定义：设函数 </a:t>
            </a:r>
            <a:r>
              <a:rPr lang="en-US" altLang="zh-CN" sz="1800" smtClean="0"/>
              <a:t>f(x)</a:t>
            </a:r>
            <a:r>
              <a:rPr lang="zh-CN" altLang="en-US" sz="1800" smtClean="0"/>
              <a:t>在区间</a:t>
            </a:r>
            <a:r>
              <a:rPr lang="en-US" altLang="zh-CN" sz="1800" smtClean="0"/>
              <a:t>[a,b]</a:t>
            </a:r>
            <a:r>
              <a:rPr lang="zh-CN" altLang="en-US" sz="1800" smtClean="0"/>
              <a:t> 上有定义，任意用分点</a:t>
            </a:r>
            <a:endParaRPr lang="en-US" altLang="zh-CN" sz="1800" smtClean="0"/>
          </a:p>
          <a:p>
            <a:pPr eaLnBrk="1" hangingPunct="1">
              <a:buFont typeface="Wingdings 3" pitchFamily="18" charset="2"/>
              <a:buNone/>
            </a:pPr>
            <a:endParaRPr lang="en-US" altLang="zh-CN" sz="1800" smtClean="0"/>
          </a:p>
          <a:p>
            <a:pPr eaLnBrk="1" hangingPunct="1">
              <a:buFont typeface="Wingdings 3" pitchFamily="18" charset="2"/>
              <a:buNone/>
            </a:pPr>
            <a:endParaRPr lang="en-US" altLang="zh-CN" sz="1800" smtClean="0"/>
          </a:p>
          <a:p>
            <a:pPr eaLnBrk="1" hangingPunct="1">
              <a:buFont typeface="Wingdings 3" pitchFamily="18" charset="2"/>
              <a:buNone/>
            </a:pPr>
            <a:r>
              <a:rPr lang="zh-CN" altLang="en-US" sz="1800" smtClean="0"/>
              <a:t>将</a:t>
            </a:r>
            <a:r>
              <a:rPr lang="en-US" altLang="zh-CN" sz="1800" smtClean="0"/>
              <a:t>[a,b]</a:t>
            </a:r>
            <a:r>
              <a:rPr lang="zh-CN" altLang="en-US" sz="1800" smtClean="0"/>
              <a:t>分成</a:t>
            </a:r>
            <a:r>
              <a:rPr lang="en-US" altLang="zh-CN" sz="1800" smtClean="0"/>
              <a:t>n</a:t>
            </a:r>
            <a:r>
              <a:rPr lang="zh-CN" altLang="en-US" sz="1800" smtClean="0"/>
              <a:t>个小区间，用                     表示第    个小区间的长度，在             上任取一点     ，作乘积                 ，                     ， 再作和</a:t>
            </a:r>
            <a:endParaRPr lang="zh-CN" altLang="en-US" sz="1800" smtClean="0"/>
          </a:p>
        </p:txBody>
      </p:sp>
      <p:sp>
        <p:nvSpPr>
          <p:cNvPr id="17420" name="Rectangle 1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10" name="Object 2"/>
          <p:cNvGraphicFramePr>
            <a:graphicFrameLocks noChangeAspect="1"/>
          </p:cNvGraphicFramePr>
          <p:nvPr/>
        </p:nvGraphicFramePr>
        <p:xfrm>
          <a:off x="2838450" y="3978275"/>
          <a:ext cx="3043238" cy="377825"/>
        </p:xfrm>
        <a:graphic>
          <a:graphicData uri="http://schemas.openxmlformats.org/presentationml/2006/ole">
            <mc:AlternateContent xmlns:mc="http://schemas.openxmlformats.org/markup-compatibility/2006">
              <mc:Choice xmlns:v="urn:schemas-microsoft-com:vml" Requires="v">
                <p:oleObj spid="_x0000_s17409" name="Equation" r:id="rId1" imgW="44196000" imgH="5486400" progId="Equation.DSMT4">
                  <p:embed/>
                </p:oleObj>
              </mc:Choice>
              <mc:Fallback>
                <p:oleObj name="Equation" r:id="rId1" imgW="44196000" imgH="5486400" progId="Equation.DSMT4">
                  <p:embed/>
                  <p:pic>
                    <p:nvPicPr>
                      <p:cNvPr id="0" name="图片 17408"/>
                      <p:cNvPicPr>
                        <a:picLocks noChangeAspect="1"/>
                      </p:cNvPicPr>
                      <p:nvPr/>
                    </p:nvPicPr>
                    <p:blipFill>
                      <a:blip r:embed="rId2"/>
                      <a:stretch>
                        <a:fillRect/>
                      </a:stretch>
                    </p:blipFill>
                    <p:spPr>
                      <a:xfrm>
                        <a:off x="2838450" y="3978275"/>
                        <a:ext cx="3043238" cy="377825"/>
                      </a:xfrm>
                      <a:prstGeom prst="rect">
                        <a:avLst/>
                      </a:prstGeom>
                      <a:noFill/>
                      <a:ln w="9525">
                        <a:noFill/>
                        <a:miter/>
                      </a:ln>
                    </p:spPr>
                  </p:pic>
                </p:oleObj>
              </mc:Fallback>
            </mc:AlternateContent>
          </a:graphicData>
        </a:graphic>
      </p:graphicFrame>
      <p:sp>
        <p:nvSpPr>
          <p:cNvPr id="17421" name="Rectangle 2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11" name="Object 3"/>
          <p:cNvGraphicFramePr>
            <a:graphicFrameLocks noChangeAspect="1"/>
          </p:cNvGraphicFramePr>
          <p:nvPr/>
        </p:nvGraphicFramePr>
        <p:xfrm>
          <a:off x="3560763" y="4654550"/>
          <a:ext cx="1317625" cy="312738"/>
        </p:xfrm>
        <a:graphic>
          <a:graphicData uri="http://schemas.openxmlformats.org/presentationml/2006/ole">
            <mc:AlternateContent xmlns:mc="http://schemas.openxmlformats.org/markup-compatibility/2006">
              <mc:Choice xmlns:v="urn:schemas-microsoft-com:vml" Requires="v">
                <p:oleObj spid="_x0000_s17411" name="Equation" r:id="rId3" imgW="19202400" imgH="4572000" progId="Equation.DSMT4">
                  <p:embed/>
                </p:oleObj>
              </mc:Choice>
              <mc:Fallback>
                <p:oleObj name="Equation" r:id="rId3" imgW="19202400" imgH="4572000" progId="Equation.DSMT4">
                  <p:embed/>
                  <p:pic>
                    <p:nvPicPr>
                      <p:cNvPr id="0" name="图片 17410"/>
                      <p:cNvPicPr>
                        <a:picLocks noChangeAspect="1"/>
                      </p:cNvPicPr>
                      <p:nvPr/>
                    </p:nvPicPr>
                    <p:blipFill>
                      <a:blip r:embed="rId4"/>
                      <a:stretch>
                        <a:fillRect/>
                      </a:stretch>
                    </p:blipFill>
                    <p:spPr>
                      <a:xfrm>
                        <a:off x="3560763" y="4654550"/>
                        <a:ext cx="1317625" cy="312738"/>
                      </a:xfrm>
                      <a:prstGeom prst="rect">
                        <a:avLst/>
                      </a:prstGeom>
                      <a:noFill/>
                      <a:ln w="9525">
                        <a:noFill/>
                        <a:miter/>
                      </a:ln>
                    </p:spPr>
                  </p:pic>
                </p:oleObj>
              </mc:Fallback>
            </mc:AlternateContent>
          </a:graphicData>
        </a:graphic>
      </p:graphicFrame>
      <p:sp>
        <p:nvSpPr>
          <p:cNvPr id="17422" name="Rectangle 2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12" name="Object 4"/>
          <p:cNvGraphicFramePr>
            <a:graphicFrameLocks noChangeAspect="1"/>
          </p:cNvGraphicFramePr>
          <p:nvPr/>
        </p:nvGraphicFramePr>
        <p:xfrm>
          <a:off x="5621338" y="4586288"/>
          <a:ext cx="260350" cy="442912"/>
        </p:xfrm>
        <a:graphic>
          <a:graphicData uri="http://schemas.openxmlformats.org/presentationml/2006/ole">
            <mc:AlternateContent xmlns:mc="http://schemas.openxmlformats.org/markup-compatibility/2006">
              <mc:Choice xmlns:v="urn:schemas-microsoft-com:vml" Requires="v">
                <p:oleObj spid="_x0000_s17412" name="Equation" r:id="rId5" imgW="2133600" imgH="3962400" progId="Equation.DSMT4">
                  <p:embed/>
                </p:oleObj>
              </mc:Choice>
              <mc:Fallback>
                <p:oleObj name="Equation" r:id="rId5" imgW="2133600" imgH="3962400" progId="Equation.DSMT4">
                  <p:embed/>
                  <p:pic>
                    <p:nvPicPr>
                      <p:cNvPr id="0" name="图片 17411"/>
                      <p:cNvPicPr>
                        <a:picLocks noChangeAspect="1"/>
                      </p:cNvPicPr>
                      <p:nvPr/>
                    </p:nvPicPr>
                    <p:blipFill>
                      <a:blip r:embed="rId6"/>
                      <a:stretch>
                        <a:fillRect/>
                      </a:stretch>
                    </p:blipFill>
                    <p:spPr>
                      <a:xfrm>
                        <a:off x="5621338" y="4586288"/>
                        <a:ext cx="260350" cy="442912"/>
                      </a:xfrm>
                      <a:prstGeom prst="rect">
                        <a:avLst/>
                      </a:prstGeom>
                      <a:noFill/>
                      <a:ln w="9525">
                        <a:noFill/>
                        <a:miter/>
                      </a:ln>
                    </p:spPr>
                  </p:pic>
                </p:oleObj>
              </mc:Fallback>
            </mc:AlternateContent>
          </a:graphicData>
        </a:graphic>
      </p:graphicFrame>
      <p:sp>
        <p:nvSpPr>
          <p:cNvPr id="17423" name="Rectangle 2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13" name="Object 5"/>
          <p:cNvGraphicFramePr>
            <a:graphicFrameLocks noChangeAspect="1"/>
          </p:cNvGraphicFramePr>
          <p:nvPr/>
        </p:nvGraphicFramePr>
        <p:xfrm>
          <a:off x="8010525" y="4632325"/>
          <a:ext cx="806450" cy="350838"/>
        </p:xfrm>
        <a:graphic>
          <a:graphicData uri="http://schemas.openxmlformats.org/presentationml/2006/ole">
            <mc:AlternateContent xmlns:mc="http://schemas.openxmlformats.org/markup-compatibility/2006">
              <mc:Choice xmlns:v="urn:schemas-microsoft-com:vml" Requires="v">
                <p:oleObj spid="_x0000_s17413" name="Equation" r:id="rId7" imgW="12496800" imgH="5486400" progId="Equation.DSMT4">
                  <p:embed/>
                </p:oleObj>
              </mc:Choice>
              <mc:Fallback>
                <p:oleObj name="Equation" r:id="rId7" imgW="12496800" imgH="5486400" progId="Equation.DSMT4">
                  <p:embed/>
                  <p:pic>
                    <p:nvPicPr>
                      <p:cNvPr id="0" name="图片 17412"/>
                      <p:cNvPicPr>
                        <a:picLocks noChangeAspect="1"/>
                      </p:cNvPicPr>
                      <p:nvPr/>
                    </p:nvPicPr>
                    <p:blipFill>
                      <a:blip r:embed="rId8"/>
                      <a:stretch>
                        <a:fillRect/>
                      </a:stretch>
                    </p:blipFill>
                    <p:spPr>
                      <a:xfrm>
                        <a:off x="8010525" y="4632325"/>
                        <a:ext cx="806450" cy="350838"/>
                      </a:xfrm>
                      <a:prstGeom prst="rect">
                        <a:avLst/>
                      </a:prstGeom>
                      <a:noFill/>
                      <a:ln w="9525">
                        <a:noFill/>
                        <a:miter/>
                      </a:ln>
                    </p:spPr>
                  </p:pic>
                </p:oleObj>
              </mc:Fallback>
            </mc:AlternateContent>
          </a:graphicData>
        </a:graphic>
      </p:graphicFrame>
      <p:sp>
        <p:nvSpPr>
          <p:cNvPr id="17424" name="Rectangle 3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14" name="Object 6"/>
          <p:cNvGraphicFramePr>
            <a:graphicFrameLocks noChangeAspect="1"/>
          </p:cNvGraphicFramePr>
          <p:nvPr/>
        </p:nvGraphicFramePr>
        <p:xfrm>
          <a:off x="1695450" y="4848225"/>
          <a:ext cx="327025" cy="522288"/>
        </p:xfrm>
        <a:graphic>
          <a:graphicData uri="http://schemas.openxmlformats.org/presentationml/2006/ole">
            <mc:AlternateContent xmlns:mc="http://schemas.openxmlformats.org/markup-compatibility/2006">
              <mc:Choice xmlns:v="urn:schemas-microsoft-com:vml" Requires="v">
                <p:oleObj spid="_x0000_s17414" name="Equation" r:id="rId9" imgW="3657600" imgH="5486400" progId="Equation.DSMT4">
                  <p:embed/>
                </p:oleObj>
              </mc:Choice>
              <mc:Fallback>
                <p:oleObj name="Equation" r:id="rId9" imgW="3657600" imgH="5486400" progId="Equation.DSMT4">
                  <p:embed/>
                  <p:pic>
                    <p:nvPicPr>
                      <p:cNvPr id="0" name="图片 17413"/>
                      <p:cNvPicPr>
                        <a:picLocks noChangeAspect="1"/>
                      </p:cNvPicPr>
                      <p:nvPr/>
                    </p:nvPicPr>
                    <p:blipFill>
                      <a:blip r:embed="rId10"/>
                      <a:stretch>
                        <a:fillRect/>
                      </a:stretch>
                    </p:blipFill>
                    <p:spPr>
                      <a:xfrm>
                        <a:off x="1695450" y="4848225"/>
                        <a:ext cx="327025" cy="522288"/>
                      </a:xfrm>
                      <a:prstGeom prst="rect">
                        <a:avLst/>
                      </a:prstGeom>
                      <a:noFill/>
                      <a:ln w="9525">
                        <a:noFill/>
                        <a:miter/>
                      </a:ln>
                    </p:spPr>
                  </p:pic>
                </p:oleObj>
              </mc:Fallback>
            </mc:AlternateContent>
          </a:graphicData>
        </a:graphic>
      </p:graphicFrame>
      <p:sp>
        <p:nvSpPr>
          <p:cNvPr id="17425" name="Rectangle 3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15" name="Object 7"/>
          <p:cNvGraphicFramePr>
            <a:graphicFrameLocks noChangeAspect="1"/>
          </p:cNvGraphicFramePr>
          <p:nvPr/>
        </p:nvGraphicFramePr>
        <p:xfrm>
          <a:off x="3035300" y="4940300"/>
          <a:ext cx="977900" cy="346075"/>
        </p:xfrm>
        <a:graphic>
          <a:graphicData uri="http://schemas.openxmlformats.org/presentationml/2006/ole">
            <mc:AlternateContent xmlns:mc="http://schemas.openxmlformats.org/markup-compatibility/2006">
              <mc:Choice xmlns:v="urn:schemas-microsoft-com:vml" Requires="v">
                <p:oleObj spid="_x0000_s17415" name="Equation" r:id="rId11" imgW="15544800" imgH="5486400" progId="Equation.DSMT4">
                  <p:embed/>
                </p:oleObj>
              </mc:Choice>
              <mc:Fallback>
                <p:oleObj name="Equation" r:id="rId11" imgW="15544800" imgH="5486400" progId="Equation.DSMT4">
                  <p:embed/>
                  <p:pic>
                    <p:nvPicPr>
                      <p:cNvPr id="0" name="图片 17414"/>
                      <p:cNvPicPr>
                        <a:picLocks noChangeAspect="1"/>
                      </p:cNvPicPr>
                      <p:nvPr/>
                    </p:nvPicPr>
                    <p:blipFill>
                      <a:blip r:embed="rId12"/>
                      <a:stretch>
                        <a:fillRect/>
                      </a:stretch>
                    </p:blipFill>
                    <p:spPr>
                      <a:xfrm>
                        <a:off x="3035300" y="4940300"/>
                        <a:ext cx="977900" cy="346075"/>
                      </a:xfrm>
                      <a:prstGeom prst="rect">
                        <a:avLst/>
                      </a:prstGeom>
                      <a:noFill/>
                      <a:ln w="9525">
                        <a:noFill/>
                        <a:miter/>
                      </a:ln>
                    </p:spPr>
                  </p:pic>
                </p:oleObj>
              </mc:Fallback>
            </mc:AlternateContent>
          </a:graphicData>
        </a:graphic>
      </p:graphicFrame>
      <p:graphicFrame>
        <p:nvGraphicFramePr>
          <p:cNvPr id="17416" name="Object 8"/>
          <p:cNvGraphicFramePr>
            <a:graphicFrameLocks noChangeAspect="1"/>
          </p:cNvGraphicFramePr>
          <p:nvPr/>
        </p:nvGraphicFramePr>
        <p:xfrm>
          <a:off x="4352925" y="4949825"/>
          <a:ext cx="1281113" cy="354013"/>
        </p:xfrm>
        <a:graphic>
          <a:graphicData uri="http://schemas.openxmlformats.org/presentationml/2006/ole">
            <mc:AlternateContent xmlns:mc="http://schemas.openxmlformats.org/markup-compatibility/2006">
              <mc:Choice xmlns:v="urn:schemas-microsoft-com:vml" Requires="v">
                <p:oleObj spid="_x0000_s17416" name="Equation" r:id="rId13" imgW="17678400" imgH="4876800" progId="Equation.DSMT4">
                  <p:embed/>
                </p:oleObj>
              </mc:Choice>
              <mc:Fallback>
                <p:oleObj name="Equation" r:id="rId13" imgW="17678400" imgH="4876800" progId="Equation.DSMT4">
                  <p:embed/>
                  <p:pic>
                    <p:nvPicPr>
                      <p:cNvPr id="0" name="图片 17415"/>
                      <p:cNvPicPr>
                        <a:picLocks noChangeAspect="1"/>
                      </p:cNvPicPr>
                      <p:nvPr/>
                    </p:nvPicPr>
                    <p:blipFill>
                      <a:blip r:embed="rId14"/>
                      <a:stretch>
                        <a:fillRect/>
                      </a:stretch>
                    </p:blipFill>
                    <p:spPr>
                      <a:xfrm>
                        <a:off x="4352925" y="4949825"/>
                        <a:ext cx="1281113" cy="354013"/>
                      </a:xfrm>
                      <a:prstGeom prst="rect">
                        <a:avLst/>
                      </a:prstGeom>
                      <a:noFill/>
                      <a:ln w="9525">
                        <a:noFill/>
                        <a:miter/>
                      </a:ln>
                    </p:spPr>
                  </p:pic>
                </p:oleObj>
              </mc:Fallback>
            </mc:AlternateContent>
          </a:graphicData>
        </a:graphic>
      </p:graphicFrame>
      <p:sp>
        <p:nvSpPr>
          <p:cNvPr id="17426" name="Rectangle 3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7417" name="Object 9"/>
          <p:cNvGraphicFramePr>
            <a:graphicFrameLocks noChangeAspect="1"/>
          </p:cNvGraphicFramePr>
          <p:nvPr/>
        </p:nvGraphicFramePr>
        <p:xfrm>
          <a:off x="3762375" y="5370513"/>
          <a:ext cx="1443038" cy="801687"/>
        </p:xfrm>
        <a:graphic>
          <a:graphicData uri="http://schemas.openxmlformats.org/presentationml/2006/ole">
            <mc:AlternateContent xmlns:mc="http://schemas.openxmlformats.org/markup-compatibility/2006">
              <mc:Choice xmlns:v="urn:schemas-microsoft-com:vml" Requires="v">
                <p:oleObj spid="_x0000_s17417" name="Equation" r:id="rId15" imgW="18592800" imgH="10363200" progId="Equation.DSMT4">
                  <p:embed/>
                </p:oleObj>
              </mc:Choice>
              <mc:Fallback>
                <p:oleObj name="Equation" r:id="rId15" imgW="18592800" imgH="10363200" progId="Equation.DSMT4">
                  <p:embed/>
                  <p:pic>
                    <p:nvPicPr>
                      <p:cNvPr id="0" name="图片 17416"/>
                      <p:cNvPicPr>
                        <a:picLocks noChangeAspect="1"/>
                      </p:cNvPicPr>
                      <p:nvPr/>
                    </p:nvPicPr>
                    <p:blipFill>
                      <a:blip r:embed="rId16"/>
                      <a:stretch>
                        <a:fillRect/>
                      </a:stretch>
                    </p:blipFill>
                    <p:spPr>
                      <a:xfrm>
                        <a:off x="3762375" y="5370513"/>
                        <a:ext cx="1443038" cy="801687"/>
                      </a:xfrm>
                      <a:prstGeom prst="rect">
                        <a:avLst/>
                      </a:prstGeom>
                      <a:noFill/>
                      <a:ln w="9525">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0563" y="427038"/>
            <a:ext cx="8596312" cy="5810250"/>
          </a:xfrm>
        </p:spPr>
        <p:txBody>
          <a:bodyPr rtlCol="0">
            <a:normAutofit/>
          </a:bodyPr>
          <a:lstStyle/>
          <a:p>
            <a:pPr eaLnBrk="1" hangingPunct="1">
              <a:spcAft>
                <a:spcPts val="0"/>
              </a:spcAft>
              <a:buFont typeface="Wingdings 3" pitchFamily="18" charset="2"/>
              <a:buChar char=""/>
              <a:defRPr/>
            </a:pPr>
            <a:r>
              <a:rPr lang="zh-CN" altLang="en-US" sz="1800" dirty="0">
                <a:solidFill>
                  <a:schemeClr val="tx1">
                    <a:lumMod val="75000"/>
                    <a:lumOff val="25000"/>
                  </a:schemeClr>
                </a:solidFill>
              </a:rPr>
              <a:t>若当 时</a:t>
            </a:r>
            <a:r>
              <a:rPr lang="zh-CN" altLang="en-US" sz="1800" dirty="0" smtClean="0">
                <a:solidFill>
                  <a:schemeClr val="tx1">
                    <a:lumMod val="75000"/>
                    <a:lumOff val="25000"/>
                  </a:schemeClr>
                </a:solidFill>
              </a:rPr>
              <a:t>，                                上</a:t>
            </a:r>
            <a:r>
              <a:rPr lang="zh-CN" altLang="en-US" sz="1800" dirty="0">
                <a:solidFill>
                  <a:schemeClr val="tx1">
                    <a:lumMod val="75000"/>
                    <a:lumOff val="25000"/>
                  </a:schemeClr>
                </a:solidFill>
              </a:rPr>
              <a:t>式的极限存在，则称函数 </a:t>
            </a:r>
            <a:r>
              <a:rPr lang="zh-CN" altLang="en-US" sz="1800" dirty="0" smtClean="0">
                <a:solidFill>
                  <a:schemeClr val="tx1">
                    <a:lumMod val="75000"/>
                    <a:lumOff val="25000"/>
                  </a:schemeClr>
                </a:solidFill>
              </a:rPr>
              <a:t>         在</a:t>
            </a:r>
            <a:r>
              <a:rPr lang="zh-CN" altLang="en-US" sz="1800" dirty="0">
                <a:solidFill>
                  <a:schemeClr val="tx1">
                    <a:lumMod val="75000"/>
                    <a:lumOff val="25000"/>
                  </a:schemeClr>
                </a:solidFill>
              </a:rPr>
              <a:t>区间 </a:t>
            </a:r>
            <a:r>
              <a:rPr lang="zh-CN" altLang="en-US" sz="1800" dirty="0" smtClean="0">
                <a:solidFill>
                  <a:schemeClr val="tx1">
                    <a:lumMod val="75000"/>
                    <a:lumOff val="25000"/>
                  </a:schemeClr>
                </a:solidFill>
              </a:rPr>
              <a:t>        </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smtClean="0">
                <a:solidFill>
                  <a:schemeClr val="tx1">
                    <a:lumMod val="75000"/>
                    <a:lumOff val="25000"/>
                  </a:schemeClr>
                </a:solidFill>
              </a:rPr>
              <a:t>上可积</a:t>
            </a:r>
            <a:r>
              <a:rPr lang="zh-CN" altLang="en-US" sz="1800" dirty="0">
                <a:solidFill>
                  <a:schemeClr val="tx1">
                    <a:lumMod val="75000"/>
                    <a:lumOff val="25000"/>
                  </a:schemeClr>
                </a:solidFill>
              </a:rPr>
              <a:t>，</a:t>
            </a:r>
            <a:r>
              <a:rPr lang="zh-CN" altLang="en-US" sz="1800" dirty="0" smtClean="0">
                <a:solidFill>
                  <a:schemeClr val="tx1">
                    <a:lumMod val="75000"/>
                    <a:lumOff val="25000"/>
                  </a:schemeClr>
                </a:solidFill>
              </a:rPr>
              <a:t>并称</a:t>
            </a:r>
            <a:r>
              <a:rPr lang="zh-CN" altLang="en-US" sz="1800" dirty="0">
                <a:solidFill>
                  <a:schemeClr val="tx1">
                    <a:lumMod val="75000"/>
                    <a:lumOff val="25000"/>
                  </a:schemeClr>
                </a:solidFill>
              </a:rPr>
              <a:t>此极限值</a:t>
            </a:r>
            <a:r>
              <a:rPr lang="zh-CN" altLang="en-US" sz="1800" dirty="0" smtClean="0">
                <a:solidFill>
                  <a:schemeClr val="tx1">
                    <a:lumMod val="75000"/>
                    <a:lumOff val="25000"/>
                  </a:schemeClr>
                </a:solidFill>
              </a:rPr>
              <a:t>为           在          上</a:t>
            </a:r>
            <a:r>
              <a:rPr lang="zh-CN" altLang="en-US" sz="1800" dirty="0">
                <a:solidFill>
                  <a:schemeClr val="tx1">
                    <a:lumMod val="75000"/>
                    <a:lumOff val="25000"/>
                  </a:schemeClr>
                </a:solidFill>
              </a:rPr>
              <a:t>的定积分，记作 </a:t>
            </a:r>
            <a:r>
              <a:rPr lang="zh-CN" altLang="en-US" sz="1800" dirty="0" smtClean="0">
                <a:solidFill>
                  <a:schemeClr val="tx1">
                    <a:lumMod val="75000"/>
                    <a:lumOff val="25000"/>
                  </a:schemeClr>
                </a:solidFill>
              </a:rPr>
              <a:t>               。 即</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a:solidFill>
                  <a:schemeClr val="tx1">
                    <a:lumMod val="75000"/>
                    <a:lumOff val="25000"/>
                  </a:schemeClr>
                </a:solidFill>
              </a:rPr>
              <a:t>定理 在</a:t>
            </a:r>
            <a:r>
              <a:rPr lang="zh-CN" altLang="en-US" sz="1800" dirty="0" smtClean="0">
                <a:solidFill>
                  <a:schemeClr val="tx1">
                    <a:lumMod val="75000"/>
                    <a:lumOff val="25000"/>
                  </a:schemeClr>
                </a:solidFill>
              </a:rPr>
              <a:t>闭区间</a:t>
            </a:r>
            <a:r>
              <a:rPr lang="en-US" altLang="zh-CN" sz="1800" dirty="0" smtClean="0">
                <a:solidFill>
                  <a:schemeClr val="tx1">
                    <a:lumMod val="75000"/>
                    <a:lumOff val="25000"/>
                  </a:schemeClr>
                </a:solidFill>
              </a:rPr>
              <a:t>[</a:t>
            </a:r>
            <a:r>
              <a:rPr lang="en-US" altLang="zh-CN" sz="1800" dirty="0" err="1" smtClean="0">
                <a:solidFill>
                  <a:schemeClr val="tx1">
                    <a:lumMod val="75000"/>
                    <a:lumOff val="25000"/>
                  </a:schemeClr>
                </a:solidFill>
              </a:rPr>
              <a:t>a,b</a:t>
            </a:r>
            <a:r>
              <a:rPr lang="en-US" altLang="zh-CN" sz="1800" dirty="0" smtClean="0">
                <a:solidFill>
                  <a:schemeClr val="tx1">
                    <a:lumMod val="75000"/>
                    <a:lumOff val="25000"/>
                  </a:schemeClr>
                </a:solidFill>
              </a:rPr>
              <a:t>]</a:t>
            </a:r>
            <a:r>
              <a:rPr lang="zh-CN" altLang="en-US" sz="1800" dirty="0" smtClean="0">
                <a:solidFill>
                  <a:schemeClr val="tx1">
                    <a:lumMod val="75000"/>
                    <a:lumOff val="25000"/>
                  </a:schemeClr>
                </a:solidFill>
              </a:rPr>
              <a:t>上</a:t>
            </a:r>
            <a:r>
              <a:rPr lang="zh-CN" altLang="en-US" sz="1800" dirty="0">
                <a:solidFill>
                  <a:schemeClr val="tx1">
                    <a:lumMod val="75000"/>
                    <a:lumOff val="25000"/>
                  </a:schemeClr>
                </a:solidFill>
              </a:rPr>
              <a:t>连续的函数必</a:t>
            </a:r>
            <a:r>
              <a:rPr lang="zh-CN" altLang="en-US" sz="1800" dirty="0" smtClean="0">
                <a:solidFill>
                  <a:schemeClr val="tx1">
                    <a:lumMod val="75000"/>
                    <a:lumOff val="25000"/>
                  </a:schemeClr>
                </a:solidFill>
              </a:rPr>
              <a:t>在</a:t>
            </a:r>
            <a:r>
              <a:rPr lang="en-US" altLang="zh-CN" sz="1800" dirty="0" smtClean="0">
                <a:solidFill>
                  <a:schemeClr val="tx1">
                    <a:lumMod val="75000"/>
                    <a:lumOff val="25000"/>
                  </a:schemeClr>
                </a:solidFill>
              </a:rPr>
              <a:t>[</a:t>
            </a:r>
            <a:r>
              <a:rPr lang="en-US" altLang="zh-CN" sz="1800" dirty="0" err="1" smtClean="0">
                <a:solidFill>
                  <a:schemeClr val="tx1">
                    <a:lumMod val="75000"/>
                    <a:lumOff val="25000"/>
                  </a:schemeClr>
                </a:solidFill>
              </a:rPr>
              <a:t>a,b</a:t>
            </a:r>
            <a:r>
              <a:rPr lang="en-US" altLang="zh-CN" sz="1800" dirty="0" smtClean="0">
                <a:solidFill>
                  <a:schemeClr val="tx1">
                    <a:lumMod val="75000"/>
                    <a:lumOff val="25000"/>
                  </a:schemeClr>
                </a:solidFill>
              </a:rPr>
              <a:t>]</a:t>
            </a:r>
            <a:r>
              <a:rPr lang="zh-CN" altLang="en-US" sz="1800" dirty="0" smtClean="0">
                <a:solidFill>
                  <a:schemeClr val="tx1">
                    <a:lumMod val="75000"/>
                    <a:lumOff val="25000"/>
                  </a:schemeClr>
                </a:solidFill>
              </a:rPr>
              <a:t>上</a:t>
            </a:r>
            <a:r>
              <a:rPr lang="zh-CN" altLang="en-US" sz="1800" dirty="0">
                <a:solidFill>
                  <a:schemeClr val="tx1">
                    <a:lumMod val="75000"/>
                    <a:lumOff val="25000"/>
                  </a:schemeClr>
                </a:solidFill>
              </a:rPr>
              <a:t>可积；</a:t>
            </a:r>
            <a:endParaRPr lang="zh-CN" altLang="en-US" sz="1800" dirty="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a:solidFill>
                  <a:schemeClr val="tx1">
                    <a:lumMod val="75000"/>
                    <a:lumOff val="25000"/>
                  </a:schemeClr>
                </a:solidFill>
              </a:rPr>
              <a:t>在</a:t>
            </a:r>
            <a:r>
              <a:rPr lang="zh-CN" altLang="en-US" sz="1800" dirty="0" smtClean="0">
                <a:solidFill>
                  <a:schemeClr val="tx1">
                    <a:lumMod val="75000"/>
                    <a:lumOff val="25000"/>
                  </a:schemeClr>
                </a:solidFill>
              </a:rPr>
              <a:t>区间</a:t>
            </a:r>
            <a:r>
              <a:rPr lang="en-US" altLang="zh-CN" sz="1800" dirty="0" smtClean="0">
                <a:solidFill>
                  <a:schemeClr val="tx1">
                    <a:lumMod val="75000"/>
                    <a:lumOff val="25000"/>
                  </a:schemeClr>
                </a:solidFill>
              </a:rPr>
              <a:t>[</a:t>
            </a:r>
            <a:r>
              <a:rPr lang="en-US" altLang="zh-CN" sz="1800" dirty="0" err="1" smtClean="0">
                <a:solidFill>
                  <a:schemeClr val="tx1">
                    <a:lumMod val="75000"/>
                    <a:lumOff val="25000"/>
                  </a:schemeClr>
                </a:solidFill>
              </a:rPr>
              <a:t>a,b</a:t>
            </a:r>
            <a:r>
              <a:rPr lang="en-US" altLang="zh-CN" sz="1800" dirty="0" smtClean="0">
                <a:solidFill>
                  <a:schemeClr val="tx1">
                    <a:lumMod val="75000"/>
                    <a:lumOff val="25000"/>
                  </a:schemeClr>
                </a:solidFill>
              </a:rPr>
              <a:t>]</a:t>
            </a:r>
            <a:r>
              <a:rPr lang="zh-CN" altLang="en-US" sz="1800" dirty="0" smtClean="0">
                <a:solidFill>
                  <a:schemeClr val="tx1">
                    <a:lumMod val="75000"/>
                    <a:lumOff val="25000"/>
                  </a:schemeClr>
                </a:solidFill>
              </a:rPr>
              <a:t>上</a:t>
            </a:r>
            <a:r>
              <a:rPr lang="zh-CN" altLang="en-US" sz="1800" dirty="0">
                <a:solidFill>
                  <a:schemeClr val="tx1">
                    <a:lumMod val="75000"/>
                    <a:lumOff val="25000"/>
                  </a:schemeClr>
                </a:solidFill>
              </a:rPr>
              <a:t>有界且只有有限个间断点的函数也必</a:t>
            </a:r>
            <a:r>
              <a:rPr lang="zh-CN" altLang="en-US" sz="1800" dirty="0" smtClean="0">
                <a:solidFill>
                  <a:schemeClr val="tx1">
                    <a:lumMod val="75000"/>
                    <a:lumOff val="25000"/>
                  </a:schemeClr>
                </a:solidFill>
              </a:rPr>
              <a:t>在</a:t>
            </a:r>
            <a:r>
              <a:rPr lang="en-US" altLang="zh-CN" sz="1800" dirty="0" smtClean="0">
                <a:solidFill>
                  <a:schemeClr val="tx1">
                    <a:lumMod val="75000"/>
                    <a:lumOff val="25000"/>
                  </a:schemeClr>
                </a:solidFill>
              </a:rPr>
              <a:t>[</a:t>
            </a:r>
            <a:r>
              <a:rPr lang="en-US" altLang="zh-CN" sz="1800" dirty="0" err="1" smtClean="0">
                <a:solidFill>
                  <a:schemeClr val="tx1">
                    <a:lumMod val="75000"/>
                    <a:lumOff val="25000"/>
                  </a:schemeClr>
                </a:solidFill>
              </a:rPr>
              <a:t>a,b</a:t>
            </a:r>
            <a:r>
              <a:rPr lang="en-US" altLang="zh-CN" sz="1800" dirty="0" smtClean="0">
                <a:solidFill>
                  <a:schemeClr val="tx1">
                    <a:lumMod val="75000"/>
                    <a:lumOff val="25000"/>
                  </a:schemeClr>
                </a:solidFill>
              </a:rPr>
              <a:t>]</a:t>
            </a:r>
            <a:r>
              <a:rPr lang="zh-CN" altLang="en-US" sz="1800" dirty="0" smtClean="0">
                <a:solidFill>
                  <a:schemeClr val="tx1">
                    <a:lumMod val="75000"/>
                    <a:lumOff val="25000"/>
                  </a:schemeClr>
                </a:solidFill>
              </a:rPr>
              <a:t>上</a:t>
            </a:r>
            <a:r>
              <a:rPr lang="zh-CN" altLang="en-US" sz="1800" dirty="0">
                <a:solidFill>
                  <a:schemeClr val="tx1">
                    <a:lumMod val="75000"/>
                    <a:lumOff val="25000"/>
                  </a:schemeClr>
                </a:solidFill>
              </a:rPr>
              <a:t>可积。</a:t>
            </a:r>
            <a:endParaRPr lang="zh-CN" altLang="en-US"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b="1" dirty="0" smtClean="0">
              <a:solidFill>
                <a:schemeClr val="tx1">
                  <a:lumMod val="75000"/>
                  <a:lumOff val="25000"/>
                </a:schemeClr>
              </a:solidFill>
            </a:endParaRPr>
          </a:p>
          <a:p>
            <a:pPr eaLnBrk="1" hangingPunct="1">
              <a:spcAft>
                <a:spcPts val="0"/>
              </a:spcAft>
              <a:buFont typeface="Wingdings 3" pitchFamily="18" charset="2"/>
              <a:buChar char=""/>
              <a:defRPr/>
            </a:pPr>
            <a:r>
              <a:rPr lang="zh-CN" altLang="en-US" sz="1800" b="1" dirty="0" smtClean="0">
                <a:solidFill>
                  <a:schemeClr val="tx1">
                    <a:lumMod val="75000"/>
                    <a:lumOff val="25000"/>
                  </a:schemeClr>
                </a:solidFill>
              </a:rPr>
              <a:t>定积分</a:t>
            </a:r>
            <a:r>
              <a:rPr lang="zh-CN" altLang="en-US" sz="1800" b="1" dirty="0">
                <a:solidFill>
                  <a:schemeClr val="tx1">
                    <a:lumMod val="75000"/>
                    <a:lumOff val="25000"/>
                  </a:schemeClr>
                </a:solidFill>
              </a:rPr>
              <a:t>的计算方法</a:t>
            </a:r>
            <a:endParaRPr lang="zh-CN" altLang="en-US" sz="1800" b="1" dirty="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a:solidFill>
                  <a:schemeClr val="tx1">
                    <a:lumMod val="75000"/>
                    <a:lumOff val="25000"/>
                  </a:schemeClr>
                </a:solidFill>
              </a:rPr>
              <a:t>（</a:t>
            </a:r>
            <a:r>
              <a:rPr lang="en-US" altLang="zh-CN" sz="1800" dirty="0">
                <a:solidFill>
                  <a:schemeClr val="tx1">
                    <a:lumMod val="75000"/>
                    <a:lumOff val="25000"/>
                  </a:schemeClr>
                </a:solidFill>
              </a:rPr>
              <a:t>1</a:t>
            </a:r>
            <a:r>
              <a:rPr lang="zh-CN" altLang="en-US" sz="1800" dirty="0">
                <a:solidFill>
                  <a:schemeClr val="tx1">
                    <a:lumMod val="75000"/>
                    <a:lumOff val="25000"/>
                  </a:schemeClr>
                </a:solidFill>
              </a:rPr>
              <a:t>）牛顿－莱布尼茨公式</a:t>
            </a:r>
            <a:endParaRPr lang="zh-CN" altLang="en-US" sz="1800" dirty="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a:solidFill>
                  <a:schemeClr val="tx1">
                    <a:lumMod val="75000"/>
                    <a:lumOff val="25000"/>
                  </a:schemeClr>
                </a:solidFill>
              </a:rPr>
              <a:t>如果</a:t>
            </a:r>
            <a:r>
              <a:rPr lang="zh-CN" altLang="en-US" sz="1800" dirty="0" smtClean="0">
                <a:solidFill>
                  <a:schemeClr val="tx1">
                    <a:lumMod val="75000"/>
                    <a:lumOff val="25000"/>
                  </a:schemeClr>
                </a:solidFill>
              </a:rPr>
              <a:t>函数        </a:t>
            </a:r>
            <a:r>
              <a:rPr lang="zh-CN" altLang="en-US" sz="1800" dirty="0">
                <a:solidFill>
                  <a:schemeClr val="tx1">
                    <a:lumMod val="75000"/>
                    <a:lumOff val="25000"/>
                  </a:schemeClr>
                </a:solidFill>
              </a:rPr>
              <a:t>是</a:t>
            </a:r>
            <a:r>
              <a:rPr lang="zh-CN" altLang="en-US" sz="1800" dirty="0" smtClean="0">
                <a:solidFill>
                  <a:schemeClr val="tx1">
                    <a:lumMod val="75000"/>
                    <a:lumOff val="25000"/>
                  </a:schemeClr>
                </a:solidFill>
              </a:rPr>
              <a:t>连续函数         </a:t>
            </a:r>
            <a:r>
              <a:rPr lang="zh-CN" altLang="en-US" sz="1800" dirty="0">
                <a:solidFill>
                  <a:schemeClr val="tx1">
                    <a:lumMod val="75000"/>
                    <a:lumOff val="25000"/>
                  </a:schemeClr>
                </a:solidFill>
              </a:rPr>
              <a:t>在区间 </a:t>
            </a:r>
            <a:r>
              <a:rPr lang="zh-CN" altLang="en-US" sz="1800" dirty="0" smtClean="0">
                <a:solidFill>
                  <a:schemeClr val="tx1">
                    <a:lumMod val="75000"/>
                    <a:lumOff val="25000"/>
                  </a:schemeClr>
                </a:solidFill>
              </a:rPr>
              <a:t>       上</a:t>
            </a:r>
            <a:r>
              <a:rPr lang="zh-CN" altLang="en-US" sz="1800" dirty="0">
                <a:solidFill>
                  <a:schemeClr val="tx1">
                    <a:lumMod val="75000"/>
                    <a:lumOff val="25000"/>
                  </a:schemeClr>
                </a:solidFill>
              </a:rPr>
              <a:t>的一个原函数，</a:t>
            </a:r>
            <a:r>
              <a:rPr lang="zh-CN" altLang="en-US" sz="1800" dirty="0" smtClean="0">
                <a:solidFill>
                  <a:schemeClr val="tx1">
                    <a:lumMod val="75000"/>
                    <a:lumOff val="25000"/>
                  </a:schemeClr>
                </a:solidFill>
              </a:rPr>
              <a:t>则</a:t>
            </a: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endParaRPr>
          </a:p>
          <a:p>
            <a:pPr eaLnBrk="1" hangingPunct="1">
              <a:spcAft>
                <a:spcPts val="0"/>
              </a:spcAft>
              <a:buFont typeface="Wingdings 3" pitchFamily="18" charset="2"/>
              <a:buChar char=""/>
              <a:defRPr/>
            </a:pPr>
            <a:endParaRPr lang="en-US" altLang="zh-CN" sz="1800" dirty="0" smtClean="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smtClean="0">
                <a:solidFill>
                  <a:schemeClr val="tx1">
                    <a:lumMod val="75000"/>
                    <a:lumOff val="25000"/>
                  </a:schemeClr>
                </a:solidFill>
              </a:rPr>
              <a:t>（</a:t>
            </a:r>
            <a:r>
              <a:rPr lang="en-US" altLang="zh-CN" sz="1800" dirty="0">
                <a:solidFill>
                  <a:schemeClr val="tx1">
                    <a:lumMod val="75000"/>
                    <a:lumOff val="25000"/>
                  </a:schemeClr>
                </a:solidFill>
              </a:rPr>
              <a:t>2</a:t>
            </a:r>
            <a:r>
              <a:rPr lang="zh-CN" altLang="en-US" sz="1800" dirty="0">
                <a:solidFill>
                  <a:schemeClr val="tx1">
                    <a:lumMod val="75000"/>
                    <a:lumOff val="25000"/>
                  </a:schemeClr>
                </a:solidFill>
              </a:rPr>
              <a:t>）定积分换元法</a:t>
            </a:r>
            <a:endParaRPr lang="zh-CN" altLang="en-US" sz="1800" dirty="0">
              <a:solidFill>
                <a:schemeClr val="tx1">
                  <a:lumMod val="75000"/>
                  <a:lumOff val="25000"/>
                </a:schemeClr>
              </a:solidFill>
            </a:endParaRPr>
          </a:p>
          <a:p>
            <a:pPr eaLnBrk="1" hangingPunct="1">
              <a:spcAft>
                <a:spcPts val="0"/>
              </a:spcAft>
              <a:buFont typeface="Wingdings 3" pitchFamily="18" charset="2"/>
              <a:buChar char=""/>
              <a:defRPr/>
            </a:pPr>
            <a:r>
              <a:rPr lang="zh-CN" altLang="en-US" sz="1800" dirty="0">
                <a:solidFill>
                  <a:schemeClr val="tx1">
                    <a:lumMod val="75000"/>
                    <a:lumOff val="25000"/>
                  </a:schemeClr>
                </a:solidFill>
              </a:rPr>
              <a:t>假设 </a:t>
            </a:r>
            <a:r>
              <a:rPr lang="en-US" altLang="zh-CN" sz="1800" dirty="0">
                <a:solidFill>
                  <a:schemeClr val="tx1">
                    <a:lumMod val="75000"/>
                    <a:lumOff val="25000"/>
                  </a:schemeClr>
                </a:solidFill>
              </a:rPr>
              <a:t>(a) </a:t>
            </a:r>
            <a:r>
              <a:rPr lang="zh-CN" altLang="en-US" sz="1800" dirty="0" smtClean="0">
                <a:solidFill>
                  <a:schemeClr val="tx1">
                    <a:lumMod val="75000"/>
                    <a:lumOff val="25000"/>
                  </a:schemeClr>
                </a:solidFill>
              </a:rPr>
              <a:t>函数           </a:t>
            </a:r>
            <a:r>
              <a:rPr lang="zh-CN" altLang="en-US" sz="1800" dirty="0">
                <a:solidFill>
                  <a:schemeClr val="tx1">
                    <a:lumMod val="75000"/>
                    <a:lumOff val="25000"/>
                  </a:schemeClr>
                </a:solidFill>
              </a:rPr>
              <a:t>在区间 </a:t>
            </a:r>
            <a:r>
              <a:rPr lang="zh-CN" altLang="en-US" sz="1800" dirty="0" smtClean="0">
                <a:solidFill>
                  <a:schemeClr val="tx1">
                    <a:lumMod val="75000"/>
                    <a:lumOff val="25000"/>
                  </a:schemeClr>
                </a:solidFill>
              </a:rPr>
              <a:t>      上</a:t>
            </a:r>
            <a:r>
              <a:rPr lang="zh-CN" altLang="en-US" sz="1800" dirty="0">
                <a:solidFill>
                  <a:schemeClr val="tx1">
                    <a:lumMod val="75000"/>
                    <a:lumOff val="25000"/>
                  </a:schemeClr>
                </a:solidFill>
              </a:rPr>
              <a:t>连续：</a:t>
            </a:r>
            <a:endParaRPr lang="zh-CN" altLang="en-US" sz="1800" dirty="0">
              <a:solidFill>
                <a:schemeClr val="tx1">
                  <a:lumMod val="75000"/>
                  <a:lumOff val="25000"/>
                </a:schemeClr>
              </a:solidFill>
            </a:endParaRPr>
          </a:p>
          <a:p>
            <a:pPr marL="0" indent="0" eaLnBrk="1" hangingPunct="1">
              <a:spcAft>
                <a:spcPts val="0"/>
              </a:spcAft>
              <a:buFont typeface="Wingdings 3" pitchFamily="18" charset="2"/>
              <a:buNone/>
              <a:defRPr/>
            </a:pPr>
            <a:endParaRPr lang="zh-CN" altLang="en-US" sz="1800" dirty="0">
              <a:solidFill>
                <a:schemeClr val="tx1">
                  <a:lumMod val="75000"/>
                  <a:lumOff val="25000"/>
                </a:schemeClr>
              </a:solidFill>
            </a:endParaRPr>
          </a:p>
        </p:txBody>
      </p:sp>
      <p:sp>
        <p:nvSpPr>
          <p:cNvPr id="18448" name="Rectangle 2"/>
          <p:cNvSpPr>
            <a:spLocks noChangeArrowheads="1"/>
          </p:cNvSpPr>
          <p:nvPr/>
        </p:nvSpPr>
        <p:spPr bwMode="auto">
          <a:xfrm>
            <a:off x="109538"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34" name="Object 2"/>
          <p:cNvGraphicFramePr>
            <a:graphicFrameLocks noChangeAspect="1"/>
          </p:cNvGraphicFramePr>
          <p:nvPr/>
        </p:nvGraphicFramePr>
        <p:xfrm>
          <a:off x="2116138" y="373063"/>
          <a:ext cx="2032000" cy="474662"/>
        </p:xfrm>
        <a:graphic>
          <a:graphicData uri="http://schemas.openxmlformats.org/presentationml/2006/ole">
            <mc:AlternateContent xmlns:mc="http://schemas.openxmlformats.org/markup-compatibility/2006">
              <mc:Choice xmlns:v="urn:schemas-microsoft-com:vml" Requires="v">
                <p:oleObj spid="_x0000_s18433" name="Equation" r:id="rId1" imgW="28346400" imgH="6705600" progId="Equation.DSMT4">
                  <p:embed/>
                </p:oleObj>
              </mc:Choice>
              <mc:Fallback>
                <p:oleObj name="Equation" r:id="rId1" imgW="28346400" imgH="6705600" progId="Equation.DSMT4">
                  <p:embed/>
                  <p:pic>
                    <p:nvPicPr>
                      <p:cNvPr id="0" name="图片 18432"/>
                      <p:cNvPicPr>
                        <a:picLocks noChangeAspect="1"/>
                      </p:cNvPicPr>
                      <p:nvPr/>
                    </p:nvPicPr>
                    <p:blipFill>
                      <a:blip r:embed="rId2"/>
                      <a:stretch>
                        <a:fillRect/>
                      </a:stretch>
                    </p:blipFill>
                    <p:spPr>
                      <a:xfrm>
                        <a:off x="2116138" y="373063"/>
                        <a:ext cx="2032000" cy="474662"/>
                      </a:xfrm>
                      <a:prstGeom prst="rect">
                        <a:avLst/>
                      </a:prstGeom>
                      <a:noFill/>
                      <a:ln w="9525">
                        <a:noFill/>
                        <a:miter/>
                      </a:ln>
                    </p:spPr>
                  </p:pic>
                </p:oleObj>
              </mc:Fallback>
            </mc:AlternateContent>
          </a:graphicData>
        </a:graphic>
      </p:graphicFrame>
      <p:sp>
        <p:nvSpPr>
          <p:cNvPr id="18449"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35" name="Object 3"/>
          <p:cNvGraphicFramePr>
            <a:graphicFrameLocks noChangeAspect="1"/>
          </p:cNvGraphicFramePr>
          <p:nvPr/>
        </p:nvGraphicFramePr>
        <p:xfrm>
          <a:off x="7042150" y="457200"/>
          <a:ext cx="573088" cy="350838"/>
        </p:xfrm>
        <a:graphic>
          <a:graphicData uri="http://schemas.openxmlformats.org/presentationml/2006/ole">
            <mc:AlternateContent xmlns:mc="http://schemas.openxmlformats.org/markup-compatibility/2006">
              <mc:Choice xmlns:v="urn:schemas-microsoft-com:vml" Requires="v">
                <p:oleObj spid="_x0000_s18435" name="Equation" r:id="rId3" imgW="7010400" imgH="4267200" progId="Equation.DSMT4">
                  <p:embed/>
                </p:oleObj>
              </mc:Choice>
              <mc:Fallback>
                <p:oleObj name="Equation" r:id="rId3" imgW="7010400" imgH="4267200" progId="Equation.DSMT4">
                  <p:embed/>
                  <p:pic>
                    <p:nvPicPr>
                      <p:cNvPr id="0" name="图片 18434"/>
                      <p:cNvPicPr>
                        <a:picLocks noChangeAspect="1"/>
                      </p:cNvPicPr>
                      <p:nvPr/>
                    </p:nvPicPr>
                    <p:blipFill>
                      <a:blip r:embed="rId4"/>
                      <a:stretch>
                        <a:fillRect/>
                      </a:stretch>
                    </p:blipFill>
                    <p:spPr>
                      <a:xfrm>
                        <a:off x="7042150" y="457200"/>
                        <a:ext cx="573088" cy="350838"/>
                      </a:xfrm>
                      <a:prstGeom prst="rect">
                        <a:avLst/>
                      </a:prstGeom>
                      <a:noFill/>
                      <a:ln w="9525">
                        <a:noFill/>
                        <a:miter/>
                      </a:ln>
                    </p:spPr>
                  </p:pic>
                </p:oleObj>
              </mc:Fallback>
            </mc:AlternateContent>
          </a:graphicData>
        </a:graphic>
      </p:graphicFrame>
      <p:sp>
        <p:nvSpPr>
          <p:cNvPr id="18450"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36" name="Object 4"/>
          <p:cNvGraphicFramePr>
            <a:graphicFrameLocks noChangeAspect="1"/>
          </p:cNvGraphicFramePr>
          <p:nvPr/>
        </p:nvGraphicFramePr>
        <p:xfrm>
          <a:off x="8529638" y="457200"/>
          <a:ext cx="641350" cy="381000"/>
        </p:xfrm>
        <a:graphic>
          <a:graphicData uri="http://schemas.openxmlformats.org/presentationml/2006/ole">
            <mc:AlternateContent xmlns:mc="http://schemas.openxmlformats.org/markup-compatibility/2006">
              <mc:Choice xmlns:v="urn:schemas-microsoft-com:vml" Requires="v">
                <p:oleObj spid="_x0000_s18436" name="Equation" r:id="rId5" imgW="7315200" imgH="4267200" progId="Equation.DSMT4">
                  <p:embed/>
                </p:oleObj>
              </mc:Choice>
              <mc:Fallback>
                <p:oleObj name="Equation" r:id="rId5" imgW="7315200" imgH="4267200" progId="Equation.DSMT4">
                  <p:embed/>
                  <p:pic>
                    <p:nvPicPr>
                      <p:cNvPr id="0" name="图片 18435"/>
                      <p:cNvPicPr>
                        <a:picLocks noChangeAspect="1"/>
                      </p:cNvPicPr>
                      <p:nvPr/>
                    </p:nvPicPr>
                    <p:blipFill>
                      <a:blip r:embed="rId6"/>
                      <a:stretch>
                        <a:fillRect/>
                      </a:stretch>
                    </p:blipFill>
                    <p:spPr>
                      <a:xfrm>
                        <a:off x="8529638" y="457200"/>
                        <a:ext cx="641350" cy="381000"/>
                      </a:xfrm>
                      <a:prstGeom prst="rect">
                        <a:avLst/>
                      </a:prstGeom>
                      <a:noFill/>
                      <a:ln w="9525">
                        <a:noFill/>
                        <a:miter/>
                      </a:ln>
                    </p:spPr>
                  </p:pic>
                </p:oleObj>
              </mc:Fallback>
            </mc:AlternateContent>
          </a:graphicData>
        </a:graphic>
      </p:graphicFrame>
      <p:sp>
        <p:nvSpPr>
          <p:cNvPr id="18451"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37" name="Object 5"/>
          <p:cNvGraphicFramePr>
            <a:graphicFrameLocks noChangeAspect="1"/>
          </p:cNvGraphicFramePr>
          <p:nvPr/>
        </p:nvGraphicFramePr>
        <p:xfrm>
          <a:off x="7145338" y="747713"/>
          <a:ext cx="958850" cy="501650"/>
        </p:xfrm>
        <a:graphic>
          <a:graphicData uri="http://schemas.openxmlformats.org/presentationml/2006/ole">
            <mc:AlternateContent xmlns:mc="http://schemas.openxmlformats.org/markup-compatibility/2006">
              <mc:Choice xmlns:v="urn:schemas-microsoft-com:vml" Requires="v">
                <p:oleObj spid="_x0000_s18437" name="Equation" r:id="rId7" imgW="15240000" imgH="7924800" progId="Equation.DSMT4">
                  <p:embed/>
                </p:oleObj>
              </mc:Choice>
              <mc:Fallback>
                <p:oleObj name="Equation" r:id="rId7" imgW="15240000" imgH="7924800" progId="Equation.DSMT4">
                  <p:embed/>
                  <p:pic>
                    <p:nvPicPr>
                      <p:cNvPr id="0" name="图片 18436"/>
                      <p:cNvPicPr>
                        <a:picLocks noChangeAspect="1"/>
                      </p:cNvPicPr>
                      <p:nvPr/>
                    </p:nvPicPr>
                    <p:blipFill>
                      <a:blip r:embed="rId8"/>
                      <a:stretch>
                        <a:fillRect/>
                      </a:stretch>
                    </p:blipFill>
                    <p:spPr>
                      <a:xfrm>
                        <a:off x="7145338" y="747713"/>
                        <a:ext cx="958850" cy="501650"/>
                      </a:xfrm>
                      <a:prstGeom prst="rect">
                        <a:avLst/>
                      </a:prstGeom>
                      <a:noFill/>
                      <a:ln w="9525">
                        <a:noFill/>
                        <a:miter/>
                      </a:ln>
                    </p:spPr>
                  </p:pic>
                </p:oleObj>
              </mc:Fallback>
            </mc:AlternateContent>
          </a:graphicData>
        </a:graphic>
      </p:graphicFrame>
      <p:graphicFrame>
        <p:nvGraphicFramePr>
          <p:cNvPr id="18438" name="Object 6"/>
          <p:cNvGraphicFramePr>
            <a:graphicFrameLocks noChangeAspect="1"/>
          </p:cNvGraphicFramePr>
          <p:nvPr/>
        </p:nvGraphicFramePr>
        <p:xfrm>
          <a:off x="3768725" y="841375"/>
          <a:ext cx="573088" cy="350838"/>
        </p:xfrm>
        <a:graphic>
          <a:graphicData uri="http://schemas.openxmlformats.org/presentationml/2006/ole">
            <mc:AlternateContent xmlns:mc="http://schemas.openxmlformats.org/markup-compatibility/2006">
              <mc:Choice xmlns:v="urn:schemas-microsoft-com:vml" Requires="v">
                <p:oleObj spid="_x0000_s18438" name="Equation" r:id="rId9" imgW="7010400" imgH="4267200" progId="Equation.DSMT4">
                  <p:embed/>
                </p:oleObj>
              </mc:Choice>
              <mc:Fallback>
                <p:oleObj name="Equation" r:id="rId9" imgW="7010400" imgH="4267200" progId="Equation.DSMT4">
                  <p:embed/>
                  <p:pic>
                    <p:nvPicPr>
                      <p:cNvPr id="0" name="图片 18437"/>
                      <p:cNvPicPr>
                        <a:picLocks noChangeAspect="1"/>
                      </p:cNvPicPr>
                      <p:nvPr/>
                    </p:nvPicPr>
                    <p:blipFill>
                      <a:blip r:embed="rId4"/>
                      <a:stretch>
                        <a:fillRect/>
                      </a:stretch>
                    </p:blipFill>
                    <p:spPr>
                      <a:xfrm>
                        <a:off x="3768725" y="841375"/>
                        <a:ext cx="573088" cy="350838"/>
                      </a:xfrm>
                      <a:prstGeom prst="rect">
                        <a:avLst/>
                      </a:prstGeom>
                      <a:noFill/>
                      <a:ln w="9525">
                        <a:noFill/>
                        <a:miter/>
                      </a:ln>
                    </p:spPr>
                  </p:pic>
                </p:oleObj>
              </mc:Fallback>
            </mc:AlternateContent>
          </a:graphicData>
        </a:graphic>
      </p:graphicFrame>
      <p:sp>
        <p:nvSpPr>
          <p:cNvPr id="18452" name="Rectangle 10"/>
          <p:cNvSpPr>
            <a:spLocks noChangeArrowheads="1"/>
          </p:cNvSpPr>
          <p:nvPr/>
        </p:nvSpPr>
        <p:spPr bwMode="auto">
          <a:xfrm>
            <a:off x="0" y="-168275"/>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39" name="Object 7"/>
          <p:cNvGraphicFramePr>
            <a:graphicFrameLocks noChangeAspect="1"/>
          </p:cNvGraphicFramePr>
          <p:nvPr/>
        </p:nvGraphicFramePr>
        <p:xfrm>
          <a:off x="4683125" y="847725"/>
          <a:ext cx="628650" cy="374650"/>
        </p:xfrm>
        <a:graphic>
          <a:graphicData uri="http://schemas.openxmlformats.org/presentationml/2006/ole">
            <mc:AlternateContent xmlns:mc="http://schemas.openxmlformats.org/markup-compatibility/2006">
              <mc:Choice xmlns:v="urn:schemas-microsoft-com:vml" Requires="v">
                <p:oleObj spid="_x0000_s18439" name="Equation" r:id="rId10" imgW="7315200" imgH="4267200" progId="Equation.DSMT4">
                  <p:embed/>
                </p:oleObj>
              </mc:Choice>
              <mc:Fallback>
                <p:oleObj name="Equation" r:id="rId10" imgW="7315200" imgH="4267200" progId="Equation.DSMT4">
                  <p:embed/>
                  <p:pic>
                    <p:nvPicPr>
                      <p:cNvPr id="0" name="图片 18438"/>
                      <p:cNvPicPr>
                        <a:picLocks noChangeAspect="1"/>
                      </p:cNvPicPr>
                      <p:nvPr/>
                    </p:nvPicPr>
                    <p:blipFill>
                      <a:blip r:embed="rId6"/>
                      <a:stretch>
                        <a:fillRect/>
                      </a:stretch>
                    </p:blipFill>
                    <p:spPr>
                      <a:xfrm>
                        <a:off x="4683125" y="847725"/>
                        <a:ext cx="628650" cy="374650"/>
                      </a:xfrm>
                      <a:prstGeom prst="rect">
                        <a:avLst/>
                      </a:prstGeom>
                      <a:noFill/>
                      <a:ln w="9525">
                        <a:noFill/>
                        <a:miter/>
                      </a:ln>
                    </p:spPr>
                  </p:pic>
                </p:oleObj>
              </mc:Fallback>
            </mc:AlternateContent>
          </a:graphicData>
        </a:graphic>
      </p:graphicFrame>
      <p:sp>
        <p:nvSpPr>
          <p:cNvPr id="18453" name="Rectangle 1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40" name="Object 8"/>
          <p:cNvGraphicFramePr>
            <a:graphicFrameLocks noChangeAspect="1"/>
          </p:cNvGraphicFramePr>
          <p:nvPr/>
        </p:nvGraphicFramePr>
        <p:xfrm>
          <a:off x="3194050" y="1357313"/>
          <a:ext cx="2633663" cy="654050"/>
        </p:xfrm>
        <a:graphic>
          <a:graphicData uri="http://schemas.openxmlformats.org/presentationml/2006/ole">
            <mc:AlternateContent xmlns:mc="http://schemas.openxmlformats.org/markup-compatibility/2006">
              <mc:Choice xmlns:v="urn:schemas-microsoft-com:vml" Requires="v">
                <p:oleObj spid="_x0000_s18440" name="Equation" r:id="rId11" imgW="41452800" imgH="10363200" progId="Equation.DSMT4">
                  <p:embed/>
                </p:oleObj>
              </mc:Choice>
              <mc:Fallback>
                <p:oleObj name="Equation" r:id="rId11" imgW="41452800" imgH="10363200" progId="Equation.DSMT4">
                  <p:embed/>
                  <p:pic>
                    <p:nvPicPr>
                      <p:cNvPr id="0" name="图片 18439"/>
                      <p:cNvPicPr>
                        <a:picLocks noChangeAspect="1"/>
                      </p:cNvPicPr>
                      <p:nvPr/>
                    </p:nvPicPr>
                    <p:blipFill>
                      <a:blip r:embed="rId12"/>
                      <a:stretch>
                        <a:fillRect/>
                      </a:stretch>
                    </p:blipFill>
                    <p:spPr>
                      <a:xfrm>
                        <a:off x="3194050" y="1357313"/>
                        <a:ext cx="2633663" cy="654050"/>
                      </a:xfrm>
                      <a:prstGeom prst="rect">
                        <a:avLst/>
                      </a:prstGeom>
                      <a:noFill/>
                      <a:ln w="9525">
                        <a:noFill/>
                        <a:miter/>
                      </a:ln>
                    </p:spPr>
                  </p:pic>
                </p:oleObj>
              </mc:Fallback>
            </mc:AlternateContent>
          </a:graphicData>
        </a:graphic>
      </p:graphicFrame>
      <p:sp>
        <p:nvSpPr>
          <p:cNvPr id="18454" name="Rectangle 2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41" name="Object 9"/>
          <p:cNvGraphicFramePr>
            <a:graphicFrameLocks noChangeAspect="1"/>
          </p:cNvGraphicFramePr>
          <p:nvPr/>
        </p:nvGraphicFramePr>
        <p:xfrm>
          <a:off x="2116138" y="4108450"/>
          <a:ext cx="504825" cy="300038"/>
        </p:xfrm>
        <a:graphic>
          <a:graphicData uri="http://schemas.openxmlformats.org/presentationml/2006/ole">
            <mc:AlternateContent xmlns:mc="http://schemas.openxmlformats.org/markup-compatibility/2006">
              <mc:Choice xmlns:v="urn:schemas-microsoft-com:vml" Requires="v">
                <p:oleObj spid="_x0000_s18441" name="Equation" r:id="rId13" imgW="7315200" imgH="4267200" progId="Equation.DSMT4">
                  <p:embed/>
                </p:oleObj>
              </mc:Choice>
              <mc:Fallback>
                <p:oleObj name="Equation" r:id="rId13" imgW="7315200" imgH="4267200" progId="Equation.DSMT4">
                  <p:embed/>
                  <p:pic>
                    <p:nvPicPr>
                      <p:cNvPr id="0" name="图片 18440"/>
                      <p:cNvPicPr>
                        <a:picLocks noChangeAspect="1"/>
                      </p:cNvPicPr>
                      <p:nvPr/>
                    </p:nvPicPr>
                    <p:blipFill>
                      <a:blip r:embed="rId14"/>
                      <a:stretch>
                        <a:fillRect/>
                      </a:stretch>
                    </p:blipFill>
                    <p:spPr>
                      <a:xfrm>
                        <a:off x="2116138" y="4108450"/>
                        <a:ext cx="504825" cy="300038"/>
                      </a:xfrm>
                      <a:prstGeom prst="rect">
                        <a:avLst/>
                      </a:prstGeom>
                      <a:noFill/>
                      <a:ln w="9525">
                        <a:noFill/>
                        <a:miter/>
                      </a:ln>
                    </p:spPr>
                  </p:pic>
                </p:oleObj>
              </mc:Fallback>
            </mc:AlternateContent>
          </a:graphicData>
        </a:graphic>
      </p:graphicFrame>
      <p:sp>
        <p:nvSpPr>
          <p:cNvPr id="18455" name="Rectangle 2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42" name="Object 10"/>
          <p:cNvGraphicFramePr>
            <a:graphicFrameLocks noChangeAspect="1"/>
          </p:cNvGraphicFramePr>
          <p:nvPr/>
        </p:nvGraphicFramePr>
        <p:xfrm>
          <a:off x="3760788" y="4052888"/>
          <a:ext cx="569912" cy="350837"/>
        </p:xfrm>
        <a:graphic>
          <a:graphicData uri="http://schemas.openxmlformats.org/presentationml/2006/ole">
            <mc:AlternateContent xmlns:mc="http://schemas.openxmlformats.org/markup-compatibility/2006">
              <mc:Choice xmlns:v="urn:schemas-microsoft-com:vml" Requires="v">
                <p:oleObj spid="_x0000_s18442" name="Equation" r:id="rId15" imgW="7010400" imgH="4267200" progId="Equation.DSMT4">
                  <p:embed/>
                </p:oleObj>
              </mc:Choice>
              <mc:Fallback>
                <p:oleObj name="Equation" r:id="rId15" imgW="7010400" imgH="4267200" progId="Equation.DSMT4">
                  <p:embed/>
                  <p:pic>
                    <p:nvPicPr>
                      <p:cNvPr id="0" name="图片 18441"/>
                      <p:cNvPicPr>
                        <a:picLocks noChangeAspect="1"/>
                      </p:cNvPicPr>
                      <p:nvPr/>
                    </p:nvPicPr>
                    <p:blipFill>
                      <a:blip r:embed="rId16"/>
                      <a:stretch>
                        <a:fillRect/>
                      </a:stretch>
                    </p:blipFill>
                    <p:spPr>
                      <a:xfrm>
                        <a:off x="3760788" y="4052888"/>
                        <a:ext cx="569912" cy="350837"/>
                      </a:xfrm>
                      <a:prstGeom prst="rect">
                        <a:avLst/>
                      </a:prstGeom>
                      <a:noFill/>
                      <a:ln w="9525">
                        <a:noFill/>
                        <a:miter/>
                      </a:ln>
                    </p:spPr>
                  </p:pic>
                </p:oleObj>
              </mc:Fallback>
            </mc:AlternateContent>
          </a:graphicData>
        </a:graphic>
      </p:graphicFrame>
      <p:sp>
        <p:nvSpPr>
          <p:cNvPr id="18456" name="Rectangle 2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43" name="Object 11"/>
          <p:cNvGraphicFramePr>
            <a:graphicFrameLocks noChangeAspect="1"/>
          </p:cNvGraphicFramePr>
          <p:nvPr/>
        </p:nvGraphicFramePr>
        <p:xfrm>
          <a:off x="5075238" y="4108450"/>
          <a:ext cx="473075" cy="280988"/>
        </p:xfrm>
        <a:graphic>
          <a:graphicData uri="http://schemas.openxmlformats.org/presentationml/2006/ole">
            <mc:AlternateContent xmlns:mc="http://schemas.openxmlformats.org/markup-compatibility/2006">
              <mc:Choice xmlns:v="urn:schemas-microsoft-com:vml" Requires="v">
                <p:oleObj spid="_x0000_s18443" name="Equation" r:id="rId17" imgW="7315200" imgH="4267200" progId="Equation.DSMT4">
                  <p:embed/>
                </p:oleObj>
              </mc:Choice>
              <mc:Fallback>
                <p:oleObj name="Equation" r:id="rId17" imgW="7315200" imgH="4267200" progId="Equation.DSMT4">
                  <p:embed/>
                  <p:pic>
                    <p:nvPicPr>
                      <p:cNvPr id="0" name="图片 18442"/>
                      <p:cNvPicPr>
                        <a:picLocks noChangeAspect="1"/>
                      </p:cNvPicPr>
                      <p:nvPr/>
                    </p:nvPicPr>
                    <p:blipFill>
                      <a:blip r:embed="rId18"/>
                      <a:stretch>
                        <a:fillRect/>
                      </a:stretch>
                    </p:blipFill>
                    <p:spPr>
                      <a:xfrm>
                        <a:off x="5075238" y="4108450"/>
                        <a:ext cx="473075" cy="280988"/>
                      </a:xfrm>
                      <a:prstGeom prst="rect">
                        <a:avLst/>
                      </a:prstGeom>
                      <a:noFill/>
                      <a:ln w="9525">
                        <a:noFill/>
                        <a:miter/>
                      </a:ln>
                    </p:spPr>
                  </p:pic>
                </p:oleObj>
              </mc:Fallback>
            </mc:AlternateContent>
          </a:graphicData>
        </a:graphic>
      </p:graphicFrame>
      <p:sp>
        <p:nvSpPr>
          <p:cNvPr id="18457" name="Rectangle 2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8444" name="Object 12"/>
          <p:cNvGraphicFramePr>
            <a:graphicFrameLocks noChangeAspect="1"/>
          </p:cNvGraphicFramePr>
          <p:nvPr/>
        </p:nvGraphicFramePr>
        <p:xfrm>
          <a:off x="2614613" y="4484688"/>
          <a:ext cx="2473325" cy="538162"/>
        </p:xfrm>
        <a:graphic>
          <a:graphicData uri="http://schemas.openxmlformats.org/presentationml/2006/ole">
            <mc:AlternateContent xmlns:mc="http://schemas.openxmlformats.org/markup-compatibility/2006">
              <mc:Choice xmlns:v="urn:schemas-microsoft-com:vml" Requires="v">
                <p:oleObj spid="_x0000_s18444" name="Equation" r:id="rId19" imgW="36880800" imgH="7924800" progId="Equation.DSMT4">
                  <p:embed/>
                </p:oleObj>
              </mc:Choice>
              <mc:Fallback>
                <p:oleObj name="Equation" r:id="rId19" imgW="36880800" imgH="7924800" progId="Equation.DSMT4">
                  <p:embed/>
                  <p:pic>
                    <p:nvPicPr>
                      <p:cNvPr id="0" name="图片 18443"/>
                      <p:cNvPicPr>
                        <a:picLocks noChangeAspect="1"/>
                      </p:cNvPicPr>
                      <p:nvPr/>
                    </p:nvPicPr>
                    <p:blipFill>
                      <a:blip r:embed="rId20"/>
                      <a:stretch>
                        <a:fillRect/>
                      </a:stretch>
                    </p:blipFill>
                    <p:spPr>
                      <a:xfrm>
                        <a:off x="2614613" y="4484688"/>
                        <a:ext cx="2473325" cy="538162"/>
                      </a:xfrm>
                      <a:prstGeom prst="rect">
                        <a:avLst/>
                      </a:prstGeom>
                      <a:noFill/>
                      <a:ln w="9525">
                        <a:noFill/>
                        <a:miter/>
                      </a:ln>
                    </p:spPr>
                  </p:pic>
                </p:oleObj>
              </mc:Fallback>
            </mc:AlternateContent>
          </a:graphicData>
        </a:graphic>
      </p:graphicFrame>
      <p:graphicFrame>
        <p:nvGraphicFramePr>
          <p:cNvPr id="18445" name="Object 13"/>
          <p:cNvGraphicFramePr>
            <a:graphicFrameLocks noChangeAspect="1"/>
          </p:cNvGraphicFramePr>
          <p:nvPr/>
        </p:nvGraphicFramePr>
        <p:xfrm>
          <a:off x="2562225" y="5678488"/>
          <a:ext cx="569913" cy="349250"/>
        </p:xfrm>
        <a:graphic>
          <a:graphicData uri="http://schemas.openxmlformats.org/presentationml/2006/ole">
            <mc:AlternateContent xmlns:mc="http://schemas.openxmlformats.org/markup-compatibility/2006">
              <mc:Choice xmlns:v="urn:schemas-microsoft-com:vml" Requires="v">
                <p:oleObj spid="_x0000_s18445" name="Equation" r:id="rId21" imgW="7010400" imgH="4267200" progId="Equation.DSMT4">
                  <p:embed/>
                </p:oleObj>
              </mc:Choice>
              <mc:Fallback>
                <p:oleObj name="Equation" r:id="rId21" imgW="7010400" imgH="4267200" progId="Equation.DSMT4">
                  <p:embed/>
                  <p:pic>
                    <p:nvPicPr>
                      <p:cNvPr id="0" name="图片 18444"/>
                      <p:cNvPicPr>
                        <a:picLocks noChangeAspect="1"/>
                      </p:cNvPicPr>
                      <p:nvPr/>
                    </p:nvPicPr>
                    <p:blipFill>
                      <a:blip r:embed="rId16"/>
                      <a:stretch>
                        <a:fillRect/>
                      </a:stretch>
                    </p:blipFill>
                    <p:spPr>
                      <a:xfrm>
                        <a:off x="2562225" y="5678488"/>
                        <a:ext cx="569913" cy="349250"/>
                      </a:xfrm>
                      <a:prstGeom prst="rect">
                        <a:avLst/>
                      </a:prstGeom>
                      <a:noFill/>
                      <a:ln w="9525">
                        <a:noFill/>
                        <a:miter/>
                      </a:ln>
                    </p:spPr>
                  </p:pic>
                </p:oleObj>
              </mc:Fallback>
            </mc:AlternateContent>
          </a:graphicData>
        </a:graphic>
      </p:graphicFrame>
      <p:graphicFrame>
        <p:nvGraphicFramePr>
          <p:cNvPr id="18446" name="Object 14"/>
          <p:cNvGraphicFramePr>
            <a:graphicFrameLocks noChangeAspect="1"/>
          </p:cNvGraphicFramePr>
          <p:nvPr/>
        </p:nvGraphicFramePr>
        <p:xfrm>
          <a:off x="3913188" y="5678488"/>
          <a:ext cx="471487" cy="279400"/>
        </p:xfrm>
        <a:graphic>
          <a:graphicData uri="http://schemas.openxmlformats.org/presentationml/2006/ole">
            <mc:AlternateContent xmlns:mc="http://schemas.openxmlformats.org/markup-compatibility/2006">
              <mc:Choice xmlns:v="urn:schemas-microsoft-com:vml" Requires="v">
                <p:oleObj spid="_x0000_s18446" name="Equation" r:id="rId22" imgW="7315200" imgH="4267200" progId="Equation.DSMT4">
                  <p:embed/>
                </p:oleObj>
              </mc:Choice>
              <mc:Fallback>
                <p:oleObj name="Equation" r:id="rId22" imgW="7315200" imgH="4267200" progId="Equation.DSMT4">
                  <p:embed/>
                  <p:pic>
                    <p:nvPicPr>
                      <p:cNvPr id="0" name="图片 18445"/>
                      <p:cNvPicPr>
                        <a:picLocks noChangeAspect="1"/>
                      </p:cNvPicPr>
                      <p:nvPr/>
                    </p:nvPicPr>
                    <p:blipFill>
                      <a:blip r:embed="rId18"/>
                      <a:stretch>
                        <a:fillRect/>
                      </a:stretch>
                    </p:blipFill>
                    <p:spPr>
                      <a:xfrm>
                        <a:off x="3913188" y="5678488"/>
                        <a:ext cx="471487" cy="279400"/>
                      </a:xfrm>
                      <a:prstGeom prst="rect">
                        <a:avLst/>
                      </a:prstGeom>
                      <a:noFill/>
                      <a:ln w="9525">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441325"/>
            <a:ext cx="8596313" cy="5945188"/>
          </a:xfrm>
        </p:spPr>
        <p:txBody>
          <a:bodyPr>
            <a:normAutofit/>
          </a:bodyPr>
          <a:lstStyle/>
          <a:p>
            <a:pPr eaLnBrk="1" hangingPunct="1"/>
            <a:r>
              <a:rPr lang="en-US" altLang="zh-CN" sz="1800" smtClean="0"/>
              <a:t>(b) </a:t>
            </a:r>
            <a:r>
              <a:rPr lang="zh-CN" altLang="en-US" sz="1800" smtClean="0"/>
              <a:t>函数             在区间         上有连续且不变号的导数；</a:t>
            </a:r>
            <a:endParaRPr lang="zh-CN" altLang="en-US" sz="1800" smtClean="0"/>
          </a:p>
          <a:p>
            <a:pPr eaLnBrk="1" hangingPunct="1"/>
            <a:r>
              <a:rPr lang="en-US" altLang="zh-CN" sz="1800" smtClean="0"/>
              <a:t>(c) </a:t>
            </a:r>
            <a:r>
              <a:rPr lang="zh-CN" altLang="en-US" sz="1800" smtClean="0"/>
              <a:t>当 </a:t>
            </a:r>
            <a:r>
              <a:rPr lang="en-US" altLang="zh-CN" sz="1800" smtClean="0"/>
              <a:t>t </a:t>
            </a:r>
            <a:r>
              <a:rPr lang="zh-CN" altLang="en-US" sz="1800" smtClean="0"/>
              <a:t>在          变化时，          的值在 上变化，且                                 ，</a:t>
            </a:r>
            <a:endParaRPr lang="zh-CN" altLang="en-US" sz="1800" smtClean="0"/>
          </a:p>
          <a:p>
            <a:pPr eaLnBrk="1" hangingPunct="1"/>
            <a:r>
              <a:rPr lang="zh-CN" altLang="en-US" sz="1800" smtClean="0"/>
              <a:t>则有 </a:t>
            </a:r>
            <a:endParaRPr lang="zh-CN" altLang="en-US" sz="1800" smtClean="0"/>
          </a:p>
          <a:p>
            <a:pPr eaLnBrk="1" hangingPunct="1"/>
            <a:r>
              <a:rPr lang="zh-CN" altLang="en-US" sz="1800" smtClean="0"/>
              <a:t>                                                                                         。</a:t>
            </a:r>
            <a:endParaRPr lang="zh-CN" altLang="en-US" sz="1800" smtClean="0"/>
          </a:p>
          <a:p>
            <a:pPr eaLnBrk="1" hangingPunct="1"/>
            <a:r>
              <a:rPr lang="zh-CN" altLang="en-US" sz="1800" smtClean="0"/>
              <a:t>（</a:t>
            </a:r>
            <a:r>
              <a:rPr lang="en-US" altLang="zh-CN" sz="1800" smtClean="0"/>
              <a:t>3</a:t>
            </a:r>
            <a:r>
              <a:rPr lang="zh-CN" altLang="en-US" sz="1800" smtClean="0"/>
              <a:t>）定积分的分部积分法</a:t>
            </a:r>
            <a:endParaRPr lang="zh-CN" altLang="en-US" sz="1800" smtClean="0"/>
          </a:p>
          <a:p>
            <a:pPr eaLnBrk="1" hangingPunct="1"/>
            <a:r>
              <a:rPr lang="zh-CN" altLang="en-US" sz="1800" smtClean="0"/>
              <a:t>设函数           与         均在区间          上有连续的导数，则 </a:t>
            </a:r>
            <a:endParaRPr lang="zh-CN" altLang="en-US" sz="1800" smtClean="0"/>
          </a:p>
          <a:p>
            <a:pPr eaLnBrk="1" hangingPunct="1"/>
            <a:r>
              <a:rPr lang="zh-CN" altLang="en-US" sz="1800" smtClean="0"/>
              <a:t> </a:t>
            </a:r>
            <a:endParaRPr lang="en-US" altLang="zh-CN" sz="1800" smtClean="0"/>
          </a:p>
          <a:p>
            <a:pPr eaLnBrk="1" hangingPunct="1"/>
            <a:endParaRPr lang="en-US" altLang="zh-CN" sz="1800" smtClean="0"/>
          </a:p>
          <a:p>
            <a:pPr eaLnBrk="1" hangingPunct="1"/>
            <a:endParaRPr lang="en-US" altLang="zh-CN" sz="1800" smtClean="0"/>
          </a:p>
          <a:p>
            <a:pPr eaLnBrk="1" hangingPunct="1">
              <a:buFont typeface="Wingdings 3" pitchFamily="18" charset="2"/>
              <a:buNone/>
            </a:pPr>
            <a:r>
              <a:rPr lang="en-US" altLang="zh-CN" sz="2000" b="1" smtClean="0"/>
              <a:t>8.4.2 </a:t>
            </a:r>
            <a:r>
              <a:rPr lang="zh-CN" altLang="en-US" sz="2000" b="1" smtClean="0"/>
              <a:t>有关计算函数定积分的</a:t>
            </a:r>
            <a:r>
              <a:rPr lang="en-US" altLang="zh-CN" sz="2000" b="1" smtClean="0"/>
              <a:t>MatLab</a:t>
            </a:r>
            <a:r>
              <a:rPr lang="zh-CN" altLang="en-US" sz="2000" b="1" smtClean="0"/>
              <a:t>命令</a:t>
            </a:r>
            <a:endParaRPr lang="zh-CN" altLang="en-US" sz="2000" b="1" smtClean="0"/>
          </a:p>
          <a:p>
            <a:pPr eaLnBrk="1" hangingPunct="1"/>
            <a:r>
              <a:rPr lang="en-US" altLang="zh-CN" sz="1800" smtClean="0"/>
              <a:t>int(f,a,b)    </a:t>
            </a:r>
            <a:r>
              <a:rPr lang="zh-CN" altLang="en-US" sz="1800" smtClean="0"/>
              <a:t>求函数</a:t>
            </a:r>
            <a:r>
              <a:rPr lang="en-US" altLang="zh-CN" sz="1800" smtClean="0"/>
              <a:t>f</a:t>
            </a:r>
            <a:r>
              <a:rPr lang="zh-CN" altLang="en-US" sz="1800" smtClean="0"/>
              <a:t>关于</a:t>
            </a:r>
            <a:r>
              <a:rPr lang="en-US" altLang="zh-CN" sz="1800" smtClean="0"/>
              <a:t>syms</a:t>
            </a:r>
            <a:r>
              <a:rPr lang="zh-CN" altLang="en-US" sz="1800" smtClean="0"/>
              <a:t>定义的符号变量从</a:t>
            </a:r>
            <a:r>
              <a:rPr lang="en-US" altLang="zh-CN" sz="1800" smtClean="0"/>
              <a:t>a</a:t>
            </a:r>
            <a:r>
              <a:rPr lang="zh-CN" altLang="en-US" sz="1800" smtClean="0"/>
              <a:t>到</a:t>
            </a:r>
            <a:r>
              <a:rPr lang="en-US" altLang="zh-CN" sz="1800" smtClean="0"/>
              <a:t>b</a:t>
            </a:r>
            <a:r>
              <a:rPr lang="zh-CN" altLang="en-US" sz="1800" smtClean="0"/>
              <a:t>的定积分；</a:t>
            </a:r>
            <a:endParaRPr lang="zh-CN" altLang="en-US" sz="1800" smtClean="0"/>
          </a:p>
          <a:p>
            <a:pPr eaLnBrk="1" hangingPunct="1"/>
            <a:r>
              <a:rPr lang="en-US" altLang="zh-CN" sz="1800" smtClean="0"/>
              <a:t>int(f,v,a,b)   </a:t>
            </a:r>
            <a:r>
              <a:rPr lang="zh-CN" altLang="en-US" sz="1800" smtClean="0"/>
              <a:t>求函数</a:t>
            </a:r>
            <a:r>
              <a:rPr lang="en-US" altLang="zh-CN" sz="1800" smtClean="0"/>
              <a:t>f</a:t>
            </a:r>
            <a:r>
              <a:rPr lang="zh-CN" altLang="en-US" sz="1800" smtClean="0"/>
              <a:t>关于变量</a:t>
            </a:r>
            <a:r>
              <a:rPr lang="en-US" altLang="zh-CN" sz="1800" smtClean="0"/>
              <a:t>v</a:t>
            </a:r>
            <a:r>
              <a:rPr lang="zh-CN" altLang="en-US" sz="1800" smtClean="0"/>
              <a:t>从</a:t>
            </a:r>
            <a:r>
              <a:rPr lang="en-US" altLang="zh-CN" sz="1800" smtClean="0"/>
              <a:t>a</a:t>
            </a:r>
            <a:r>
              <a:rPr lang="zh-CN" altLang="en-US" sz="1800" smtClean="0"/>
              <a:t>到</a:t>
            </a:r>
            <a:r>
              <a:rPr lang="en-US" altLang="zh-CN" sz="1800" smtClean="0"/>
              <a:t>b</a:t>
            </a:r>
            <a:r>
              <a:rPr lang="zh-CN" altLang="en-US" sz="1800" smtClean="0"/>
              <a:t>的定积分。</a:t>
            </a:r>
            <a:endParaRPr lang="zh-CN" altLang="en-US" sz="1800" smtClean="0"/>
          </a:p>
          <a:p>
            <a:pPr eaLnBrk="1" hangingPunct="1"/>
            <a:r>
              <a:rPr lang="en-US" altLang="zh-CN" sz="1800" smtClean="0"/>
              <a:t>【</a:t>
            </a:r>
            <a:r>
              <a:rPr lang="zh-CN" altLang="en-US" sz="1800" smtClean="0"/>
              <a:t>例</a:t>
            </a:r>
            <a:r>
              <a:rPr lang="en-US" altLang="zh-CN" sz="1800" smtClean="0"/>
              <a:t>8-19】 </a:t>
            </a:r>
            <a:r>
              <a:rPr lang="zh-CN" altLang="en-US" sz="1800" smtClean="0"/>
              <a:t>利用</a:t>
            </a:r>
            <a:r>
              <a:rPr lang="en-US" altLang="zh-CN" sz="1800" smtClean="0"/>
              <a:t>MatLab</a:t>
            </a:r>
            <a:r>
              <a:rPr lang="zh-CN" altLang="en-US" sz="1800" smtClean="0"/>
              <a:t>软件找出 满足定积分中值定理的点 </a:t>
            </a:r>
            <a:r>
              <a:rPr lang="en-US" altLang="zh-CN" sz="1800" smtClean="0"/>
              <a:t>,</a:t>
            </a:r>
            <a:r>
              <a:rPr lang="zh-CN" altLang="en-US" sz="1800" smtClean="0"/>
              <a:t>使得</a:t>
            </a:r>
            <a:endParaRPr lang="zh-CN" altLang="en-US" sz="1800" smtClean="0"/>
          </a:p>
          <a:p>
            <a:pPr eaLnBrk="1" hangingPunct="1"/>
            <a:endParaRPr lang="zh-CN" altLang="en-US" sz="1800" smtClean="0"/>
          </a:p>
          <a:p>
            <a:pPr eaLnBrk="1" hangingPunct="1"/>
            <a:endParaRPr lang="zh-CN" altLang="en-US" sz="1800" smtClean="0"/>
          </a:p>
        </p:txBody>
      </p:sp>
      <p:sp>
        <p:nvSpPr>
          <p:cNvPr id="19470"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58" name="Object 2"/>
          <p:cNvGraphicFramePr>
            <a:graphicFrameLocks noChangeAspect="1"/>
          </p:cNvGraphicFramePr>
          <p:nvPr/>
        </p:nvGraphicFramePr>
        <p:xfrm>
          <a:off x="1924050" y="468313"/>
          <a:ext cx="833438" cy="346075"/>
        </p:xfrm>
        <a:graphic>
          <a:graphicData uri="http://schemas.openxmlformats.org/presentationml/2006/ole">
            <mc:AlternateContent xmlns:mc="http://schemas.openxmlformats.org/markup-compatibility/2006">
              <mc:Choice xmlns:v="urn:schemas-microsoft-com:vml" Requires="v">
                <p:oleObj spid="_x0000_s19457" name="Equation" r:id="rId1" imgW="10972800" imgH="4572000" progId="Equation.DSMT4">
                  <p:embed/>
                </p:oleObj>
              </mc:Choice>
              <mc:Fallback>
                <p:oleObj name="Equation" r:id="rId1" imgW="10972800" imgH="4572000" progId="Equation.DSMT4">
                  <p:embed/>
                  <p:pic>
                    <p:nvPicPr>
                      <p:cNvPr id="0" name="图片 19456"/>
                      <p:cNvPicPr>
                        <a:picLocks noChangeAspect="1"/>
                      </p:cNvPicPr>
                      <p:nvPr/>
                    </p:nvPicPr>
                    <p:blipFill>
                      <a:blip r:embed="rId2"/>
                      <a:stretch>
                        <a:fillRect/>
                      </a:stretch>
                    </p:blipFill>
                    <p:spPr>
                      <a:xfrm>
                        <a:off x="1924050" y="468313"/>
                        <a:ext cx="833438" cy="346075"/>
                      </a:xfrm>
                      <a:prstGeom prst="rect">
                        <a:avLst/>
                      </a:prstGeom>
                      <a:noFill/>
                      <a:ln w="9525">
                        <a:noFill/>
                        <a:miter/>
                      </a:ln>
                    </p:spPr>
                  </p:pic>
                </p:oleObj>
              </mc:Fallback>
            </mc:AlternateContent>
          </a:graphicData>
        </a:graphic>
      </p:graphicFrame>
      <p:sp>
        <p:nvSpPr>
          <p:cNvPr id="19471"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59" name="Object 3"/>
          <p:cNvGraphicFramePr>
            <a:graphicFrameLocks noChangeAspect="1"/>
          </p:cNvGraphicFramePr>
          <p:nvPr/>
        </p:nvGraphicFramePr>
        <p:xfrm>
          <a:off x="3467100" y="496888"/>
          <a:ext cx="577850" cy="314325"/>
        </p:xfrm>
        <a:graphic>
          <a:graphicData uri="http://schemas.openxmlformats.org/presentationml/2006/ole">
            <mc:AlternateContent xmlns:mc="http://schemas.openxmlformats.org/markup-compatibility/2006">
              <mc:Choice xmlns:v="urn:schemas-microsoft-com:vml" Requires="v">
                <p:oleObj spid="_x0000_s19459" name="Equation" r:id="rId3" imgW="8229600" imgH="4267200" progId="Equation.DSMT4">
                  <p:embed/>
                </p:oleObj>
              </mc:Choice>
              <mc:Fallback>
                <p:oleObj name="Equation" r:id="rId3" imgW="8229600" imgH="4267200" progId="Equation.DSMT4">
                  <p:embed/>
                  <p:pic>
                    <p:nvPicPr>
                      <p:cNvPr id="0" name="图片 19458"/>
                      <p:cNvPicPr>
                        <a:picLocks noChangeAspect="1"/>
                      </p:cNvPicPr>
                      <p:nvPr/>
                    </p:nvPicPr>
                    <p:blipFill>
                      <a:blip r:embed="rId4"/>
                      <a:stretch>
                        <a:fillRect/>
                      </a:stretch>
                    </p:blipFill>
                    <p:spPr>
                      <a:xfrm>
                        <a:off x="3467100" y="496888"/>
                        <a:ext cx="577850" cy="314325"/>
                      </a:xfrm>
                      <a:prstGeom prst="rect">
                        <a:avLst/>
                      </a:prstGeom>
                      <a:noFill/>
                      <a:ln w="9525">
                        <a:noFill/>
                        <a:miter/>
                      </a:ln>
                    </p:spPr>
                  </p:pic>
                </p:oleObj>
              </mc:Fallback>
            </mc:AlternateContent>
          </a:graphicData>
        </a:graphic>
      </p:graphicFrame>
      <p:sp>
        <p:nvSpPr>
          <p:cNvPr id="19472"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0" name="Object 4"/>
          <p:cNvGraphicFramePr>
            <a:graphicFrameLocks noChangeAspect="1"/>
          </p:cNvGraphicFramePr>
          <p:nvPr/>
        </p:nvGraphicFramePr>
        <p:xfrm>
          <a:off x="2116138" y="882650"/>
          <a:ext cx="627062" cy="341313"/>
        </p:xfrm>
        <a:graphic>
          <a:graphicData uri="http://schemas.openxmlformats.org/presentationml/2006/ole">
            <mc:AlternateContent xmlns:mc="http://schemas.openxmlformats.org/markup-compatibility/2006">
              <mc:Choice xmlns:v="urn:schemas-microsoft-com:vml" Requires="v">
                <p:oleObj spid="_x0000_s19460" name="Equation" r:id="rId5" imgW="8229600" imgH="4267200" progId="Equation.DSMT4">
                  <p:embed/>
                </p:oleObj>
              </mc:Choice>
              <mc:Fallback>
                <p:oleObj name="Equation" r:id="rId5" imgW="8229600" imgH="4267200" progId="Equation.DSMT4">
                  <p:embed/>
                  <p:pic>
                    <p:nvPicPr>
                      <p:cNvPr id="0" name="图片 19459"/>
                      <p:cNvPicPr>
                        <a:picLocks noChangeAspect="1"/>
                      </p:cNvPicPr>
                      <p:nvPr/>
                    </p:nvPicPr>
                    <p:blipFill>
                      <a:blip r:embed="rId6"/>
                      <a:stretch>
                        <a:fillRect/>
                      </a:stretch>
                    </p:blipFill>
                    <p:spPr>
                      <a:xfrm>
                        <a:off x="2116138" y="882650"/>
                        <a:ext cx="627062" cy="341313"/>
                      </a:xfrm>
                      <a:prstGeom prst="rect">
                        <a:avLst/>
                      </a:prstGeom>
                      <a:noFill/>
                      <a:ln w="9525">
                        <a:noFill/>
                        <a:miter/>
                      </a:ln>
                    </p:spPr>
                  </p:pic>
                </p:oleObj>
              </mc:Fallback>
            </mc:AlternateContent>
          </a:graphicData>
        </a:graphic>
      </p:graphicFrame>
      <p:sp>
        <p:nvSpPr>
          <p:cNvPr id="19473"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1" name="Object 5"/>
          <p:cNvGraphicFramePr>
            <a:graphicFrameLocks noChangeAspect="1"/>
          </p:cNvGraphicFramePr>
          <p:nvPr/>
        </p:nvGraphicFramePr>
        <p:xfrm>
          <a:off x="3568700" y="876300"/>
          <a:ext cx="777875" cy="325438"/>
        </p:xfrm>
        <a:graphic>
          <a:graphicData uri="http://schemas.openxmlformats.org/presentationml/2006/ole">
            <mc:AlternateContent xmlns:mc="http://schemas.openxmlformats.org/markup-compatibility/2006">
              <mc:Choice xmlns:v="urn:schemas-microsoft-com:vml" Requires="v">
                <p:oleObj spid="_x0000_s19461" name="Equation" r:id="rId7" imgW="10972800" imgH="4572000" progId="Equation.DSMT4">
                  <p:embed/>
                </p:oleObj>
              </mc:Choice>
              <mc:Fallback>
                <p:oleObj name="Equation" r:id="rId7" imgW="10972800" imgH="4572000" progId="Equation.DSMT4">
                  <p:embed/>
                  <p:pic>
                    <p:nvPicPr>
                      <p:cNvPr id="0" name="图片 19460"/>
                      <p:cNvPicPr>
                        <a:picLocks noChangeAspect="1"/>
                      </p:cNvPicPr>
                      <p:nvPr/>
                    </p:nvPicPr>
                    <p:blipFill>
                      <a:blip r:embed="rId8"/>
                      <a:stretch>
                        <a:fillRect/>
                      </a:stretch>
                    </p:blipFill>
                    <p:spPr>
                      <a:xfrm>
                        <a:off x="3568700" y="876300"/>
                        <a:ext cx="777875" cy="325438"/>
                      </a:xfrm>
                      <a:prstGeom prst="rect">
                        <a:avLst/>
                      </a:prstGeom>
                      <a:noFill/>
                      <a:ln w="9525">
                        <a:noFill/>
                        <a:miter/>
                      </a:ln>
                    </p:spPr>
                  </p:pic>
                </p:oleObj>
              </mc:Fallback>
            </mc:AlternateContent>
          </a:graphicData>
        </a:graphic>
      </p:graphicFrame>
      <p:sp>
        <p:nvSpPr>
          <p:cNvPr id="19474" name="Rectangle 1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2" name="Object 6"/>
          <p:cNvGraphicFramePr>
            <a:graphicFrameLocks noChangeAspect="1"/>
          </p:cNvGraphicFramePr>
          <p:nvPr/>
        </p:nvGraphicFramePr>
        <p:xfrm>
          <a:off x="6305550" y="844550"/>
          <a:ext cx="2155825" cy="368300"/>
        </p:xfrm>
        <a:graphic>
          <a:graphicData uri="http://schemas.openxmlformats.org/presentationml/2006/ole">
            <mc:AlternateContent xmlns:mc="http://schemas.openxmlformats.org/markup-compatibility/2006">
              <mc:Choice xmlns:v="urn:schemas-microsoft-com:vml" Requires="v">
                <p:oleObj spid="_x0000_s19462" name="Equation" r:id="rId9" imgW="28041600" imgH="4876800" progId="Equation.DSMT4">
                  <p:embed/>
                </p:oleObj>
              </mc:Choice>
              <mc:Fallback>
                <p:oleObj name="Equation" r:id="rId9" imgW="28041600" imgH="4876800" progId="Equation.DSMT4">
                  <p:embed/>
                  <p:pic>
                    <p:nvPicPr>
                      <p:cNvPr id="0" name="图片 19461"/>
                      <p:cNvPicPr>
                        <a:picLocks noChangeAspect="1"/>
                      </p:cNvPicPr>
                      <p:nvPr/>
                    </p:nvPicPr>
                    <p:blipFill>
                      <a:blip r:embed="rId10"/>
                      <a:stretch>
                        <a:fillRect/>
                      </a:stretch>
                    </p:blipFill>
                    <p:spPr>
                      <a:xfrm>
                        <a:off x="6305550" y="844550"/>
                        <a:ext cx="2155825" cy="368300"/>
                      </a:xfrm>
                      <a:prstGeom prst="rect">
                        <a:avLst/>
                      </a:prstGeom>
                      <a:noFill/>
                      <a:ln w="9525">
                        <a:noFill/>
                        <a:miter/>
                      </a:ln>
                    </p:spPr>
                  </p:pic>
                </p:oleObj>
              </mc:Fallback>
            </mc:AlternateContent>
          </a:graphicData>
        </a:graphic>
      </p:graphicFrame>
      <p:sp>
        <p:nvSpPr>
          <p:cNvPr id="19475" name="Rectangle 1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3" name="Object 7"/>
          <p:cNvGraphicFramePr>
            <a:graphicFrameLocks noChangeAspect="1"/>
          </p:cNvGraphicFramePr>
          <p:nvPr/>
        </p:nvGraphicFramePr>
        <p:xfrm>
          <a:off x="2654300" y="1346200"/>
          <a:ext cx="3432175" cy="627063"/>
        </p:xfrm>
        <a:graphic>
          <a:graphicData uri="http://schemas.openxmlformats.org/presentationml/2006/ole">
            <mc:AlternateContent xmlns:mc="http://schemas.openxmlformats.org/markup-compatibility/2006">
              <mc:Choice xmlns:v="urn:schemas-microsoft-com:vml" Requires="v">
                <p:oleObj spid="_x0000_s19463" name="Equation" r:id="rId11" imgW="43891200" imgH="7924800" progId="Equation.DSMT4">
                  <p:embed/>
                </p:oleObj>
              </mc:Choice>
              <mc:Fallback>
                <p:oleObj name="Equation" r:id="rId11" imgW="43891200" imgH="7924800" progId="Equation.DSMT4">
                  <p:embed/>
                  <p:pic>
                    <p:nvPicPr>
                      <p:cNvPr id="0" name="图片 19462"/>
                      <p:cNvPicPr>
                        <a:picLocks noChangeAspect="1"/>
                      </p:cNvPicPr>
                      <p:nvPr/>
                    </p:nvPicPr>
                    <p:blipFill>
                      <a:blip r:embed="rId12"/>
                      <a:stretch>
                        <a:fillRect/>
                      </a:stretch>
                    </p:blipFill>
                    <p:spPr>
                      <a:xfrm>
                        <a:off x="2654300" y="1346200"/>
                        <a:ext cx="3432175" cy="627063"/>
                      </a:xfrm>
                      <a:prstGeom prst="rect">
                        <a:avLst/>
                      </a:prstGeom>
                      <a:noFill/>
                      <a:ln w="9525">
                        <a:noFill/>
                        <a:miter/>
                      </a:ln>
                    </p:spPr>
                  </p:pic>
                </p:oleObj>
              </mc:Fallback>
            </mc:AlternateContent>
          </a:graphicData>
        </a:graphic>
      </p:graphicFrame>
      <p:sp>
        <p:nvSpPr>
          <p:cNvPr id="19476" name="Rectangle 1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4" name="Object 8"/>
          <p:cNvGraphicFramePr>
            <a:graphicFrameLocks noChangeAspect="1"/>
          </p:cNvGraphicFramePr>
          <p:nvPr/>
        </p:nvGraphicFramePr>
        <p:xfrm>
          <a:off x="1822450" y="2468563"/>
          <a:ext cx="581025" cy="369887"/>
        </p:xfrm>
        <a:graphic>
          <a:graphicData uri="http://schemas.openxmlformats.org/presentationml/2006/ole">
            <mc:AlternateContent xmlns:mc="http://schemas.openxmlformats.org/markup-compatibility/2006">
              <mc:Choice xmlns:v="urn:schemas-microsoft-com:vml" Requires="v">
                <p:oleObj spid="_x0000_s19464" name="Equation" r:id="rId13" imgW="7620000" imgH="4876800" progId="Equation.DSMT4">
                  <p:embed/>
                </p:oleObj>
              </mc:Choice>
              <mc:Fallback>
                <p:oleObj name="Equation" r:id="rId13" imgW="7620000" imgH="4876800" progId="Equation.DSMT4">
                  <p:embed/>
                  <p:pic>
                    <p:nvPicPr>
                      <p:cNvPr id="0" name="图片 19463"/>
                      <p:cNvPicPr>
                        <a:picLocks noChangeAspect="1"/>
                      </p:cNvPicPr>
                      <p:nvPr/>
                    </p:nvPicPr>
                    <p:blipFill>
                      <a:blip r:embed="rId14"/>
                      <a:stretch>
                        <a:fillRect/>
                      </a:stretch>
                    </p:blipFill>
                    <p:spPr>
                      <a:xfrm>
                        <a:off x="1822450" y="2468563"/>
                        <a:ext cx="581025" cy="369887"/>
                      </a:xfrm>
                      <a:prstGeom prst="rect">
                        <a:avLst/>
                      </a:prstGeom>
                      <a:noFill/>
                      <a:ln w="9525">
                        <a:noFill/>
                        <a:miter/>
                      </a:ln>
                    </p:spPr>
                  </p:pic>
                </p:oleObj>
              </mc:Fallback>
            </mc:AlternateContent>
          </a:graphicData>
        </a:graphic>
      </p:graphicFrame>
      <p:sp>
        <p:nvSpPr>
          <p:cNvPr id="19477" name="Rectangle 1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5" name="Object 9"/>
          <p:cNvGraphicFramePr>
            <a:graphicFrameLocks noChangeAspect="1"/>
          </p:cNvGraphicFramePr>
          <p:nvPr/>
        </p:nvGraphicFramePr>
        <p:xfrm>
          <a:off x="2728913" y="2468563"/>
          <a:ext cx="565150" cy="369887"/>
        </p:xfrm>
        <a:graphic>
          <a:graphicData uri="http://schemas.openxmlformats.org/presentationml/2006/ole">
            <mc:AlternateContent xmlns:mc="http://schemas.openxmlformats.org/markup-compatibility/2006">
              <mc:Choice xmlns:v="urn:schemas-microsoft-com:vml" Requires="v">
                <p:oleObj spid="_x0000_s19465" name="Equation" r:id="rId15" imgW="7315200" imgH="4876800" progId="Equation.DSMT4">
                  <p:embed/>
                </p:oleObj>
              </mc:Choice>
              <mc:Fallback>
                <p:oleObj name="Equation" r:id="rId15" imgW="7315200" imgH="4876800" progId="Equation.DSMT4">
                  <p:embed/>
                  <p:pic>
                    <p:nvPicPr>
                      <p:cNvPr id="0" name="图片 19464"/>
                      <p:cNvPicPr>
                        <a:picLocks noChangeAspect="1"/>
                      </p:cNvPicPr>
                      <p:nvPr/>
                    </p:nvPicPr>
                    <p:blipFill>
                      <a:blip r:embed="rId16"/>
                      <a:stretch>
                        <a:fillRect/>
                      </a:stretch>
                    </p:blipFill>
                    <p:spPr>
                      <a:xfrm>
                        <a:off x="2728913" y="2468563"/>
                        <a:ext cx="565150" cy="369887"/>
                      </a:xfrm>
                      <a:prstGeom prst="rect">
                        <a:avLst/>
                      </a:prstGeom>
                      <a:noFill/>
                      <a:ln w="9525">
                        <a:noFill/>
                        <a:miter/>
                      </a:ln>
                    </p:spPr>
                  </p:pic>
                </p:oleObj>
              </mc:Fallback>
            </mc:AlternateContent>
          </a:graphicData>
        </a:graphic>
      </p:graphicFrame>
      <p:sp>
        <p:nvSpPr>
          <p:cNvPr id="19478" name="Rectangle 1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6" name="Object 10"/>
          <p:cNvGraphicFramePr>
            <a:graphicFrameLocks noChangeAspect="1"/>
          </p:cNvGraphicFramePr>
          <p:nvPr/>
        </p:nvGraphicFramePr>
        <p:xfrm>
          <a:off x="4279900" y="2463800"/>
          <a:ext cx="674688" cy="392113"/>
        </p:xfrm>
        <a:graphic>
          <a:graphicData uri="http://schemas.openxmlformats.org/presentationml/2006/ole">
            <mc:AlternateContent xmlns:mc="http://schemas.openxmlformats.org/markup-compatibility/2006">
              <mc:Choice xmlns:v="urn:schemas-microsoft-com:vml" Requires="v">
                <p:oleObj spid="_x0000_s19466" name="Equation" r:id="rId17" imgW="8229600" imgH="4876800" progId="Equation.DSMT4">
                  <p:embed/>
                </p:oleObj>
              </mc:Choice>
              <mc:Fallback>
                <p:oleObj name="Equation" r:id="rId17" imgW="8229600" imgH="4876800" progId="Equation.DSMT4">
                  <p:embed/>
                  <p:pic>
                    <p:nvPicPr>
                      <p:cNvPr id="0" name="图片 19465"/>
                      <p:cNvPicPr>
                        <a:picLocks noChangeAspect="1"/>
                      </p:cNvPicPr>
                      <p:nvPr/>
                    </p:nvPicPr>
                    <p:blipFill>
                      <a:blip r:embed="rId18"/>
                      <a:stretch>
                        <a:fillRect/>
                      </a:stretch>
                    </p:blipFill>
                    <p:spPr>
                      <a:xfrm>
                        <a:off x="4279900" y="2463800"/>
                        <a:ext cx="674688" cy="392113"/>
                      </a:xfrm>
                      <a:prstGeom prst="rect">
                        <a:avLst/>
                      </a:prstGeom>
                      <a:noFill/>
                      <a:ln w="9525">
                        <a:noFill/>
                        <a:miter/>
                      </a:ln>
                    </p:spPr>
                  </p:pic>
                </p:oleObj>
              </mc:Fallback>
            </mc:AlternateContent>
          </a:graphicData>
        </a:graphic>
      </p:graphicFrame>
      <p:sp>
        <p:nvSpPr>
          <p:cNvPr id="19479" name="Rectangle 20"/>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7" name="Object 11"/>
          <p:cNvGraphicFramePr>
            <a:graphicFrameLocks noChangeAspect="1"/>
          </p:cNvGraphicFramePr>
          <p:nvPr/>
        </p:nvGraphicFramePr>
        <p:xfrm>
          <a:off x="2627313" y="2960688"/>
          <a:ext cx="2681287" cy="574675"/>
        </p:xfrm>
        <a:graphic>
          <a:graphicData uri="http://schemas.openxmlformats.org/presentationml/2006/ole">
            <mc:AlternateContent xmlns:mc="http://schemas.openxmlformats.org/markup-compatibility/2006">
              <mc:Choice xmlns:v="urn:schemas-microsoft-com:vml" Requires="v">
                <p:oleObj spid="_x0000_s19467" name="Equation" r:id="rId19" imgW="37185600" imgH="7924800" progId="Equation.DSMT4">
                  <p:embed/>
                </p:oleObj>
              </mc:Choice>
              <mc:Fallback>
                <p:oleObj name="Equation" r:id="rId19" imgW="37185600" imgH="7924800" progId="Equation.DSMT4">
                  <p:embed/>
                  <p:pic>
                    <p:nvPicPr>
                      <p:cNvPr id="0" name="图片 19466"/>
                      <p:cNvPicPr>
                        <a:picLocks noChangeAspect="1"/>
                      </p:cNvPicPr>
                      <p:nvPr/>
                    </p:nvPicPr>
                    <p:blipFill>
                      <a:blip r:embed="rId20"/>
                      <a:stretch>
                        <a:fillRect/>
                      </a:stretch>
                    </p:blipFill>
                    <p:spPr>
                      <a:xfrm>
                        <a:off x="2627313" y="2960688"/>
                        <a:ext cx="2681287" cy="574675"/>
                      </a:xfrm>
                      <a:prstGeom prst="rect">
                        <a:avLst/>
                      </a:prstGeom>
                      <a:noFill/>
                      <a:ln w="9525">
                        <a:noFill/>
                        <a:miter/>
                      </a:ln>
                    </p:spPr>
                  </p:pic>
                </p:oleObj>
              </mc:Fallback>
            </mc:AlternateContent>
          </a:graphicData>
        </a:graphic>
      </p:graphicFrame>
      <p:sp>
        <p:nvSpPr>
          <p:cNvPr id="19480" name="Rectangle 2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19468" name="Object 12"/>
          <p:cNvGraphicFramePr>
            <a:graphicFrameLocks noChangeAspect="1"/>
          </p:cNvGraphicFramePr>
          <p:nvPr/>
        </p:nvGraphicFramePr>
        <p:xfrm>
          <a:off x="2974975" y="5800725"/>
          <a:ext cx="2363788" cy="585788"/>
        </p:xfrm>
        <a:graphic>
          <a:graphicData uri="http://schemas.openxmlformats.org/presentationml/2006/ole">
            <mc:AlternateContent xmlns:mc="http://schemas.openxmlformats.org/markup-compatibility/2006">
              <mc:Choice xmlns:v="urn:schemas-microsoft-com:vml" Requires="v">
                <p:oleObj spid="_x0000_s19468" name="Equation" r:id="rId21" imgW="32308800" imgH="7924800" progId="Equation.DSMT4">
                  <p:embed/>
                </p:oleObj>
              </mc:Choice>
              <mc:Fallback>
                <p:oleObj name="Equation" r:id="rId21" imgW="32308800" imgH="7924800" progId="Equation.DSMT4">
                  <p:embed/>
                  <p:pic>
                    <p:nvPicPr>
                      <p:cNvPr id="0" name="图片 19467"/>
                      <p:cNvPicPr>
                        <a:picLocks noChangeAspect="1"/>
                      </p:cNvPicPr>
                      <p:nvPr/>
                    </p:nvPicPr>
                    <p:blipFill>
                      <a:blip r:embed="rId22"/>
                      <a:stretch>
                        <a:fillRect/>
                      </a:stretch>
                    </p:blipFill>
                    <p:spPr>
                      <a:xfrm>
                        <a:off x="2974975" y="5800725"/>
                        <a:ext cx="2363788" cy="585788"/>
                      </a:xfrm>
                      <a:prstGeom prst="rect">
                        <a:avLst/>
                      </a:prstGeom>
                      <a:noFill/>
                      <a:ln w="9525">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0563" y="509588"/>
            <a:ext cx="8596312" cy="5918200"/>
          </a:xfrm>
        </p:spPr>
        <p:txBody>
          <a:bodyPr>
            <a:normAutofit/>
          </a:bodyPr>
          <a:lstStyle/>
          <a:p>
            <a:pPr eaLnBrk="1" hangingPunct="1">
              <a:lnSpc>
                <a:spcPct val="90000"/>
              </a:lnSpc>
            </a:pPr>
            <a:r>
              <a:rPr lang="zh-CN" altLang="zh-CN" sz="1700" smtClean="0"/>
              <a:t>解 在</a:t>
            </a:r>
            <a:r>
              <a:rPr lang="en-US" altLang="zh-CN" sz="1700" smtClean="0"/>
              <a:t>MatLab</a:t>
            </a:r>
            <a:r>
              <a:rPr lang="zh-CN" altLang="zh-CN" sz="1700" smtClean="0"/>
              <a:t>的命令窗口输入如下命令序列：</a:t>
            </a:r>
            <a:endParaRPr lang="zh-CN" altLang="zh-CN" sz="1700" smtClean="0"/>
          </a:p>
          <a:p>
            <a:pPr eaLnBrk="1" hangingPunct="1">
              <a:lnSpc>
                <a:spcPct val="90000"/>
              </a:lnSpc>
            </a:pPr>
            <a:r>
              <a:rPr lang="en-US" altLang="zh-CN" sz="1700" smtClean="0"/>
              <a:t>syms x</a:t>
            </a:r>
            <a:endParaRPr lang="en-US" altLang="zh-CN" sz="1700" smtClean="0"/>
          </a:p>
          <a:p>
            <a:pPr eaLnBrk="1" hangingPunct="1">
              <a:lnSpc>
                <a:spcPct val="90000"/>
              </a:lnSpc>
            </a:pPr>
            <a:r>
              <a:rPr lang="en-US" altLang="zh-CN" sz="1700" smtClean="0"/>
              <a:t>y=sqrt(1-x^2);</a:t>
            </a:r>
            <a:endParaRPr lang="en-US" altLang="zh-CN" sz="1700" smtClean="0"/>
          </a:p>
          <a:p>
            <a:pPr eaLnBrk="1" hangingPunct="1">
              <a:lnSpc>
                <a:spcPct val="90000"/>
              </a:lnSpc>
            </a:pPr>
            <a:r>
              <a:rPr lang="en-US" altLang="zh-CN" sz="1700" smtClean="0"/>
              <a:t>zhi=int(y,0,1)</a:t>
            </a:r>
            <a:endParaRPr lang="en-US" altLang="zh-CN" sz="1700" smtClean="0"/>
          </a:p>
          <a:p>
            <a:pPr eaLnBrk="1" hangingPunct="1">
              <a:lnSpc>
                <a:spcPct val="90000"/>
              </a:lnSpc>
            </a:pPr>
            <a:r>
              <a:rPr lang="en-US" altLang="zh-CN" sz="1700" smtClean="0"/>
              <a:t>z=y-zhi;</a:t>
            </a:r>
            <a:endParaRPr lang="en-US" altLang="zh-CN" sz="1700" smtClean="0"/>
          </a:p>
          <a:p>
            <a:pPr eaLnBrk="1" hangingPunct="1">
              <a:lnSpc>
                <a:spcPct val="90000"/>
              </a:lnSpc>
            </a:pPr>
            <a:r>
              <a:rPr lang="en-US" altLang="zh-CN" sz="1700" smtClean="0"/>
              <a:t>zf=char(z);</a:t>
            </a:r>
            <a:endParaRPr lang="en-US" altLang="zh-CN" sz="1700" smtClean="0"/>
          </a:p>
          <a:p>
            <a:pPr eaLnBrk="1" hangingPunct="1">
              <a:lnSpc>
                <a:spcPct val="90000"/>
              </a:lnSpc>
            </a:pPr>
            <a:r>
              <a:rPr lang="en-US" altLang="zh-CN" sz="1700" smtClean="0"/>
              <a:t>fzero(zf,0.5) </a:t>
            </a:r>
            <a:endParaRPr lang="en-US" altLang="zh-CN" sz="1700" smtClean="0"/>
          </a:p>
          <a:p>
            <a:pPr eaLnBrk="1" hangingPunct="1">
              <a:lnSpc>
                <a:spcPct val="90000"/>
              </a:lnSpc>
            </a:pPr>
            <a:r>
              <a:rPr lang="zh-CN" altLang="zh-CN" sz="1700" smtClean="0"/>
              <a:t>运行结果：</a:t>
            </a:r>
            <a:r>
              <a:rPr lang="en-US" altLang="zh-CN" sz="1700" smtClean="0"/>
              <a:t>ans =0.6190</a:t>
            </a:r>
            <a:endParaRPr lang="en-US" altLang="zh-CN" sz="1700" smtClean="0"/>
          </a:p>
          <a:p>
            <a:pPr eaLnBrk="1" hangingPunct="1">
              <a:lnSpc>
                <a:spcPct val="90000"/>
              </a:lnSpc>
            </a:pPr>
            <a:endParaRPr lang="zh-CN" altLang="zh-CN" sz="1700" smtClean="0"/>
          </a:p>
          <a:p>
            <a:pPr eaLnBrk="1" hangingPunct="1">
              <a:lnSpc>
                <a:spcPct val="90000"/>
              </a:lnSpc>
            </a:pPr>
            <a:r>
              <a:rPr lang="en-US" altLang="zh-CN" sz="1700" smtClean="0"/>
              <a:t>【</a:t>
            </a:r>
            <a:r>
              <a:rPr lang="zh-CN" altLang="en-US" sz="1700" smtClean="0"/>
              <a:t>例</a:t>
            </a:r>
            <a:r>
              <a:rPr lang="en-US" altLang="zh-CN" sz="1700" smtClean="0"/>
              <a:t>8-22】</a:t>
            </a:r>
            <a:r>
              <a:rPr lang="zh-CN" altLang="en-US" sz="1700" smtClean="0"/>
              <a:t>求                                 下列极限。</a:t>
            </a:r>
            <a:endParaRPr lang="en-US" altLang="zh-CN" sz="1700" smtClean="0"/>
          </a:p>
          <a:p>
            <a:pPr eaLnBrk="1" hangingPunct="1">
              <a:lnSpc>
                <a:spcPct val="90000"/>
              </a:lnSpc>
            </a:pPr>
            <a:r>
              <a:rPr lang="en-US" altLang="zh-CN" sz="1700" smtClean="0"/>
              <a:t>&gt;&gt; syms x t;</a:t>
            </a:r>
            <a:endParaRPr lang="zh-CN" altLang="zh-CN" sz="1700" smtClean="0"/>
          </a:p>
          <a:p>
            <a:pPr eaLnBrk="1" hangingPunct="1">
              <a:lnSpc>
                <a:spcPct val="90000"/>
              </a:lnSpc>
            </a:pPr>
            <a:r>
              <a:rPr lang="en-US" altLang="zh-CN" sz="1700" smtClean="0"/>
              <a:t>&gt;&gt; f=cos(t^2);</a:t>
            </a:r>
            <a:endParaRPr lang="zh-CN" altLang="zh-CN" sz="1700" smtClean="0"/>
          </a:p>
          <a:p>
            <a:pPr eaLnBrk="1" hangingPunct="1">
              <a:lnSpc>
                <a:spcPct val="90000"/>
              </a:lnSpc>
            </a:pPr>
            <a:r>
              <a:rPr lang="en-US" altLang="zh-CN" sz="1700" smtClean="0"/>
              <a:t>&gt;&gt; int(f,t,sin(x),0);</a:t>
            </a:r>
            <a:endParaRPr lang="zh-CN" altLang="zh-CN" sz="1700" smtClean="0"/>
          </a:p>
          <a:p>
            <a:pPr eaLnBrk="1" hangingPunct="1">
              <a:lnSpc>
                <a:spcPct val="90000"/>
              </a:lnSpc>
            </a:pPr>
            <a:r>
              <a:rPr lang="en-US" altLang="zh-CN" sz="1700" smtClean="0"/>
              <a:t>&gt;&gt; f1=diff(int(f,t,sin(x),0),x)</a:t>
            </a:r>
            <a:endParaRPr lang="zh-CN" altLang="zh-CN" sz="1700" smtClean="0"/>
          </a:p>
          <a:p>
            <a:pPr eaLnBrk="1" hangingPunct="1">
              <a:lnSpc>
                <a:spcPct val="90000"/>
              </a:lnSpc>
            </a:pPr>
            <a:r>
              <a:rPr lang="en-US" altLang="zh-CN" sz="1700" smtClean="0"/>
              <a:t>&gt;&gt; f2=f1/1</a:t>
            </a:r>
            <a:endParaRPr lang="zh-CN" altLang="zh-CN" sz="1700" smtClean="0"/>
          </a:p>
          <a:p>
            <a:pPr eaLnBrk="1" hangingPunct="1">
              <a:lnSpc>
                <a:spcPct val="90000"/>
              </a:lnSpc>
            </a:pPr>
            <a:r>
              <a:rPr lang="en-US" altLang="zh-CN" sz="1700" smtClean="0"/>
              <a:t>&gt;&gt; limit(f2)</a:t>
            </a:r>
            <a:endParaRPr lang="zh-CN" altLang="zh-CN" sz="1700" smtClean="0"/>
          </a:p>
          <a:p>
            <a:pPr eaLnBrk="1" hangingPunct="1">
              <a:lnSpc>
                <a:spcPct val="90000"/>
              </a:lnSpc>
            </a:pPr>
            <a:endParaRPr lang="zh-CN" altLang="en-US" sz="1700" smtClean="0"/>
          </a:p>
          <a:p>
            <a:pPr eaLnBrk="1" hangingPunct="1">
              <a:lnSpc>
                <a:spcPct val="90000"/>
              </a:lnSpc>
            </a:pPr>
            <a:endParaRPr lang="zh-CN" altLang="en-US" sz="1700" smtClean="0"/>
          </a:p>
        </p:txBody>
      </p:sp>
      <p:sp>
        <p:nvSpPr>
          <p:cNvPr id="20484" name="Rectangle 8"/>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482" name="Object 2"/>
          <p:cNvGraphicFramePr>
            <a:graphicFrameLocks noChangeAspect="1"/>
          </p:cNvGraphicFramePr>
          <p:nvPr/>
        </p:nvGraphicFramePr>
        <p:xfrm>
          <a:off x="2524125" y="3603625"/>
          <a:ext cx="2047875" cy="676275"/>
        </p:xfrm>
        <a:graphic>
          <a:graphicData uri="http://schemas.openxmlformats.org/presentationml/2006/ole">
            <mc:AlternateContent xmlns:mc="http://schemas.openxmlformats.org/markup-compatibility/2006">
              <mc:Choice xmlns:v="urn:schemas-microsoft-com:vml" Requires="v">
                <p:oleObj spid="_x0000_s20481" name="Equation" r:id="rId1" imgW="28346400" imgH="9448800" progId="Equation.DSMT4">
                  <p:embed/>
                </p:oleObj>
              </mc:Choice>
              <mc:Fallback>
                <p:oleObj name="Equation" r:id="rId1" imgW="28346400" imgH="9448800" progId="Equation.DSMT4">
                  <p:embed/>
                  <p:pic>
                    <p:nvPicPr>
                      <p:cNvPr id="0" name="图片 20480"/>
                      <p:cNvPicPr>
                        <a:picLocks noChangeAspect="1"/>
                      </p:cNvPicPr>
                      <p:nvPr/>
                    </p:nvPicPr>
                    <p:blipFill>
                      <a:blip r:embed="rId2"/>
                      <a:stretch>
                        <a:fillRect/>
                      </a:stretch>
                    </p:blipFill>
                    <p:spPr>
                      <a:xfrm>
                        <a:off x="2524125" y="3603625"/>
                        <a:ext cx="2047875" cy="676275"/>
                      </a:xfrm>
                      <a:prstGeom prst="rect">
                        <a:avLst/>
                      </a:prstGeom>
                      <a:noFill/>
                      <a:ln w="9525">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3575" y="536575"/>
            <a:ext cx="8890000" cy="5659438"/>
          </a:xfrm>
        </p:spPr>
        <p:txBody>
          <a:bodyPr>
            <a:normAutofit/>
          </a:bodyPr>
          <a:lstStyle/>
          <a:p>
            <a:pPr eaLnBrk="1" hangingPunct="1"/>
            <a:r>
              <a:rPr lang="zh-CN" altLang="zh-CN" sz="1800" smtClean="0"/>
              <a:t>运行结果：</a:t>
            </a:r>
            <a:endParaRPr lang="zh-CN" altLang="zh-CN" sz="1800" smtClean="0"/>
          </a:p>
          <a:p>
            <a:pPr eaLnBrk="1" hangingPunct="1"/>
            <a:r>
              <a:rPr lang="en-US" altLang="zh-CN" sz="1800" smtClean="0"/>
              <a:t>f1 =</a:t>
            </a:r>
            <a:endParaRPr lang="zh-CN" altLang="zh-CN" sz="1800" smtClean="0"/>
          </a:p>
          <a:p>
            <a:pPr eaLnBrk="1" hangingPunct="1"/>
            <a:r>
              <a:rPr lang="en-US" altLang="zh-CN" sz="1800" smtClean="0"/>
              <a:t>-cos(sin(x)^2)*cos(x)</a:t>
            </a:r>
            <a:endParaRPr lang="zh-CN" altLang="zh-CN" sz="1800" smtClean="0"/>
          </a:p>
          <a:p>
            <a:pPr eaLnBrk="1" hangingPunct="1"/>
            <a:r>
              <a:rPr lang="en-US" altLang="zh-CN" sz="1800" smtClean="0"/>
              <a:t> f2 = </a:t>
            </a:r>
            <a:endParaRPr lang="zh-CN" altLang="zh-CN" sz="1800" smtClean="0"/>
          </a:p>
          <a:p>
            <a:pPr eaLnBrk="1" hangingPunct="1"/>
            <a:r>
              <a:rPr lang="en-US" altLang="zh-CN" sz="1800" smtClean="0"/>
              <a:t>-cos(sin(x)^2)*cos(x) </a:t>
            </a:r>
            <a:endParaRPr lang="zh-CN" altLang="zh-CN" sz="1800" smtClean="0"/>
          </a:p>
          <a:p>
            <a:pPr eaLnBrk="1" hangingPunct="1"/>
            <a:r>
              <a:rPr lang="en-US" altLang="zh-CN" sz="1800" smtClean="0"/>
              <a:t>ans =</a:t>
            </a:r>
            <a:endParaRPr lang="zh-CN" altLang="zh-CN" sz="1800" smtClean="0"/>
          </a:p>
          <a:p>
            <a:pPr eaLnBrk="1" hangingPunct="1"/>
            <a:r>
              <a:rPr lang="en-US" altLang="zh-CN" sz="1800" smtClean="0"/>
              <a:t> 		-1</a:t>
            </a:r>
            <a:endParaRPr lang="zh-CN" altLang="zh-CN" sz="1800" smtClean="0"/>
          </a:p>
          <a:p>
            <a:pPr eaLnBrk="1" hangingPunct="1">
              <a:buFont typeface="Wingdings 3" pitchFamily="18" charset="2"/>
              <a:buNone/>
            </a:pPr>
            <a:r>
              <a:rPr lang="en-US" altLang="zh-CN" sz="2000" b="1" smtClean="0"/>
              <a:t>8.4.3 </a:t>
            </a:r>
            <a:r>
              <a:rPr lang="zh-CN" altLang="en-US" sz="2000" b="1" smtClean="0"/>
              <a:t>数值积分及软件实现</a:t>
            </a:r>
            <a:endParaRPr lang="zh-CN" altLang="en-US" sz="2000" b="1" smtClean="0"/>
          </a:p>
          <a:p>
            <a:pPr eaLnBrk="1" hangingPunct="1"/>
            <a:r>
              <a:rPr lang="zh-CN" altLang="en-US" sz="1800" smtClean="0"/>
              <a:t>在计算定积分时，找到被积函数的原函数，利用公式                                     </a:t>
            </a:r>
            <a:endParaRPr lang="en-US" altLang="zh-CN" sz="1800" smtClean="0"/>
          </a:p>
          <a:p>
            <a:pPr eaLnBrk="1" hangingPunct="1"/>
            <a:r>
              <a:rPr lang="zh-CN" altLang="en-US" sz="1800" smtClean="0"/>
              <a:t>就可以求出积分值，但有时很难求出它的原函数或根本无法用初等函数表示它的原</a:t>
            </a:r>
            <a:endParaRPr lang="en-US" altLang="zh-CN" sz="1800" smtClean="0"/>
          </a:p>
          <a:p>
            <a:pPr eaLnBrk="1" hangingPunct="1"/>
            <a:r>
              <a:rPr lang="zh-CN" altLang="en-US" sz="1800" smtClean="0"/>
              <a:t>函数，诸如                   ，此时我们就求这些积分满足一定精度的近似值。数值积</a:t>
            </a:r>
            <a:endParaRPr lang="en-US" altLang="zh-CN" sz="1800" smtClean="0"/>
          </a:p>
          <a:p>
            <a:pPr eaLnBrk="1" hangingPunct="1"/>
            <a:r>
              <a:rPr lang="zh-CN" altLang="en-US" sz="1800" smtClean="0"/>
              <a:t>分法就是最常用的计算定积分近似值的方法。这里介绍矩形数值积分公式，梯形数</a:t>
            </a:r>
            <a:endParaRPr lang="en-US" altLang="zh-CN" sz="1800" smtClean="0"/>
          </a:p>
          <a:p>
            <a:pPr eaLnBrk="1" hangingPunct="1"/>
            <a:r>
              <a:rPr lang="zh-CN" altLang="en-US" sz="1800" smtClean="0"/>
              <a:t>值积分方式，抛物线形数值积分公式（也称辛甫生积分公式），近似函数法。</a:t>
            </a:r>
            <a:endParaRPr lang="zh-CN" altLang="en-US" sz="1800" smtClean="0"/>
          </a:p>
          <a:p>
            <a:pPr eaLnBrk="1" hangingPunct="1"/>
            <a:endParaRPr lang="zh-CN" altLang="en-US" sz="1800" smtClean="0"/>
          </a:p>
        </p:txBody>
      </p:sp>
      <p:sp>
        <p:nvSpPr>
          <p:cNvPr id="21509"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06" name="Object 2"/>
          <p:cNvGraphicFramePr>
            <a:graphicFrameLocks noChangeAspect="1"/>
          </p:cNvGraphicFramePr>
          <p:nvPr/>
        </p:nvGraphicFramePr>
        <p:xfrm>
          <a:off x="6551613" y="3690938"/>
          <a:ext cx="2182812" cy="477837"/>
        </p:xfrm>
        <a:graphic>
          <a:graphicData uri="http://schemas.openxmlformats.org/presentationml/2006/ole">
            <mc:AlternateContent xmlns:mc="http://schemas.openxmlformats.org/markup-compatibility/2006">
              <mc:Choice xmlns:v="urn:schemas-microsoft-com:vml" Requires="v">
                <p:oleObj spid="_x0000_s21505" name="Equation" r:id="rId1" imgW="36576000" imgH="7924800" progId="Equation.DSMT4">
                  <p:embed/>
                </p:oleObj>
              </mc:Choice>
              <mc:Fallback>
                <p:oleObj name="Equation" r:id="rId1" imgW="36576000" imgH="7924800" progId="Equation.DSMT4">
                  <p:embed/>
                  <p:pic>
                    <p:nvPicPr>
                      <p:cNvPr id="0" name="图片 21504"/>
                      <p:cNvPicPr>
                        <a:picLocks noChangeAspect="1"/>
                      </p:cNvPicPr>
                      <p:nvPr/>
                    </p:nvPicPr>
                    <p:blipFill>
                      <a:blip r:embed="rId2"/>
                      <a:stretch>
                        <a:fillRect/>
                      </a:stretch>
                    </p:blipFill>
                    <p:spPr>
                      <a:xfrm>
                        <a:off x="6551613" y="3690938"/>
                        <a:ext cx="2182812" cy="477837"/>
                      </a:xfrm>
                      <a:prstGeom prst="rect">
                        <a:avLst/>
                      </a:prstGeom>
                      <a:noFill/>
                      <a:ln w="9525">
                        <a:noFill/>
                        <a:miter/>
                      </a:ln>
                    </p:spPr>
                  </p:pic>
                </p:oleObj>
              </mc:Fallback>
            </mc:AlternateContent>
          </a:graphicData>
        </a:graphic>
      </p:graphicFrame>
      <p:sp>
        <p:nvSpPr>
          <p:cNvPr id="21510"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1507" name="Object 3"/>
          <p:cNvGraphicFramePr>
            <a:graphicFrameLocks noChangeAspect="1"/>
          </p:cNvGraphicFramePr>
          <p:nvPr/>
        </p:nvGraphicFramePr>
        <p:xfrm>
          <a:off x="2333625" y="4462463"/>
          <a:ext cx="1160463" cy="625475"/>
        </p:xfrm>
        <a:graphic>
          <a:graphicData uri="http://schemas.openxmlformats.org/presentationml/2006/ole">
            <mc:AlternateContent xmlns:mc="http://schemas.openxmlformats.org/markup-compatibility/2006">
              <mc:Choice xmlns:v="urn:schemas-microsoft-com:vml" Requires="v">
                <p:oleObj spid="_x0000_s21507" name="Equation" r:id="rId3" imgW="17373600" imgH="9448800" progId="Equation.DSMT4">
                  <p:embed/>
                </p:oleObj>
              </mc:Choice>
              <mc:Fallback>
                <p:oleObj name="Equation" r:id="rId3" imgW="17373600" imgH="9448800" progId="Equation.DSMT4">
                  <p:embed/>
                  <p:pic>
                    <p:nvPicPr>
                      <p:cNvPr id="0" name="图片 21506"/>
                      <p:cNvPicPr>
                        <a:picLocks noChangeAspect="1"/>
                      </p:cNvPicPr>
                      <p:nvPr/>
                    </p:nvPicPr>
                    <p:blipFill>
                      <a:blip r:embed="rId4"/>
                      <a:stretch>
                        <a:fillRect/>
                      </a:stretch>
                    </p:blipFill>
                    <p:spPr>
                      <a:xfrm>
                        <a:off x="2333625" y="4462463"/>
                        <a:ext cx="1160463" cy="625475"/>
                      </a:xfrm>
                      <a:prstGeom prst="rect">
                        <a:avLst/>
                      </a:prstGeom>
                      <a:noFill/>
                      <a:ln w="9525">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内容占位符 2"/>
          <p:cNvSpPr>
            <a:spLocks noGrp="1"/>
          </p:cNvSpPr>
          <p:nvPr>
            <p:ph idx="1"/>
          </p:nvPr>
        </p:nvSpPr>
        <p:spPr>
          <a:xfrm>
            <a:off x="603250" y="465138"/>
            <a:ext cx="8596313" cy="6008687"/>
          </a:xfrm>
        </p:spPr>
        <p:txBody>
          <a:bodyPr/>
          <a:lstStyle/>
          <a:p>
            <a:pPr eaLnBrk="1" hangingPunct="1"/>
            <a:r>
              <a:rPr lang="en-US" altLang="zh-CN" sz="1800" smtClean="0"/>
              <a:t>【</a:t>
            </a:r>
            <a:r>
              <a:rPr lang="zh-CN" altLang="en-US" sz="1800" smtClean="0"/>
              <a:t>例</a:t>
            </a:r>
            <a:r>
              <a:rPr lang="en-US" altLang="zh-CN" sz="1800" smtClean="0"/>
              <a:t>8-24】 </a:t>
            </a:r>
            <a:r>
              <a:rPr lang="zh-CN" altLang="en-US" sz="1800" smtClean="0"/>
              <a:t>求由抛物线</a:t>
            </a:r>
            <a:r>
              <a:rPr lang="en-US" altLang="zh-CN" sz="1800" smtClean="0"/>
              <a:t>x=5 </a:t>
            </a:r>
            <a:r>
              <a:rPr lang="zh-CN" altLang="en-US" sz="1800" smtClean="0"/>
              <a:t>与 </a:t>
            </a:r>
            <a:r>
              <a:rPr lang="en-US" altLang="zh-CN" sz="1800" smtClean="0"/>
              <a:t>x=1+ </a:t>
            </a:r>
            <a:r>
              <a:rPr lang="zh-CN" altLang="en-US" sz="1800" smtClean="0"/>
              <a:t>所围图形的面积</a:t>
            </a:r>
            <a:r>
              <a:rPr lang="en-US" altLang="zh-CN" sz="1800" smtClean="0"/>
              <a:t>A</a:t>
            </a:r>
            <a:r>
              <a:rPr lang="zh-CN" altLang="en-US" sz="1800" smtClean="0"/>
              <a:t>。</a:t>
            </a:r>
            <a:endParaRPr lang="zh-CN" altLang="en-US" sz="1800" smtClean="0"/>
          </a:p>
          <a:p>
            <a:pPr eaLnBrk="1" hangingPunct="1"/>
            <a:r>
              <a:rPr lang="zh-CN" altLang="en-US" sz="1800" smtClean="0"/>
              <a:t>第一步：画出积分区域的图形：</a:t>
            </a:r>
            <a:endParaRPr lang="zh-CN" altLang="en-US" sz="1800" smtClean="0"/>
          </a:p>
          <a:p>
            <a:pPr eaLnBrk="1" hangingPunct="1"/>
            <a:r>
              <a:rPr lang="en-US" altLang="zh-CN" sz="1800" smtClean="0"/>
              <a:t>&gt;&gt; y=linspace(-1,1,60);</a:t>
            </a:r>
            <a:endParaRPr lang="en-US" altLang="zh-CN" sz="1800" smtClean="0"/>
          </a:p>
          <a:p>
            <a:pPr eaLnBrk="1" hangingPunct="1"/>
            <a:r>
              <a:rPr lang="en-US" altLang="zh-CN" sz="1800" smtClean="0"/>
              <a:t>&gt;&gt; x1=5*y.^2;x2=1+y.^2;</a:t>
            </a:r>
            <a:endParaRPr lang="en-US" altLang="zh-CN" sz="1800" smtClean="0"/>
          </a:p>
          <a:p>
            <a:pPr eaLnBrk="1" hangingPunct="1"/>
            <a:r>
              <a:rPr lang="en-US" altLang="zh-CN" sz="1800" smtClean="0"/>
              <a:t>&gt;&gt; plot(x1,y,x2,y)</a:t>
            </a:r>
            <a:endParaRPr lang="en-US" altLang="zh-CN" sz="1800" smtClean="0"/>
          </a:p>
          <a:p>
            <a:pPr eaLnBrk="1" hangingPunct="1"/>
            <a:r>
              <a:rPr lang="zh-CN" altLang="en-US" sz="1800" smtClean="0"/>
              <a:t>运行结果如图</a:t>
            </a:r>
            <a:r>
              <a:rPr lang="en-US" altLang="zh-CN" sz="1800" smtClean="0"/>
              <a:t>8-19</a:t>
            </a:r>
            <a:r>
              <a:rPr lang="zh-CN" altLang="en-US" sz="1800" smtClean="0"/>
              <a:t>。</a:t>
            </a:r>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algn="ctr" eaLnBrk="1" hangingPunct="1"/>
            <a:r>
              <a:rPr lang="zh-CN" altLang="en-US" sz="1800" smtClean="0"/>
              <a:t> 图</a:t>
            </a:r>
            <a:r>
              <a:rPr lang="en-US" altLang="zh-CN" sz="1800" smtClean="0"/>
              <a:t>8-19 x=5   </a:t>
            </a:r>
            <a:r>
              <a:rPr lang="zh-CN" altLang="en-US" sz="1800" smtClean="0"/>
              <a:t>与 </a:t>
            </a:r>
            <a:r>
              <a:rPr lang="en-US" altLang="zh-CN" sz="1800" smtClean="0"/>
              <a:t>x=1+    </a:t>
            </a:r>
            <a:r>
              <a:rPr lang="zh-CN" altLang="en-US" sz="1800" smtClean="0"/>
              <a:t>函数图形</a:t>
            </a:r>
            <a:endParaRPr lang="zh-CN" altLang="en-US" sz="1800" smtClean="0"/>
          </a:p>
          <a:p>
            <a:pPr eaLnBrk="1" hangingPunct="1"/>
            <a:endParaRPr lang="zh-CN" altLang="en-US" sz="1800" smtClean="0"/>
          </a:p>
        </p:txBody>
      </p:sp>
      <p:pic>
        <p:nvPicPr>
          <p:cNvPr id="22533" name="图片 20"/>
          <p:cNvPicPr>
            <a:picLocks noChangeAspect="1" noChangeArrowheads="1"/>
          </p:cNvPicPr>
          <p:nvPr/>
        </p:nvPicPr>
        <p:blipFill>
          <a:blip r:embed="rId1"/>
          <a:srcRect/>
          <a:stretch>
            <a:fillRect/>
          </a:stretch>
        </p:blipFill>
        <p:spPr bwMode="auto">
          <a:xfrm>
            <a:off x="2792413" y="2894013"/>
            <a:ext cx="4316412" cy="3236912"/>
          </a:xfrm>
          <a:prstGeom prst="rect">
            <a:avLst/>
          </a:prstGeom>
          <a:noFill/>
          <a:ln w="9525">
            <a:noFill/>
            <a:miter lim="800000"/>
            <a:headEnd/>
            <a:tailEnd/>
          </a:ln>
        </p:spPr>
      </p:pic>
      <p:sp>
        <p:nvSpPr>
          <p:cNvPr id="22534"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2530" name="Object 2"/>
          <p:cNvGraphicFramePr>
            <a:graphicFrameLocks noChangeAspect="1"/>
          </p:cNvGraphicFramePr>
          <p:nvPr/>
        </p:nvGraphicFramePr>
        <p:xfrm>
          <a:off x="4564063" y="5983288"/>
          <a:ext cx="376237" cy="452437"/>
        </p:xfrm>
        <a:graphic>
          <a:graphicData uri="http://schemas.openxmlformats.org/presentationml/2006/ole">
            <mc:AlternateContent xmlns:mc="http://schemas.openxmlformats.org/markup-compatibility/2006">
              <mc:Choice xmlns:v="urn:schemas-microsoft-com:vml" Requires="v">
                <p:oleObj spid="_x0000_s22529" name="Equation" r:id="rId2" imgW="4572000" imgH="5486400" progId="Equation.DSMT4">
                  <p:embed/>
                </p:oleObj>
              </mc:Choice>
              <mc:Fallback>
                <p:oleObj name="Equation" r:id="rId2" imgW="4572000" imgH="5486400" progId="Equation.DSMT4">
                  <p:embed/>
                  <p:pic>
                    <p:nvPicPr>
                      <p:cNvPr id="0" name="图片 22528"/>
                      <p:cNvPicPr>
                        <a:picLocks noChangeAspect="1"/>
                      </p:cNvPicPr>
                      <p:nvPr/>
                    </p:nvPicPr>
                    <p:blipFill>
                      <a:blip r:embed="rId3"/>
                      <a:stretch>
                        <a:fillRect/>
                      </a:stretch>
                    </p:blipFill>
                    <p:spPr>
                      <a:xfrm>
                        <a:off x="4564063" y="5983288"/>
                        <a:ext cx="376237" cy="452437"/>
                      </a:xfrm>
                      <a:prstGeom prst="rect">
                        <a:avLst/>
                      </a:prstGeom>
                      <a:noFill/>
                      <a:ln w="9525">
                        <a:noFill/>
                        <a:miter/>
                      </a:ln>
                    </p:spPr>
                  </p:pic>
                </p:oleObj>
              </mc:Fallback>
            </mc:AlternateContent>
          </a:graphicData>
        </a:graphic>
      </p:graphicFrame>
      <p:graphicFrame>
        <p:nvGraphicFramePr>
          <p:cNvPr id="22531" name="Object 3"/>
          <p:cNvGraphicFramePr>
            <a:graphicFrameLocks noChangeAspect="1"/>
          </p:cNvGraphicFramePr>
          <p:nvPr/>
        </p:nvGraphicFramePr>
        <p:xfrm>
          <a:off x="5541963" y="6002338"/>
          <a:ext cx="377825" cy="452437"/>
        </p:xfrm>
        <a:graphic>
          <a:graphicData uri="http://schemas.openxmlformats.org/presentationml/2006/ole">
            <mc:AlternateContent xmlns:mc="http://schemas.openxmlformats.org/markup-compatibility/2006">
              <mc:Choice xmlns:v="urn:schemas-microsoft-com:vml" Requires="v">
                <p:oleObj spid="_x0000_s22531" name="Equation" r:id="rId4" imgW="4572000" imgH="5486400" progId="Equation.DSMT4">
                  <p:embed/>
                </p:oleObj>
              </mc:Choice>
              <mc:Fallback>
                <p:oleObj name="Equation" r:id="rId4" imgW="4572000" imgH="5486400" progId="Equation.DSMT4">
                  <p:embed/>
                  <p:pic>
                    <p:nvPicPr>
                      <p:cNvPr id="0" name="图片 22530"/>
                      <p:cNvPicPr>
                        <a:picLocks noChangeAspect="1"/>
                      </p:cNvPicPr>
                      <p:nvPr/>
                    </p:nvPicPr>
                    <p:blipFill>
                      <a:blip r:embed="rId3"/>
                      <a:stretch>
                        <a:fillRect/>
                      </a:stretch>
                    </p:blipFill>
                    <p:spPr>
                      <a:xfrm>
                        <a:off x="5541963" y="6002338"/>
                        <a:ext cx="377825" cy="452437"/>
                      </a:xfrm>
                      <a:prstGeom prst="rect">
                        <a:avLst/>
                      </a:prstGeom>
                      <a:noFill/>
                      <a:ln w="9525">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idx="1"/>
          </p:nvPr>
        </p:nvSpPr>
        <p:spPr>
          <a:xfrm>
            <a:off x="633413" y="596900"/>
            <a:ext cx="8596312" cy="3881438"/>
          </a:xfrm>
        </p:spPr>
        <p:txBody>
          <a:bodyPr/>
          <a:lstStyle/>
          <a:p>
            <a:pPr eaLnBrk="1" hangingPunct="1"/>
            <a:r>
              <a:rPr lang="zh-CN" altLang="zh-CN" sz="1800" smtClean="0"/>
              <a:t>第二步：先观察曲线，再计算面积：</a:t>
            </a:r>
            <a:endParaRPr lang="zh-CN" altLang="zh-CN" sz="1800" smtClean="0"/>
          </a:p>
          <a:p>
            <a:pPr eaLnBrk="1" hangingPunct="1"/>
            <a:r>
              <a:rPr lang="en-US" altLang="zh-CN" sz="1800" smtClean="0"/>
              <a:t>&gt;&gt; syms y</a:t>
            </a:r>
            <a:endParaRPr lang="zh-CN" altLang="zh-CN" sz="1800" smtClean="0"/>
          </a:p>
          <a:p>
            <a:pPr eaLnBrk="1" hangingPunct="1"/>
            <a:r>
              <a:rPr lang="en-US" altLang="zh-CN" sz="1800" smtClean="0"/>
              <a:t>&gt;&gt; f=(1+y^2)-5*y^2;</a:t>
            </a:r>
            <a:endParaRPr lang="zh-CN" altLang="zh-CN" sz="1800" smtClean="0"/>
          </a:p>
          <a:p>
            <a:pPr eaLnBrk="1" hangingPunct="1"/>
            <a:r>
              <a:rPr lang="en-US" altLang="zh-CN" sz="1800" smtClean="0"/>
              <a:t>&gt;&gt; A=int(f,y,-0.5,0.5)</a:t>
            </a:r>
            <a:endParaRPr lang="zh-CN" altLang="zh-CN" sz="1800" smtClean="0"/>
          </a:p>
          <a:p>
            <a:pPr eaLnBrk="1" hangingPunct="1"/>
            <a:r>
              <a:rPr lang="zh-CN" altLang="zh-CN" sz="1800" smtClean="0"/>
              <a:t>运行结果：</a:t>
            </a:r>
            <a:endParaRPr lang="zh-CN" altLang="zh-CN" sz="1800" smtClean="0"/>
          </a:p>
          <a:p>
            <a:pPr eaLnBrk="1" hangingPunct="1"/>
            <a:r>
              <a:rPr lang="en-US" altLang="zh-CN" sz="1800" smtClean="0"/>
              <a:t>A =</a:t>
            </a:r>
            <a:endParaRPr lang="zh-CN" altLang="zh-CN" sz="1800" smtClean="0"/>
          </a:p>
          <a:p>
            <a:pPr eaLnBrk="1" hangingPunct="1"/>
            <a:r>
              <a:rPr lang="en-US" altLang="zh-CN" sz="1800" smtClean="0"/>
              <a:t>2/3</a:t>
            </a:r>
            <a:endParaRPr lang="zh-CN" altLang="zh-CN" sz="1800" smtClean="0"/>
          </a:p>
          <a:p>
            <a:pPr eaLnBrk="1" hangingPunct="1"/>
            <a:r>
              <a:rPr lang="zh-CN" altLang="zh-CN" sz="1800" smtClean="0"/>
              <a:t>即所求平面图形的面积为</a:t>
            </a:r>
            <a:r>
              <a:rPr lang="en-US" altLang="zh-CN" sz="1800" smtClean="0"/>
              <a:t>2/3</a:t>
            </a:r>
            <a:endParaRPr lang="zh-CN" altLang="zh-CN" sz="1800" smtClean="0"/>
          </a:p>
          <a:p>
            <a:pPr eaLnBrk="1" hangingPunct="1"/>
            <a:endParaRPr lang="zh-CN" altLang="en-US" sz="1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内容占位符 2"/>
          <p:cNvSpPr>
            <a:spLocks noGrp="1"/>
          </p:cNvSpPr>
          <p:nvPr>
            <p:ph idx="1"/>
          </p:nvPr>
        </p:nvSpPr>
        <p:spPr>
          <a:xfrm>
            <a:off x="1236663" y="368300"/>
            <a:ext cx="8685212" cy="7588250"/>
          </a:xfrm>
        </p:spPr>
        <p:txBody>
          <a:bodyPr/>
          <a:lstStyle/>
          <a:p>
            <a:pPr eaLnBrk="1" hangingPunct="1"/>
            <a:r>
              <a:rPr lang="en-US" altLang="zh-CN" sz="1800" smtClean="0"/>
              <a:t>clf</a:t>
            </a:r>
            <a:endParaRPr lang="zh-CN" altLang="zh-CN" sz="1800" smtClean="0"/>
          </a:p>
          <a:p>
            <a:pPr eaLnBrk="1" hangingPunct="1"/>
            <a:r>
              <a:rPr lang="en-US" altLang="zh-CN" sz="1800" smtClean="0"/>
              <a:t>subplot(1,2,1)</a:t>
            </a:r>
            <a:endParaRPr lang="zh-CN" altLang="zh-CN" sz="1800" smtClean="0"/>
          </a:p>
          <a:p>
            <a:pPr eaLnBrk="1" hangingPunct="1"/>
            <a:r>
              <a:rPr lang="en-US" altLang="zh-CN" sz="1800" smtClean="0"/>
              <a:t>hold on</a:t>
            </a:r>
            <a:endParaRPr lang="zh-CN" altLang="zh-CN" sz="1800" smtClean="0"/>
          </a:p>
          <a:p>
            <a:pPr eaLnBrk="1" hangingPunct="1"/>
            <a:r>
              <a:rPr lang="en-US" altLang="zh-CN" sz="1800" smtClean="0"/>
              <a:t>grid on</a:t>
            </a:r>
            <a:endParaRPr lang="zh-CN" altLang="zh-CN" sz="1800" smtClean="0"/>
          </a:p>
          <a:p>
            <a:pPr eaLnBrk="1" hangingPunct="1"/>
            <a:r>
              <a:rPr lang="en-US" altLang="zh-CN" sz="1800" smtClean="0"/>
              <a:t>n=1:40;                  %</a:t>
            </a:r>
            <a:r>
              <a:rPr lang="zh-CN" altLang="zh-CN" sz="1800" smtClean="0"/>
              <a:t>描</a:t>
            </a:r>
            <a:r>
              <a:rPr lang="en-US" altLang="zh-CN" sz="1800" smtClean="0"/>
              <a:t>40</a:t>
            </a:r>
            <a:r>
              <a:rPr lang="zh-CN" altLang="zh-CN" sz="1800" smtClean="0"/>
              <a:t>个点</a:t>
            </a:r>
            <a:endParaRPr lang="zh-CN" altLang="zh-CN" sz="1800" smtClean="0"/>
          </a:p>
          <a:p>
            <a:pPr eaLnBrk="1" hangingPunct="1"/>
            <a:r>
              <a:rPr lang="en-US" altLang="zh-CN" sz="1800" smtClean="0"/>
              <a:t>m=1+(-1).^(n-1)./n;</a:t>
            </a:r>
            <a:endParaRPr lang="zh-CN" altLang="zh-CN" sz="1800" smtClean="0"/>
          </a:p>
          <a:p>
            <a:pPr eaLnBrk="1" hangingPunct="1"/>
            <a:r>
              <a:rPr lang="en-US" altLang="zh-CN" sz="1800" smtClean="0"/>
              <a:t>plot(n,m,'.')</a:t>
            </a:r>
            <a:endParaRPr lang="zh-CN" altLang="zh-CN" sz="1800" smtClean="0"/>
          </a:p>
          <a:p>
            <a:pPr eaLnBrk="1" hangingPunct="1"/>
            <a:r>
              <a:rPr lang="en-US" altLang="zh-CN" sz="1800" smtClean="0"/>
              <a:t>fplot('0.5',[0,40])    %ɛ</a:t>
            </a:r>
            <a:r>
              <a:rPr lang="zh-CN" altLang="zh-CN" sz="1800" smtClean="0"/>
              <a:t>取</a:t>
            </a:r>
            <a:r>
              <a:rPr lang="en-US" altLang="zh-CN" sz="1800" smtClean="0"/>
              <a:t>0.5</a:t>
            </a:r>
            <a:endParaRPr lang="zh-CN" altLang="zh-CN" sz="1800" smtClean="0"/>
          </a:p>
          <a:p>
            <a:pPr eaLnBrk="1" hangingPunct="1"/>
            <a:r>
              <a:rPr lang="en-US" altLang="zh-CN" sz="1800" smtClean="0"/>
              <a:t>fplot('1.5',[0,40])</a:t>
            </a:r>
            <a:endParaRPr lang="zh-CN" altLang="zh-CN" sz="1800" smtClean="0"/>
          </a:p>
          <a:p>
            <a:pPr eaLnBrk="1" hangingPunct="1"/>
            <a:r>
              <a:rPr lang="en-US" altLang="zh-CN" sz="1800" smtClean="0"/>
              <a:t>axis([0,40,0,2])</a:t>
            </a:r>
            <a:endParaRPr lang="zh-CN" altLang="zh-CN" sz="1800" smtClean="0"/>
          </a:p>
          <a:p>
            <a:pPr eaLnBrk="1" hangingPunct="1"/>
            <a:r>
              <a:rPr lang="en-US" altLang="zh-CN" sz="1800" smtClean="0"/>
              <a:t>subplot(1,2,2)</a:t>
            </a:r>
            <a:endParaRPr lang="zh-CN" altLang="zh-CN" sz="1800" smtClean="0"/>
          </a:p>
          <a:p>
            <a:pPr eaLnBrk="1" hangingPunct="1"/>
            <a:r>
              <a:rPr lang="en-US" altLang="zh-CN" sz="1800" smtClean="0"/>
              <a:t>hold on</a:t>
            </a:r>
            <a:endParaRPr lang="zh-CN" altLang="zh-CN" sz="1800" smtClean="0"/>
          </a:p>
          <a:p>
            <a:pPr eaLnBrk="1" hangingPunct="1"/>
            <a:r>
              <a:rPr lang="en-US" altLang="zh-CN" sz="1800" smtClean="0"/>
              <a:t>grid on</a:t>
            </a:r>
            <a:endParaRPr lang="zh-CN" altLang="zh-CN" sz="1800" smtClean="0"/>
          </a:p>
          <a:p>
            <a:pPr eaLnBrk="1" hangingPunct="1"/>
            <a:r>
              <a:rPr lang="en-US" altLang="zh-CN" sz="1800" smtClean="0"/>
              <a:t>plot(n,m,'.')</a:t>
            </a:r>
            <a:endParaRPr lang="zh-CN" altLang="zh-CN" sz="1800" smtClean="0"/>
          </a:p>
          <a:p>
            <a:pPr eaLnBrk="1" hangingPunct="1"/>
            <a:r>
              <a:rPr lang="en-US" altLang="zh-CN" sz="1800" smtClean="0"/>
              <a:t>fplot('0.9',[0,40])   %ɛ</a:t>
            </a:r>
            <a:r>
              <a:rPr lang="zh-CN" altLang="zh-CN" sz="1800" smtClean="0"/>
              <a:t>取</a:t>
            </a:r>
            <a:r>
              <a:rPr lang="en-US" altLang="zh-CN" sz="1800" smtClean="0"/>
              <a:t>0.1</a:t>
            </a:r>
            <a:endParaRPr lang="zh-CN" altLang="zh-CN" sz="1800" smtClean="0"/>
          </a:p>
          <a:p>
            <a:pPr eaLnBrk="1" hangingPunct="1"/>
            <a:r>
              <a:rPr lang="en-US" altLang="zh-CN" sz="1800" smtClean="0"/>
              <a:t>fplot('1.1',[0,40])</a:t>
            </a:r>
            <a:endParaRPr lang="zh-CN" altLang="zh-CN" sz="1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1"/>
          <p:cNvSpPr>
            <a:spLocks noGrp="1"/>
          </p:cNvSpPr>
          <p:nvPr>
            <p:ph type="title"/>
          </p:nvPr>
        </p:nvSpPr>
        <p:spPr/>
        <p:txBody>
          <a:bodyPr/>
          <a:lstStyle/>
          <a:p>
            <a:pPr eaLnBrk="1" hangingPunct="1"/>
            <a:r>
              <a:rPr lang="en-US" altLang="zh-CN" b="1" smtClean="0"/>
              <a:t>8.5 </a:t>
            </a:r>
            <a:r>
              <a:rPr lang="zh-CN" altLang="zh-CN" b="1" smtClean="0"/>
              <a:t>二重积分</a:t>
            </a:r>
            <a:br>
              <a:rPr lang="zh-CN" altLang="zh-CN" b="1" smtClean="0"/>
            </a:br>
            <a:endParaRPr lang="zh-CN" altLang="en-US" smtClean="0"/>
          </a:p>
        </p:txBody>
      </p:sp>
      <p:sp>
        <p:nvSpPr>
          <p:cNvPr id="23556" name="内容占位符 2"/>
          <p:cNvSpPr>
            <a:spLocks noGrp="1"/>
          </p:cNvSpPr>
          <p:nvPr>
            <p:ph idx="1"/>
          </p:nvPr>
        </p:nvSpPr>
        <p:spPr>
          <a:xfrm>
            <a:off x="677863" y="2116138"/>
            <a:ext cx="8596312" cy="4167187"/>
          </a:xfrm>
        </p:spPr>
        <p:txBody>
          <a:bodyPr/>
          <a:lstStyle/>
          <a:p>
            <a:pPr eaLnBrk="1" hangingPunct="1"/>
            <a:r>
              <a:rPr lang="en-US" altLang="zh-CN" sz="1800" smtClean="0"/>
              <a:t>      </a:t>
            </a:r>
            <a:r>
              <a:rPr lang="zh-CN" altLang="zh-CN" sz="1800" smtClean="0"/>
              <a:t>二重积分的计算在科学计算中起着重要的作用，关于矩形区域上的二重积分</a:t>
            </a:r>
            <a:endParaRPr lang="zh-CN" altLang="zh-CN" sz="1800" smtClean="0"/>
          </a:p>
          <a:p>
            <a:pPr eaLnBrk="1" hangingPunct="1"/>
            <a:r>
              <a:rPr lang="zh-CN" altLang="zh-CN" sz="1800" smtClean="0"/>
              <a:t>的计算一般都是化重积分为累次积分，然后借助定积分已有的数值积分计算公式</a:t>
            </a:r>
            <a:endParaRPr lang="zh-CN" altLang="zh-CN" sz="1800" smtClean="0"/>
          </a:p>
          <a:p>
            <a:pPr eaLnBrk="1" hangingPunct="1"/>
            <a:r>
              <a:rPr lang="zh-CN" altLang="zh-CN" sz="1800" smtClean="0"/>
              <a:t>推导出，</a:t>
            </a:r>
            <a:r>
              <a:rPr lang="en-US" altLang="zh-CN" sz="1800" smtClean="0"/>
              <a:t>MATLAB</a:t>
            </a:r>
            <a:r>
              <a:rPr lang="zh-CN" altLang="zh-CN" sz="1800" smtClean="0"/>
              <a:t>已经有这些计算公式的相应的函数，但是往往我们建模得到的</a:t>
            </a:r>
            <a:endParaRPr lang="zh-CN" altLang="zh-CN" sz="1800" smtClean="0"/>
          </a:p>
          <a:p>
            <a:pPr eaLnBrk="1" hangingPunct="1"/>
            <a:r>
              <a:rPr lang="zh-CN" altLang="zh-CN" sz="1800" smtClean="0"/>
              <a:t>二重积分的积分区域都不是矩形区域，对于一般的非矩形区域的二重积分，直接</a:t>
            </a:r>
            <a:endParaRPr lang="zh-CN" altLang="zh-CN" sz="1800" smtClean="0"/>
          </a:p>
          <a:p>
            <a:pPr eaLnBrk="1" hangingPunct="1"/>
            <a:r>
              <a:rPr lang="zh-CN" altLang="zh-CN" sz="1800" smtClean="0"/>
              <a:t>用</a:t>
            </a:r>
            <a:r>
              <a:rPr lang="en-US" altLang="zh-CN" sz="1800" smtClean="0"/>
              <a:t>MATLAB</a:t>
            </a:r>
            <a:r>
              <a:rPr lang="zh-CN" altLang="zh-CN" sz="1800" smtClean="0"/>
              <a:t>是无法计算的。又当被积函数比较复杂，无法用初等函数表示或求其</a:t>
            </a:r>
            <a:endParaRPr lang="zh-CN" altLang="zh-CN" sz="1800" smtClean="0"/>
          </a:p>
          <a:p>
            <a:pPr eaLnBrk="1" hangingPunct="1"/>
            <a:r>
              <a:rPr lang="zh-CN" altLang="zh-CN" sz="1800" smtClean="0"/>
              <a:t>原函数很困难时，就只能求积分的数值解。</a:t>
            </a:r>
            <a:endParaRPr lang="en-US" altLang="zh-CN" sz="1800" smtClean="0"/>
          </a:p>
          <a:p>
            <a:pPr eaLnBrk="1" hangingPunct="1"/>
            <a:r>
              <a:rPr lang="zh-CN" altLang="en-US" sz="1800" smtClean="0"/>
              <a:t>若</a:t>
            </a:r>
            <a:r>
              <a:rPr lang="en-US" altLang="zh-CN" sz="1800" smtClean="0"/>
              <a:t>f(x,y)</a:t>
            </a:r>
            <a:r>
              <a:rPr lang="zh-CN" altLang="en-US" sz="1800" smtClean="0"/>
              <a:t>在</a:t>
            </a:r>
            <a:r>
              <a:rPr lang="en-US" altLang="zh-CN" sz="1800" smtClean="0"/>
              <a:t>D</a:t>
            </a:r>
            <a:r>
              <a:rPr lang="zh-CN" altLang="en-US" sz="1800" smtClean="0"/>
              <a:t>上连续，二重积分                           存在且为一确定的常数，这</a:t>
            </a:r>
            <a:endParaRPr lang="zh-CN" altLang="en-US" sz="1800" smtClean="0"/>
          </a:p>
          <a:p>
            <a:pPr eaLnBrk="1" hangingPunct="1"/>
            <a:r>
              <a:rPr lang="zh-CN" altLang="en-US" sz="1800" smtClean="0"/>
              <a:t>个数值与</a:t>
            </a:r>
            <a:r>
              <a:rPr lang="en-US" altLang="zh-CN" sz="1800" smtClean="0"/>
              <a:t>f(x,y)</a:t>
            </a:r>
            <a:r>
              <a:rPr lang="zh-CN" altLang="en-US" sz="1800" smtClean="0"/>
              <a:t>的结构，</a:t>
            </a:r>
            <a:r>
              <a:rPr lang="en-US" altLang="zh-CN" sz="1800" smtClean="0"/>
              <a:t>D</a:t>
            </a:r>
            <a:r>
              <a:rPr lang="zh-CN" altLang="en-US" sz="1800" smtClean="0"/>
              <a:t>的几何形状有关，二重积分计算的基本途径是在一</a:t>
            </a:r>
            <a:endParaRPr lang="zh-CN" altLang="en-US" sz="1800" smtClean="0"/>
          </a:p>
          <a:p>
            <a:pPr eaLnBrk="1" hangingPunct="1"/>
            <a:r>
              <a:rPr lang="zh-CN" altLang="en-US" sz="1800" smtClean="0"/>
              <a:t>定条件下化为二次积分，本文研究的某些区域的二重积分，要求二重积分在该区</a:t>
            </a:r>
            <a:endParaRPr lang="zh-CN" altLang="en-US" sz="1800" smtClean="0"/>
          </a:p>
          <a:p>
            <a:pPr eaLnBrk="1" hangingPunct="1"/>
            <a:r>
              <a:rPr lang="zh-CN" altLang="en-US" sz="1800" smtClean="0"/>
              <a:t>域上能化为二次积分。</a:t>
            </a:r>
            <a:endParaRPr lang="zh-CN" altLang="en-US" sz="1800" smtClean="0"/>
          </a:p>
          <a:p>
            <a:pPr eaLnBrk="1" hangingPunct="1"/>
            <a:endParaRPr lang="zh-CN" altLang="zh-CN" sz="1800" smtClean="0"/>
          </a:p>
          <a:p>
            <a:pPr eaLnBrk="1" hangingPunct="1"/>
            <a:endParaRPr lang="zh-CN" altLang="en-US" sz="1800" smtClean="0"/>
          </a:p>
        </p:txBody>
      </p:sp>
      <p:sp>
        <p:nvSpPr>
          <p:cNvPr id="23557"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3554" name="Object 2"/>
          <p:cNvGraphicFramePr>
            <a:graphicFrameLocks noChangeAspect="1"/>
          </p:cNvGraphicFramePr>
          <p:nvPr/>
        </p:nvGraphicFramePr>
        <p:xfrm>
          <a:off x="4173538" y="4451350"/>
          <a:ext cx="1666875" cy="479425"/>
        </p:xfrm>
        <a:graphic>
          <a:graphicData uri="http://schemas.openxmlformats.org/presentationml/2006/ole">
            <mc:AlternateContent xmlns:mc="http://schemas.openxmlformats.org/markup-compatibility/2006">
              <mc:Choice xmlns:v="urn:schemas-microsoft-com:vml" Requires="v">
                <p:oleObj spid="_x0000_s23553" name="Equation" r:id="rId1" imgW="23774400" imgH="7010400" progId="Equation.DSMT4">
                  <p:embed/>
                </p:oleObj>
              </mc:Choice>
              <mc:Fallback>
                <p:oleObj name="Equation" r:id="rId1" imgW="23774400" imgH="7010400" progId="Equation.DSMT4">
                  <p:embed/>
                  <p:pic>
                    <p:nvPicPr>
                      <p:cNvPr id="0" name="图片 23552"/>
                      <p:cNvPicPr>
                        <a:picLocks noChangeAspect="1"/>
                      </p:cNvPicPr>
                      <p:nvPr/>
                    </p:nvPicPr>
                    <p:blipFill>
                      <a:blip r:embed="rId2"/>
                      <a:stretch>
                        <a:fillRect/>
                      </a:stretch>
                    </p:blipFill>
                    <p:spPr>
                      <a:xfrm>
                        <a:off x="4173538" y="4451350"/>
                        <a:ext cx="1666875" cy="479425"/>
                      </a:xfrm>
                      <a:prstGeom prst="rect">
                        <a:avLst/>
                      </a:prstGeom>
                      <a:noFill/>
                      <a:ln w="9525">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313" y="671513"/>
            <a:ext cx="9174162" cy="5965825"/>
          </a:xfrm>
        </p:spPr>
        <p:txBody>
          <a:bodyPr>
            <a:normAutofit/>
          </a:bodyPr>
          <a:lstStyle/>
          <a:p>
            <a:pPr eaLnBrk="1" hangingPunct="1"/>
            <a:r>
              <a:rPr lang="zh-CN" altLang="en-US" sz="1800" smtClean="0"/>
              <a:t>二重积分的存在性：</a:t>
            </a:r>
            <a:r>
              <a:rPr lang="en-US" altLang="zh-CN" sz="1800" smtClean="0"/>
              <a:t>f(x,y) </a:t>
            </a:r>
            <a:r>
              <a:rPr lang="zh-CN" altLang="en-US" sz="1800" smtClean="0"/>
              <a:t>在闭区域</a:t>
            </a:r>
            <a:r>
              <a:rPr lang="en-US" altLang="zh-CN" sz="1800" smtClean="0"/>
              <a:t>D</a:t>
            </a:r>
            <a:r>
              <a:rPr lang="zh-CN" altLang="en-US" sz="1800" smtClean="0"/>
              <a:t>上连续，则                                 必存在。</a:t>
            </a:r>
            <a:endParaRPr lang="en-US" altLang="zh-CN" sz="1800" smtClean="0"/>
          </a:p>
          <a:p>
            <a:pPr eaLnBrk="1" hangingPunct="1"/>
            <a:r>
              <a:rPr lang="zh-CN" altLang="en-US" sz="1800" smtClean="0"/>
              <a:t>定理：若</a:t>
            </a:r>
            <a:r>
              <a:rPr lang="en-US" altLang="zh-CN" sz="1800" smtClean="0"/>
              <a:t>f(x,y)</a:t>
            </a:r>
            <a:r>
              <a:rPr lang="zh-CN" altLang="en-US" sz="1800" smtClean="0"/>
              <a:t>在闭区间</a:t>
            </a:r>
            <a:r>
              <a:rPr lang="en-US" altLang="zh-CN" sz="1800" smtClean="0"/>
              <a:t>D                              </a:t>
            </a:r>
            <a:r>
              <a:rPr lang="zh-CN" altLang="en-US" sz="1800" smtClean="0"/>
              <a:t>上         连续，且</a:t>
            </a:r>
            <a:r>
              <a:rPr lang="en-US" altLang="zh-CN" sz="1800" smtClean="0"/>
              <a:t>c(x),d(x)</a:t>
            </a:r>
            <a:r>
              <a:rPr lang="zh-CN" altLang="en-US" sz="1800" smtClean="0"/>
              <a:t>在</a:t>
            </a:r>
            <a:r>
              <a:rPr lang="en-US" altLang="zh-CN" sz="1800" smtClean="0"/>
              <a:t>[a,b]</a:t>
            </a:r>
            <a:r>
              <a:rPr lang="zh-CN" altLang="en-US" sz="1800" smtClean="0"/>
              <a:t>上连续，则：</a:t>
            </a:r>
            <a:endParaRPr lang="zh-CN" altLang="en-US" sz="1800" smtClean="0"/>
          </a:p>
          <a:p>
            <a:pPr eaLnBrk="1" hangingPunct="1"/>
            <a:r>
              <a:rPr lang="en-US" altLang="zh-CN" sz="1800" smtClean="0"/>
              <a:t>I=                               =  </a:t>
            </a:r>
            <a:endParaRPr lang="en-US" altLang="zh-CN" sz="1800" smtClean="0"/>
          </a:p>
          <a:p>
            <a:pPr eaLnBrk="1" hangingPunct="1"/>
            <a:r>
              <a:rPr lang="zh-CN" altLang="en-US" sz="1800" smtClean="0"/>
              <a:t>上式右端是一个先对</a:t>
            </a:r>
            <a:r>
              <a:rPr lang="en-US" altLang="zh-CN" sz="1800" smtClean="0"/>
              <a:t>x</a:t>
            </a:r>
            <a:r>
              <a:rPr lang="zh-CN" altLang="en-US" sz="1800" smtClean="0"/>
              <a:t>后对</a:t>
            </a:r>
            <a:r>
              <a:rPr lang="en-US" altLang="zh-CN" sz="1800" smtClean="0"/>
              <a:t>y</a:t>
            </a:r>
            <a:r>
              <a:rPr lang="zh-CN" altLang="en-US" sz="1800" smtClean="0"/>
              <a:t>的二次积分：先把</a:t>
            </a:r>
            <a:r>
              <a:rPr lang="en-US" altLang="zh-CN" sz="1800" smtClean="0"/>
              <a:t>f(x,y)</a:t>
            </a:r>
            <a:r>
              <a:rPr lang="zh-CN" altLang="en-US" sz="1800" smtClean="0"/>
              <a:t>看作</a:t>
            </a:r>
            <a:r>
              <a:rPr lang="en-US" altLang="zh-CN" sz="1800" smtClean="0"/>
              <a:t>x</a:t>
            </a:r>
            <a:r>
              <a:rPr lang="zh-CN" altLang="en-US" sz="1800" smtClean="0"/>
              <a:t>的函数，在区</a:t>
            </a:r>
            <a:r>
              <a:rPr lang="en-US" altLang="zh-CN" sz="1800" smtClean="0"/>
              <a:t>[ c( x), d( x)]</a:t>
            </a:r>
            <a:r>
              <a:rPr lang="zh-CN" altLang="en-US" sz="1800" smtClean="0"/>
              <a:t>上对</a:t>
            </a:r>
            <a:r>
              <a:rPr lang="en-US" altLang="zh-CN" sz="1800" smtClean="0"/>
              <a:t>x</a:t>
            </a:r>
            <a:r>
              <a:rPr lang="zh-CN" altLang="en-US" sz="1800" smtClean="0"/>
              <a:t>计算定积分（这时</a:t>
            </a:r>
            <a:r>
              <a:rPr lang="en-US" altLang="zh-CN" sz="1800" smtClean="0"/>
              <a:t>y</a:t>
            </a:r>
            <a:r>
              <a:rPr lang="zh-CN" altLang="en-US" sz="1800" smtClean="0"/>
              <a:t>看作常数），把得到的结果（是</a:t>
            </a:r>
            <a:r>
              <a:rPr lang="en-US" altLang="zh-CN" sz="1800" smtClean="0"/>
              <a:t>y</a:t>
            </a:r>
            <a:r>
              <a:rPr lang="zh-CN" altLang="en-US" sz="1800" smtClean="0"/>
              <a:t>的函数）。</a:t>
            </a:r>
            <a:endParaRPr lang="zh-CN" altLang="en-US" sz="1800" smtClean="0"/>
          </a:p>
          <a:p>
            <a:pPr eaLnBrk="1" hangingPunct="1"/>
            <a:r>
              <a:rPr lang="zh-CN" altLang="en-US" sz="1800" smtClean="0"/>
              <a:t>再在</a:t>
            </a:r>
            <a:r>
              <a:rPr lang="en-US" altLang="zh-CN" sz="1800" smtClean="0"/>
              <a:t>[a,b]</a:t>
            </a:r>
            <a:r>
              <a:rPr lang="zh-CN" altLang="en-US" sz="1800" smtClean="0"/>
              <a:t>上对</a:t>
            </a:r>
            <a:r>
              <a:rPr lang="en-US" altLang="zh-CN" sz="1800" smtClean="0"/>
              <a:t>y </a:t>
            </a:r>
            <a:r>
              <a:rPr lang="zh-CN" altLang="en-US" sz="1800" smtClean="0"/>
              <a:t>计算定积分即为二重积分。具体处理办法是设：</a:t>
            </a:r>
            <a:endParaRPr lang="zh-CN" altLang="en-US" sz="1800" smtClean="0"/>
          </a:p>
          <a:p>
            <a:pPr eaLnBrk="1" hangingPunct="1">
              <a:buFont typeface="Wingdings 3" pitchFamily="18" charset="2"/>
              <a:buNone/>
            </a:pPr>
            <a:r>
              <a:rPr lang="zh-CN" altLang="en-US" sz="1800" smtClean="0"/>
              <a:t>     </a:t>
            </a:r>
            <a:endParaRPr lang="zh-CN" altLang="en-US" sz="1800" smtClean="0"/>
          </a:p>
          <a:p>
            <a:pPr eaLnBrk="1" hangingPunct="1"/>
            <a:endParaRPr lang="en-US" altLang="zh-CN" sz="1800" smtClean="0"/>
          </a:p>
          <a:p>
            <a:pPr eaLnBrk="1" hangingPunct="1"/>
            <a:r>
              <a:rPr lang="zh-CN" altLang="en-US" sz="1800" smtClean="0"/>
              <a:t>计算二重积分转化为计算单次积分（</a:t>
            </a:r>
            <a:r>
              <a:rPr lang="en-US" altLang="zh-CN" sz="1800" smtClean="0"/>
              <a:t>1</a:t>
            </a:r>
            <a:r>
              <a:rPr lang="zh-CN" altLang="en-US" sz="1800" smtClean="0"/>
              <a:t>）、（</a:t>
            </a:r>
            <a:r>
              <a:rPr lang="en-US" altLang="zh-CN" sz="1800" smtClean="0"/>
              <a:t>2</a:t>
            </a:r>
            <a:r>
              <a:rPr lang="zh-CN" altLang="en-US" sz="1800" smtClean="0"/>
              <a:t>）。</a:t>
            </a:r>
            <a:endParaRPr lang="en-US" altLang="zh-CN" sz="1800" smtClean="0"/>
          </a:p>
          <a:p>
            <a:pPr eaLnBrk="1" hangingPunct="1"/>
            <a:r>
              <a:rPr lang="zh-CN" altLang="en-US" sz="1800" smtClean="0"/>
              <a:t>围成区域</a:t>
            </a:r>
            <a:endParaRPr lang="zh-CN" altLang="en-US" sz="1800" smtClean="0"/>
          </a:p>
          <a:p>
            <a:pPr eaLnBrk="1" hangingPunct="1"/>
            <a:endParaRPr lang="en-US" altLang="zh-CN" sz="1800" smtClean="0"/>
          </a:p>
          <a:p>
            <a:pPr eaLnBrk="1" hangingPunct="1"/>
            <a:r>
              <a:rPr lang="en-US" altLang="zh-CN" sz="1800" smtClean="0"/>
              <a:t>【</a:t>
            </a:r>
            <a:r>
              <a:rPr lang="zh-CN" altLang="en-US" sz="1800" smtClean="0"/>
              <a:t>例</a:t>
            </a:r>
            <a:r>
              <a:rPr lang="en-US" altLang="zh-CN" sz="1800" smtClean="0"/>
              <a:t>8-25】 </a:t>
            </a:r>
            <a:r>
              <a:rPr lang="zh-CN" altLang="en-US" sz="1800" smtClean="0"/>
              <a:t>计算                 </a:t>
            </a:r>
            <a:r>
              <a:rPr lang="en-US" altLang="zh-CN" sz="1800" smtClean="0"/>
              <a:t>,</a:t>
            </a:r>
            <a:r>
              <a:rPr lang="zh-CN" altLang="en-US" sz="1800" smtClean="0"/>
              <a:t>其中</a:t>
            </a:r>
            <a:r>
              <a:rPr lang="en-US" altLang="zh-CN" sz="1800" smtClean="0"/>
              <a:t>D</a:t>
            </a:r>
            <a:r>
              <a:rPr lang="zh-CN" altLang="en-US" sz="1800" smtClean="0"/>
              <a:t>为                                  直线 </a:t>
            </a:r>
            <a:endParaRPr lang="zh-CN" altLang="en-US" sz="1800" smtClean="0"/>
          </a:p>
        </p:txBody>
      </p:sp>
      <p:sp>
        <p:nvSpPr>
          <p:cNvPr id="24587" name="Rectangle 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78" name="Object 2"/>
          <p:cNvGraphicFramePr>
            <a:graphicFrameLocks noChangeAspect="1"/>
          </p:cNvGraphicFramePr>
          <p:nvPr/>
        </p:nvGraphicFramePr>
        <p:xfrm>
          <a:off x="6316663" y="569913"/>
          <a:ext cx="1751012" cy="506412"/>
        </p:xfrm>
        <a:graphic>
          <a:graphicData uri="http://schemas.openxmlformats.org/presentationml/2006/ole">
            <mc:AlternateContent xmlns:mc="http://schemas.openxmlformats.org/markup-compatibility/2006">
              <mc:Choice xmlns:v="urn:schemas-microsoft-com:vml" Requires="v">
                <p:oleObj spid="_x0000_s24577" name="Equation" r:id="rId1" imgW="23774400" imgH="7010400" progId="Equation.DSMT4">
                  <p:embed/>
                </p:oleObj>
              </mc:Choice>
              <mc:Fallback>
                <p:oleObj name="Equation" r:id="rId1" imgW="23774400" imgH="7010400" progId="Equation.DSMT4">
                  <p:embed/>
                  <p:pic>
                    <p:nvPicPr>
                      <p:cNvPr id="0" name="图片 24576"/>
                      <p:cNvPicPr>
                        <a:picLocks noChangeAspect="1"/>
                      </p:cNvPicPr>
                      <p:nvPr/>
                    </p:nvPicPr>
                    <p:blipFill>
                      <a:blip r:embed="rId2"/>
                      <a:stretch>
                        <a:fillRect/>
                      </a:stretch>
                    </p:blipFill>
                    <p:spPr>
                      <a:xfrm>
                        <a:off x="6316663" y="569913"/>
                        <a:ext cx="1751012" cy="506412"/>
                      </a:xfrm>
                      <a:prstGeom prst="rect">
                        <a:avLst/>
                      </a:prstGeom>
                      <a:noFill/>
                      <a:ln w="9525">
                        <a:noFill/>
                        <a:miter/>
                      </a:ln>
                    </p:spPr>
                  </p:pic>
                </p:oleObj>
              </mc:Fallback>
            </mc:AlternateContent>
          </a:graphicData>
        </a:graphic>
      </p:graphicFrame>
      <p:sp>
        <p:nvSpPr>
          <p:cNvPr id="24588"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79" name="Object 3"/>
          <p:cNvGraphicFramePr>
            <a:graphicFrameLocks noChangeAspect="1"/>
          </p:cNvGraphicFramePr>
          <p:nvPr/>
        </p:nvGraphicFramePr>
        <p:xfrm>
          <a:off x="3775075" y="1098550"/>
          <a:ext cx="2767013" cy="331788"/>
        </p:xfrm>
        <a:graphic>
          <a:graphicData uri="http://schemas.openxmlformats.org/presentationml/2006/ole">
            <mc:AlternateContent xmlns:mc="http://schemas.openxmlformats.org/markup-compatibility/2006">
              <mc:Choice xmlns:v="urn:schemas-microsoft-com:vml" Requires="v">
                <p:oleObj spid="_x0000_s24579" name="Equation" r:id="rId3" imgW="39928800" imgH="4876800" progId="Equation.DSMT4">
                  <p:embed/>
                </p:oleObj>
              </mc:Choice>
              <mc:Fallback>
                <p:oleObj name="Equation" r:id="rId3" imgW="39928800" imgH="4876800" progId="Equation.DSMT4">
                  <p:embed/>
                  <p:pic>
                    <p:nvPicPr>
                      <p:cNvPr id="0" name="图片 24578"/>
                      <p:cNvPicPr>
                        <a:picLocks noChangeAspect="1"/>
                      </p:cNvPicPr>
                      <p:nvPr/>
                    </p:nvPicPr>
                    <p:blipFill>
                      <a:blip r:embed="rId4"/>
                      <a:stretch>
                        <a:fillRect/>
                      </a:stretch>
                    </p:blipFill>
                    <p:spPr>
                      <a:xfrm>
                        <a:off x="3775075" y="1098550"/>
                        <a:ext cx="2767013" cy="331788"/>
                      </a:xfrm>
                      <a:prstGeom prst="rect">
                        <a:avLst/>
                      </a:prstGeom>
                      <a:noFill/>
                      <a:ln w="9525">
                        <a:noFill/>
                        <a:miter/>
                      </a:ln>
                    </p:spPr>
                  </p:pic>
                </p:oleObj>
              </mc:Fallback>
            </mc:AlternateContent>
          </a:graphicData>
        </a:graphic>
      </p:graphicFrame>
      <p:sp>
        <p:nvSpPr>
          <p:cNvPr id="24589" name="Rectangle 9"/>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80" name="Object 4"/>
          <p:cNvGraphicFramePr>
            <a:graphicFrameLocks noChangeAspect="1"/>
          </p:cNvGraphicFramePr>
          <p:nvPr/>
        </p:nvGraphicFramePr>
        <p:xfrm>
          <a:off x="1608138" y="1703388"/>
          <a:ext cx="1681162" cy="484187"/>
        </p:xfrm>
        <a:graphic>
          <a:graphicData uri="http://schemas.openxmlformats.org/presentationml/2006/ole">
            <mc:AlternateContent xmlns:mc="http://schemas.openxmlformats.org/markup-compatibility/2006">
              <mc:Choice xmlns:v="urn:schemas-microsoft-com:vml" Requires="v">
                <p:oleObj spid="_x0000_s24580" name="Equation" r:id="rId5" imgW="23774400" imgH="7010400" progId="Equation.DSMT4">
                  <p:embed/>
                </p:oleObj>
              </mc:Choice>
              <mc:Fallback>
                <p:oleObj name="Equation" r:id="rId5" imgW="23774400" imgH="7010400" progId="Equation.DSMT4">
                  <p:embed/>
                  <p:pic>
                    <p:nvPicPr>
                      <p:cNvPr id="0" name="图片 24579"/>
                      <p:cNvPicPr>
                        <a:picLocks noChangeAspect="1"/>
                      </p:cNvPicPr>
                      <p:nvPr/>
                    </p:nvPicPr>
                    <p:blipFill>
                      <a:blip r:embed="rId2"/>
                      <a:stretch>
                        <a:fillRect/>
                      </a:stretch>
                    </p:blipFill>
                    <p:spPr>
                      <a:xfrm>
                        <a:off x="1608138" y="1703388"/>
                        <a:ext cx="1681162" cy="484187"/>
                      </a:xfrm>
                      <a:prstGeom prst="rect">
                        <a:avLst/>
                      </a:prstGeom>
                      <a:noFill/>
                      <a:ln w="9525">
                        <a:noFill/>
                        <a:miter/>
                      </a:ln>
                    </p:spPr>
                  </p:pic>
                </p:oleObj>
              </mc:Fallback>
            </mc:AlternateContent>
          </a:graphicData>
        </a:graphic>
      </p:graphicFrame>
      <p:sp>
        <p:nvSpPr>
          <p:cNvPr id="24590" name="Rectangle 11"/>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81" name="Object 5"/>
          <p:cNvGraphicFramePr>
            <a:graphicFrameLocks noChangeAspect="1"/>
          </p:cNvGraphicFramePr>
          <p:nvPr/>
        </p:nvGraphicFramePr>
        <p:xfrm>
          <a:off x="3810000" y="1617663"/>
          <a:ext cx="2016125" cy="587375"/>
        </p:xfrm>
        <a:graphic>
          <a:graphicData uri="http://schemas.openxmlformats.org/presentationml/2006/ole">
            <mc:AlternateContent xmlns:mc="http://schemas.openxmlformats.org/markup-compatibility/2006">
              <mc:Choice xmlns:v="urn:schemas-microsoft-com:vml" Requires="v">
                <p:oleObj spid="_x0000_s24581" name="Equation" r:id="rId6" imgW="28956000" imgH="8534400" progId="Equation.DSMT4">
                  <p:embed/>
                </p:oleObj>
              </mc:Choice>
              <mc:Fallback>
                <p:oleObj name="Equation" r:id="rId6" imgW="28956000" imgH="8534400" progId="Equation.DSMT4">
                  <p:embed/>
                  <p:pic>
                    <p:nvPicPr>
                      <p:cNvPr id="0" name="图片 24580"/>
                      <p:cNvPicPr>
                        <a:picLocks noChangeAspect="1"/>
                      </p:cNvPicPr>
                      <p:nvPr/>
                    </p:nvPicPr>
                    <p:blipFill>
                      <a:blip r:embed="rId7"/>
                      <a:stretch>
                        <a:fillRect/>
                      </a:stretch>
                    </p:blipFill>
                    <p:spPr>
                      <a:xfrm>
                        <a:off x="3810000" y="1617663"/>
                        <a:ext cx="2016125" cy="587375"/>
                      </a:xfrm>
                      <a:prstGeom prst="rect">
                        <a:avLst/>
                      </a:prstGeom>
                      <a:noFill/>
                      <a:ln w="9525">
                        <a:noFill/>
                        <a:miter/>
                      </a:ln>
                    </p:spPr>
                  </p:pic>
                </p:oleObj>
              </mc:Fallback>
            </mc:AlternateContent>
          </a:graphicData>
        </a:graphic>
      </p:graphicFrame>
      <p:sp>
        <p:nvSpPr>
          <p:cNvPr id="24591" name="Rectangle 1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82" name="Object 6"/>
          <p:cNvGraphicFramePr>
            <a:graphicFrameLocks noChangeAspect="1"/>
          </p:cNvGraphicFramePr>
          <p:nvPr/>
        </p:nvGraphicFramePr>
        <p:xfrm>
          <a:off x="1341438" y="3213100"/>
          <a:ext cx="1947862" cy="766763"/>
        </p:xfrm>
        <a:graphic>
          <a:graphicData uri="http://schemas.openxmlformats.org/presentationml/2006/ole">
            <mc:AlternateContent xmlns:mc="http://schemas.openxmlformats.org/markup-compatibility/2006">
              <mc:Choice xmlns:v="urn:schemas-microsoft-com:vml" Requires="v">
                <p:oleObj spid="_x0000_s24582" name="Equation" r:id="rId8" imgW="30175200" imgH="11887200" progId="Equation.DSMT4">
                  <p:embed/>
                </p:oleObj>
              </mc:Choice>
              <mc:Fallback>
                <p:oleObj name="Equation" r:id="rId8" imgW="30175200" imgH="11887200" progId="Equation.DSMT4">
                  <p:embed/>
                  <p:pic>
                    <p:nvPicPr>
                      <p:cNvPr id="0" name="图片 24581"/>
                      <p:cNvPicPr>
                        <a:picLocks noChangeAspect="1"/>
                      </p:cNvPicPr>
                      <p:nvPr/>
                    </p:nvPicPr>
                    <p:blipFill>
                      <a:blip r:embed="rId9"/>
                      <a:stretch>
                        <a:fillRect/>
                      </a:stretch>
                    </p:blipFill>
                    <p:spPr>
                      <a:xfrm>
                        <a:off x="1341438" y="3213100"/>
                        <a:ext cx="1947862" cy="766763"/>
                      </a:xfrm>
                      <a:prstGeom prst="rect">
                        <a:avLst/>
                      </a:prstGeom>
                      <a:noFill/>
                      <a:ln w="9525">
                        <a:noFill/>
                        <a:miter/>
                      </a:ln>
                    </p:spPr>
                  </p:pic>
                </p:oleObj>
              </mc:Fallback>
            </mc:AlternateContent>
          </a:graphicData>
        </a:graphic>
      </p:graphicFrame>
      <p:sp>
        <p:nvSpPr>
          <p:cNvPr id="24592" name="Rectangle 15"/>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83" name="Object 7"/>
          <p:cNvGraphicFramePr>
            <a:graphicFrameLocks noChangeAspect="1"/>
          </p:cNvGraphicFramePr>
          <p:nvPr/>
        </p:nvGraphicFramePr>
        <p:xfrm>
          <a:off x="4116388" y="3165475"/>
          <a:ext cx="1738312" cy="844550"/>
        </p:xfrm>
        <a:graphic>
          <a:graphicData uri="http://schemas.openxmlformats.org/presentationml/2006/ole">
            <mc:AlternateContent xmlns:mc="http://schemas.openxmlformats.org/markup-compatibility/2006">
              <mc:Choice xmlns:v="urn:schemas-microsoft-com:vml" Requires="v">
                <p:oleObj spid="_x0000_s24583" name="Equation" r:id="rId10" imgW="23164800" imgH="11277600" progId="Equation.DSMT4">
                  <p:embed/>
                </p:oleObj>
              </mc:Choice>
              <mc:Fallback>
                <p:oleObj name="Equation" r:id="rId10" imgW="23164800" imgH="11277600" progId="Equation.DSMT4">
                  <p:embed/>
                  <p:pic>
                    <p:nvPicPr>
                      <p:cNvPr id="0" name="图片 24582"/>
                      <p:cNvPicPr>
                        <a:picLocks noChangeAspect="1"/>
                      </p:cNvPicPr>
                      <p:nvPr/>
                    </p:nvPicPr>
                    <p:blipFill>
                      <a:blip r:embed="rId11"/>
                      <a:stretch>
                        <a:fillRect/>
                      </a:stretch>
                    </p:blipFill>
                    <p:spPr>
                      <a:xfrm>
                        <a:off x="4116388" y="3165475"/>
                        <a:ext cx="1738312" cy="844550"/>
                      </a:xfrm>
                      <a:prstGeom prst="rect">
                        <a:avLst/>
                      </a:prstGeom>
                      <a:noFill/>
                      <a:ln w="9525">
                        <a:noFill/>
                        <a:miter/>
                      </a:ln>
                    </p:spPr>
                  </p:pic>
                </p:oleObj>
              </mc:Fallback>
            </mc:AlternateContent>
          </a:graphicData>
        </a:graphic>
      </p:graphicFrame>
      <p:sp>
        <p:nvSpPr>
          <p:cNvPr id="24593" name="Rectangle 2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84" name="Object 8"/>
          <p:cNvGraphicFramePr>
            <a:graphicFrameLocks noChangeAspect="1"/>
          </p:cNvGraphicFramePr>
          <p:nvPr/>
        </p:nvGraphicFramePr>
        <p:xfrm>
          <a:off x="2876550" y="5130800"/>
          <a:ext cx="1090613" cy="619125"/>
        </p:xfrm>
        <a:graphic>
          <a:graphicData uri="http://schemas.openxmlformats.org/presentationml/2006/ole">
            <mc:AlternateContent xmlns:mc="http://schemas.openxmlformats.org/markup-compatibility/2006">
              <mc:Choice xmlns:v="urn:schemas-microsoft-com:vml" Requires="v">
                <p:oleObj spid="_x0000_s24584" name="Equation" r:id="rId12" imgW="15849600" imgH="9753600" progId="Equation.DSMT4">
                  <p:embed/>
                </p:oleObj>
              </mc:Choice>
              <mc:Fallback>
                <p:oleObj name="Equation" r:id="rId12" imgW="15849600" imgH="9753600" progId="Equation.DSMT4">
                  <p:embed/>
                  <p:pic>
                    <p:nvPicPr>
                      <p:cNvPr id="0" name="图片 24583"/>
                      <p:cNvPicPr>
                        <a:picLocks noChangeAspect="1"/>
                      </p:cNvPicPr>
                      <p:nvPr/>
                    </p:nvPicPr>
                    <p:blipFill>
                      <a:blip r:embed="rId13"/>
                      <a:stretch>
                        <a:fillRect/>
                      </a:stretch>
                    </p:blipFill>
                    <p:spPr>
                      <a:xfrm>
                        <a:off x="2876550" y="5130800"/>
                        <a:ext cx="1090613" cy="619125"/>
                      </a:xfrm>
                      <a:prstGeom prst="rect">
                        <a:avLst/>
                      </a:prstGeom>
                      <a:noFill/>
                      <a:ln w="9525">
                        <a:noFill/>
                        <a:miter/>
                      </a:ln>
                    </p:spPr>
                  </p:pic>
                </p:oleObj>
              </mc:Fallback>
            </mc:AlternateContent>
          </a:graphicData>
        </a:graphic>
      </p:graphicFrame>
      <p:sp>
        <p:nvSpPr>
          <p:cNvPr id="24594" name="Rectangle 2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4585" name="Object 9"/>
          <p:cNvGraphicFramePr>
            <a:graphicFrameLocks noChangeAspect="1"/>
          </p:cNvGraphicFramePr>
          <p:nvPr/>
        </p:nvGraphicFramePr>
        <p:xfrm>
          <a:off x="5160963" y="5130800"/>
          <a:ext cx="1920875" cy="546100"/>
        </p:xfrm>
        <a:graphic>
          <a:graphicData uri="http://schemas.openxmlformats.org/presentationml/2006/ole">
            <mc:AlternateContent xmlns:mc="http://schemas.openxmlformats.org/markup-compatibility/2006">
              <mc:Choice xmlns:v="urn:schemas-microsoft-com:vml" Requires="v">
                <p:oleObj spid="_x0000_s24585" name="Equation" r:id="rId14" imgW="31394400" imgH="8229600" progId="Equation.DSMT4">
                  <p:embed/>
                </p:oleObj>
              </mc:Choice>
              <mc:Fallback>
                <p:oleObj name="Equation" r:id="rId14" imgW="31394400" imgH="8229600" progId="Equation.DSMT4">
                  <p:embed/>
                  <p:pic>
                    <p:nvPicPr>
                      <p:cNvPr id="0" name="图片 24584"/>
                      <p:cNvPicPr>
                        <a:picLocks noChangeAspect="1"/>
                      </p:cNvPicPr>
                      <p:nvPr/>
                    </p:nvPicPr>
                    <p:blipFill>
                      <a:blip r:embed="rId15"/>
                      <a:stretch>
                        <a:fillRect/>
                      </a:stretch>
                    </p:blipFill>
                    <p:spPr>
                      <a:xfrm>
                        <a:off x="5160963" y="5130800"/>
                        <a:ext cx="1920875" cy="546100"/>
                      </a:xfrm>
                      <a:prstGeom prst="rect">
                        <a:avLst/>
                      </a:prstGeom>
                      <a:noFill/>
                      <a:ln w="9525">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661988" y="655638"/>
            <a:ext cx="8597900" cy="5700712"/>
          </a:xfrm>
        </p:spPr>
        <p:txBody>
          <a:bodyPr/>
          <a:lstStyle/>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algn="ctr" eaLnBrk="1" hangingPunct="1"/>
            <a:endParaRPr lang="en-US" altLang="zh-CN" sz="1800" smtClean="0"/>
          </a:p>
          <a:p>
            <a:pPr algn="ctr" eaLnBrk="1" hangingPunct="1"/>
            <a:r>
              <a:rPr lang="zh-CN" altLang="en-US" sz="1800" smtClean="0"/>
              <a:t>图</a:t>
            </a:r>
            <a:r>
              <a:rPr lang="en-US" altLang="zh-CN" sz="1800" smtClean="0"/>
              <a:t>8-20                                </a:t>
            </a:r>
            <a:r>
              <a:rPr lang="zh-CN" altLang="en-US" sz="1800" smtClean="0"/>
              <a:t>围成区域</a:t>
            </a:r>
            <a:endParaRPr lang="en-US" altLang="zh-CN" sz="1800" smtClean="0"/>
          </a:p>
          <a:p>
            <a:pPr eaLnBrk="1" hangingPunct="1"/>
            <a:r>
              <a:rPr lang="zh-CN" altLang="zh-CN" sz="1800" smtClean="0"/>
              <a:t>具体步骤如下：</a:t>
            </a:r>
            <a:endParaRPr lang="zh-CN" altLang="zh-CN" sz="1800" smtClean="0"/>
          </a:p>
          <a:p>
            <a:pPr eaLnBrk="1" hangingPunct="1"/>
            <a:r>
              <a:rPr lang="zh-CN" altLang="zh-CN" sz="1800" smtClean="0"/>
              <a:t>划定积分区域：</a:t>
            </a:r>
            <a:endParaRPr lang="zh-CN" altLang="zh-CN" sz="1800" smtClean="0"/>
          </a:p>
          <a:p>
            <a:pPr eaLnBrk="1" hangingPunct="1"/>
            <a:r>
              <a:rPr lang="en-US" altLang="zh-CN" sz="1800" smtClean="0"/>
              <a:t>y1=2*x;</a:t>
            </a:r>
            <a:endParaRPr lang="zh-CN" altLang="zh-CN" sz="1800" smtClean="0"/>
          </a:p>
          <a:p>
            <a:pPr eaLnBrk="1" hangingPunct="1"/>
            <a:r>
              <a:rPr lang="en-US" altLang="zh-CN" sz="1800" smtClean="0"/>
              <a:t>y2=x/2;</a:t>
            </a:r>
            <a:endParaRPr lang="zh-CN" altLang="zh-CN" sz="1800" smtClean="0"/>
          </a:p>
          <a:p>
            <a:pPr eaLnBrk="1" hangingPunct="1"/>
            <a:endParaRPr lang="en-US" altLang="zh-CN" sz="1800" smtClean="0"/>
          </a:p>
        </p:txBody>
      </p:sp>
      <p:pic>
        <p:nvPicPr>
          <p:cNvPr id="25604" name="图片 260"/>
          <p:cNvPicPr>
            <a:picLocks noChangeAspect="1" noChangeArrowheads="1"/>
          </p:cNvPicPr>
          <p:nvPr/>
        </p:nvPicPr>
        <p:blipFill>
          <a:blip r:embed="rId1"/>
          <a:srcRect/>
          <a:stretch>
            <a:fillRect/>
          </a:stretch>
        </p:blipFill>
        <p:spPr bwMode="auto">
          <a:xfrm>
            <a:off x="3114675" y="655638"/>
            <a:ext cx="3802063" cy="3392487"/>
          </a:xfrm>
          <a:prstGeom prst="rect">
            <a:avLst/>
          </a:prstGeom>
          <a:noFill/>
          <a:ln w="9525">
            <a:noFill/>
            <a:miter lim="800000"/>
            <a:headEnd/>
            <a:tailEnd/>
          </a:ln>
        </p:spPr>
      </p:pic>
      <p:sp>
        <p:nvSpPr>
          <p:cNvPr id="25605"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5602" name="Object 2"/>
          <p:cNvGraphicFramePr>
            <a:graphicFrameLocks noChangeAspect="1"/>
          </p:cNvGraphicFramePr>
          <p:nvPr/>
        </p:nvGraphicFramePr>
        <p:xfrm>
          <a:off x="4021138" y="4138613"/>
          <a:ext cx="1990725" cy="565150"/>
        </p:xfrm>
        <a:graphic>
          <a:graphicData uri="http://schemas.openxmlformats.org/presentationml/2006/ole">
            <mc:AlternateContent xmlns:mc="http://schemas.openxmlformats.org/markup-compatibility/2006">
              <mc:Choice xmlns:v="urn:schemas-microsoft-com:vml" Requires="v">
                <p:oleObj spid="_x0000_s25601" name="Equation" r:id="rId2" imgW="31394400" imgH="8229600" progId="Equation.DSMT4">
                  <p:embed/>
                </p:oleObj>
              </mc:Choice>
              <mc:Fallback>
                <p:oleObj name="Equation" r:id="rId2" imgW="31394400" imgH="8229600" progId="Equation.DSMT4">
                  <p:embed/>
                  <p:pic>
                    <p:nvPicPr>
                      <p:cNvPr id="0" name="图片 25600"/>
                      <p:cNvPicPr>
                        <a:picLocks noChangeAspect="1"/>
                      </p:cNvPicPr>
                      <p:nvPr/>
                    </p:nvPicPr>
                    <p:blipFill>
                      <a:blip r:embed="rId3"/>
                      <a:stretch>
                        <a:fillRect/>
                      </a:stretch>
                    </p:blipFill>
                    <p:spPr>
                      <a:xfrm>
                        <a:off x="4021138" y="4138613"/>
                        <a:ext cx="1990725" cy="565150"/>
                      </a:xfrm>
                      <a:prstGeom prst="rect">
                        <a:avLst/>
                      </a:prstGeom>
                      <a:noFill/>
                      <a:ln w="9525">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2"/>
          <p:cNvSpPr>
            <a:spLocks noGrp="1"/>
          </p:cNvSpPr>
          <p:nvPr>
            <p:ph idx="1"/>
          </p:nvPr>
        </p:nvSpPr>
        <p:spPr>
          <a:xfrm>
            <a:off x="898525" y="368300"/>
            <a:ext cx="8596313" cy="6253163"/>
          </a:xfrm>
        </p:spPr>
        <p:txBody>
          <a:bodyPr/>
          <a:lstStyle/>
          <a:p>
            <a:pPr eaLnBrk="1" hangingPunct="1"/>
            <a:r>
              <a:rPr lang="en-US" altLang="zh-CN" sz="1800" smtClean="0"/>
              <a:t>y3=12-x;</a:t>
            </a:r>
            <a:endParaRPr lang="zh-CN" altLang="zh-CN" sz="1800" smtClean="0"/>
          </a:p>
          <a:p>
            <a:pPr eaLnBrk="1" hangingPunct="1"/>
            <a:r>
              <a:rPr lang="en-US" altLang="zh-CN" sz="1800" smtClean="0"/>
              <a:t>ezplot(y1,[-2,12])</a:t>
            </a:r>
            <a:endParaRPr lang="zh-CN" altLang="zh-CN" sz="1800" smtClean="0"/>
          </a:p>
          <a:p>
            <a:pPr eaLnBrk="1" hangingPunct="1"/>
            <a:r>
              <a:rPr lang="en-US" altLang="zh-CN" sz="1800" smtClean="0"/>
              <a:t>hold on</a:t>
            </a:r>
            <a:endParaRPr lang="zh-CN" altLang="zh-CN" sz="1800" smtClean="0"/>
          </a:p>
          <a:p>
            <a:pPr eaLnBrk="1" hangingPunct="1"/>
            <a:r>
              <a:rPr lang="en-US" altLang="zh-CN" sz="1800" smtClean="0"/>
              <a:t>ezplot(y2,[-2,12]) </a:t>
            </a:r>
            <a:endParaRPr lang="zh-CN" altLang="zh-CN" sz="1800" smtClean="0"/>
          </a:p>
          <a:p>
            <a:pPr eaLnBrk="1" hangingPunct="1"/>
            <a:r>
              <a:rPr lang="en-US" altLang="zh-CN" sz="1800" smtClean="0"/>
              <a:t>ezplot(y3,[-2,12])</a:t>
            </a:r>
            <a:endParaRPr lang="zh-CN" altLang="zh-CN" sz="1800" smtClean="0"/>
          </a:p>
          <a:p>
            <a:pPr eaLnBrk="1" hangingPunct="1"/>
            <a:r>
              <a:rPr lang="en-US" altLang="zh-CN" sz="1800" smtClean="0"/>
              <a:t>title('</a:t>
            </a:r>
            <a:r>
              <a:rPr lang="zh-CN" altLang="zh-CN" sz="1800" smtClean="0"/>
              <a:t>积分区域</a:t>
            </a:r>
            <a:r>
              <a:rPr lang="en-US" altLang="zh-CN" sz="1800" smtClean="0"/>
              <a:t>')</a:t>
            </a:r>
            <a:endParaRPr lang="zh-CN" altLang="zh-CN" sz="1800" smtClean="0"/>
          </a:p>
          <a:p>
            <a:pPr eaLnBrk="1" hangingPunct="1"/>
            <a:r>
              <a:rPr lang="zh-CN" altLang="zh-CN" sz="1800" smtClean="0"/>
              <a:t>结果如图</a:t>
            </a:r>
            <a:r>
              <a:rPr lang="en-US" altLang="zh-CN" sz="1800" smtClean="0"/>
              <a:t>8-20</a:t>
            </a:r>
            <a:r>
              <a:rPr lang="zh-CN" altLang="zh-CN" sz="1800" smtClean="0"/>
              <a:t>，三条直线相交所围区域即为积分区域。</a:t>
            </a:r>
            <a:endParaRPr lang="zh-CN" altLang="zh-CN" sz="1800" smtClean="0"/>
          </a:p>
          <a:p>
            <a:pPr eaLnBrk="1" hangingPunct="1"/>
            <a:r>
              <a:rPr lang="zh-CN" altLang="zh-CN" sz="1800" smtClean="0"/>
              <a:t>确定交点的横坐标：</a:t>
            </a:r>
            <a:endParaRPr lang="zh-CN" altLang="zh-CN" sz="1800" smtClean="0"/>
          </a:p>
          <a:p>
            <a:pPr eaLnBrk="1" hangingPunct="1"/>
            <a:r>
              <a:rPr lang="en-US" altLang="zh-CN" sz="1800" smtClean="0"/>
              <a:t>xa=fzero('2*x-x/2',0)</a:t>
            </a:r>
            <a:endParaRPr lang="zh-CN" altLang="zh-CN" sz="1800" smtClean="0"/>
          </a:p>
          <a:p>
            <a:pPr eaLnBrk="1" hangingPunct="1"/>
            <a:r>
              <a:rPr lang="en-US" altLang="zh-CN" sz="1800" smtClean="0"/>
              <a:t>xb=fzero('2*x-12+x',4)                      </a:t>
            </a:r>
            <a:endParaRPr lang="zh-CN" altLang="zh-CN" sz="1800" smtClean="0"/>
          </a:p>
          <a:p>
            <a:pPr eaLnBrk="1" hangingPunct="1"/>
            <a:r>
              <a:rPr lang="en-US" altLang="zh-CN" sz="1800" smtClean="0"/>
              <a:t>xc=fzero('12-x-x/2',8)                               </a:t>
            </a:r>
            <a:endParaRPr lang="zh-CN" altLang="zh-CN" sz="1800" smtClean="0"/>
          </a:p>
          <a:p>
            <a:pPr eaLnBrk="1" hangingPunct="1"/>
            <a:r>
              <a:rPr lang="zh-CN" altLang="zh-CN" sz="1800" smtClean="0"/>
              <a:t>结果为</a:t>
            </a:r>
            <a:r>
              <a:rPr lang="en-US" altLang="zh-CN" sz="1800" smtClean="0"/>
              <a:t>:</a:t>
            </a:r>
            <a:endParaRPr lang="zh-CN" altLang="zh-CN" sz="1800" smtClean="0"/>
          </a:p>
          <a:p>
            <a:pPr eaLnBrk="1" hangingPunct="1"/>
            <a:r>
              <a:rPr lang="en-US" altLang="zh-CN" sz="1800" smtClean="0"/>
              <a:t>xa =   0                                              </a:t>
            </a:r>
            <a:endParaRPr lang="zh-CN" altLang="zh-CN" sz="1800" smtClean="0"/>
          </a:p>
          <a:p>
            <a:pPr eaLnBrk="1" hangingPunct="1"/>
            <a:r>
              <a:rPr lang="en-US" altLang="zh-CN" sz="1800" smtClean="0"/>
              <a:t>xb =   4</a:t>
            </a:r>
            <a:endParaRPr lang="zh-CN" altLang="zh-CN" sz="1800" smtClean="0"/>
          </a:p>
          <a:p>
            <a:pPr eaLnBrk="1" hangingPunct="1"/>
            <a:r>
              <a:rPr lang="en-US" altLang="zh-CN" sz="1800" smtClean="0"/>
              <a:t>xc =   8</a:t>
            </a:r>
            <a:endParaRPr lang="zh-CN" altLang="zh-CN" sz="1800" smtClean="0"/>
          </a:p>
          <a:p>
            <a:pPr eaLnBrk="1" hangingPunct="1"/>
            <a:endParaRPr lang="zh-CN" altLang="en-US" sz="18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内容占位符 2"/>
          <p:cNvSpPr>
            <a:spLocks noGrp="1"/>
          </p:cNvSpPr>
          <p:nvPr>
            <p:ph idx="1"/>
          </p:nvPr>
        </p:nvSpPr>
        <p:spPr>
          <a:xfrm>
            <a:off x="809625" y="568325"/>
            <a:ext cx="8597900" cy="3879850"/>
          </a:xfrm>
        </p:spPr>
        <p:txBody>
          <a:bodyPr/>
          <a:lstStyle/>
          <a:p>
            <a:pPr eaLnBrk="1" hangingPunct="1"/>
            <a:r>
              <a:rPr lang="zh-CN" altLang="en-US" sz="1800" smtClean="0"/>
              <a:t>化二重积分                  为累次积分                                                      。</a:t>
            </a:r>
            <a:endParaRPr lang="en-US" altLang="zh-CN" sz="1800" smtClean="0"/>
          </a:p>
          <a:p>
            <a:pPr eaLnBrk="1" hangingPunct="1"/>
            <a:r>
              <a:rPr lang="zh-CN" altLang="zh-CN" sz="1800" smtClean="0"/>
              <a:t>在</a:t>
            </a:r>
            <a:r>
              <a:rPr lang="en-US" altLang="zh-CN" sz="1800" smtClean="0"/>
              <a:t>MatLab</a:t>
            </a:r>
            <a:r>
              <a:rPr lang="zh-CN" altLang="zh-CN" sz="1800" smtClean="0"/>
              <a:t>的命令窗口输入：</a:t>
            </a:r>
            <a:endParaRPr lang="zh-CN" altLang="zh-CN" sz="1800" smtClean="0"/>
          </a:p>
          <a:p>
            <a:pPr eaLnBrk="1" hangingPunct="1"/>
            <a:r>
              <a:rPr lang="en-US" altLang="zh-CN" sz="1800" smtClean="0"/>
              <a:t>syms x y z</a:t>
            </a:r>
            <a:endParaRPr lang="zh-CN" altLang="zh-CN" sz="1800" smtClean="0"/>
          </a:p>
          <a:p>
            <a:pPr eaLnBrk="1" hangingPunct="1"/>
            <a:r>
              <a:rPr lang="en-US" altLang="zh-CN" sz="1800" smtClean="0"/>
              <a:t>z=x^2/y^2;</a:t>
            </a:r>
            <a:endParaRPr lang="zh-CN" altLang="zh-CN" sz="1800" smtClean="0"/>
          </a:p>
          <a:p>
            <a:pPr eaLnBrk="1" hangingPunct="1"/>
            <a:r>
              <a:rPr lang="en-US" altLang="zh-CN" sz="1800" smtClean="0"/>
              <a:t>dx1=int(z,y,x/2,2*x);j1=int(dx1,0,4);</a:t>
            </a:r>
            <a:endParaRPr lang="zh-CN" altLang="zh-CN" sz="1800" smtClean="0"/>
          </a:p>
          <a:p>
            <a:pPr eaLnBrk="1" hangingPunct="1"/>
            <a:r>
              <a:rPr lang="en-US" altLang="zh-CN" sz="1800" smtClean="0"/>
              <a:t>dx2=int(z,y,x/2,12-x);j2=int(dx2,4,8);</a:t>
            </a:r>
            <a:endParaRPr lang="zh-CN" altLang="zh-CN" sz="1800" smtClean="0"/>
          </a:p>
          <a:p>
            <a:pPr eaLnBrk="1" hangingPunct="1"/>
            <a:r>
              <a:rPr lang="en-US" altLang="zh-CN" sz="1800" smtClean="0"/>
              <a:t>jf=j1+j2</a:t>
            </a:r>
            <a:endParaRPr lang="zh-CN" altLang="zh-CN" sz="1800" smtClean="0"/>
          </a:p>
          <a:p>
            <a:pPr eaLnBrk="1" hangingPunct="1"/>
            <a:r>
              <a:rPr lang="zh-CN" altLang="zh-CN" sz="1800" smtClean="0"/>
              <a:t>结果为</a:t>
            </a:r>
            <a:r>
              <a:rPr lang="en-US" altLang="zh-CN" sz="1800" smtClean="0"/>
              <a:t>: jf =132-144*log(2)</a:t>
            </a:r>
            <a:endParaRPr lang="zh-CN" altLang="zh-CN" sz="1800" smtClean="0"/>
          </a:p>
          <a:p>
            <a:pPr eaLnBrk="1" hangingPunct="1"/>
            <a:endParaRPr lang="zh-CN" altLang="en-US" sz="1800" smtClean="0"/>
          </a:p>
        </p:txBody>
      </p:sp>
      <p:sp>
        <p:nvSpPr>
          <p:cNvPr id="26629"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6626" name="Object 2"/>
          <p:cNvGraphicFramePr>
            <a:graphicFrameLocks noChangeAspect="1"/>
          </p:cNvGraphicFramePr>
          <p:nvPr/>
        </p:nvGraphicFramePr>
        <p:xfrm>
          <a:off x="2344738" y="287338"/>
          <a:ext cx="1327150" cy="854075"/>
        </p:xfrm>
        <a:graphic>
          <a:graphicData uri="http://schemas.openxmlformats.org/presentationml/2006/ole">
            <mc:AlternateContent xmlns:mc="http://schemas.openxmlformats.org/markup-compatibility/2006">
              <mc:Choice xmlns:v="urn:schemas-microsoft-com:vml" Requires="v">
                <p:oleObj spid="_x0000_s26625" name="Equation" r:id="rId1" imgW="13716000" imgH="10972800" progId="Equation.DSMT4">
                  <p:embed/>
                </p:oleObj>
              </mc:Choice>
              <mc:Fallback>
                <p:oleObj name="Equation" r:id="rId1" imgW="13716000" imgH="10972800" progId="Equation.DSMT4">
                  <p:embed/>
                  <p:pic>
                    <p:nvPicPr>
                      <p:cNvPr id="0" name="图片 26624"/>
                      <p:cNvPicPr>
                        <a:picLocks noChangeAspect="1"/>
                      </p:cNvPicPr>
                      <p:nvPr/>
                    </p:nvPicPr>
                    <p:blipFill>
                      <a:blip r:embed="rId2"/>
                      <a:stretch>
                        <a:fillRect/>
                      </a:stretch>
                    </p:blipFill>
                    <p:spPr>
                      <a:xfrm>
                        <a:off x="2344738" y="287338"/>
                        <a:ext cx="1327150" cy="854075"/>
                      </a:xfrm>
                      <a:prstGeom prst="rect">
                        <a:avLst/>
                      </a:prstGeom>
                      <a:noFill/>
                      <a:ln w="9525">
                        <a:noFill/>
                        <a:miter/>
                      </a:ln>
                    </p:spPr>
                  </p:pic>
                </p:oleObj>
              </mc:Fallback>
            </mc:AlternateContent>
          </a:graphicData>
        </a:graphic>
      </p:graphicFrame>
      <p:sp>
        <p:nvSpPr>
          <p:cNvPr id="26630"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6627" name="Object 3"/>
          <p:cNvGraphicFramePr>
            <a:graphicFrameLocks noChangeAspect="1"/>
          </p:cNvGraphicFramePr>
          <p:nvPr/>
        </p:nvGraphicFramePr>
        <p:xfrm>
          <a:off x="4940300" y="354013"/>
          <a:ext cx="3230563" cy="747712"/>
        </p:xfrm>
        <a:graphic>
          <a:graphicData uri="http://schemas.openxmlformats.org/presentationml/2006/ole">
            <mc:AlternateContent xmlns:mc="http://schemas.openxmlformats.org/markup-compatibility/2006">
              <mc:Choice xmlns:v="urn:schemas-microsoft-com:vml" Requires="v">
                <p:oleObj spid="_x0000_s26627" name="Equation" r:id="rId3" imgW="46329600" imgH="10668000" progId="Equation.DSMT4">
                  <p:embed/>
                </p:oleObj>
              </mc:Choice>
              <mc:Fallback>
                <p:oleObj name="Equation" r:id="rId3" imgW="46329600" imgH="10668000" progId="Equation.DSMT4">
                  <p:embed/>
                  <p:pic>
                    <p:nvPicPr>
                      <p:cNvPr id="0" name="图片 26626"/>
                      <p:cNvPicPr>
                        <a:picLocks noChangeAspect="1"/>
                      </p:cNvPicPr>
                      <p:nvPr/>
                    </p:nvPicPr>
                    <p:blipFill>
                      <a:blip r:embed="rId4"/>
                      <a:stretch>
                        <a:fillRect/>
                      </a:stretch>
                    </p:blipFill>
                    <p:spPr>
                      <a:xfrm>
                        <a:off x="4940300" y="354013"/>
                        <a:ext cx="3230563" cy="747712"/>
                      </a:xfrm>
                      <a:prstGeom prst="rect">
                        <a:avLst/>
                      </a:prstGeom>
                      <a:noFill/>
                      <a:ln w="9525">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标题 1"/>
          <p:cNvSpPr>
            <a:spLocks noGrp="1"/>
          </p:cNvSpPr>
          <p:nvPr>
            <p:ph type="title"/>
          </p:nvPr>
        </p:nvSpPr>
        <p:spPr>
          <a:xfrm>
            <a:off x="677863" y="328613"/>
            <a:ext cx="8596312" cy="1320800"/>
          </a:xfrm>
        </p:spPr>
        <p:txBody>
          <a:bodyPr/>
          <a:lstStyle/>
          <a:p>
            <a:pPr eaLnBrk="1" hangingPunct="1"/>
            <a:r>
              <a:rPr lang="en-US" altLang="zh-CN" b="1" smtClean="0"/>
              <a:t>8.6 </a:t>
            </a:r>
            <a:r>
              <a:rPr lang="zh-CN" altLang="zh-CN" b="1" smtClean="0"/>
              <a:t>无穷级数</a:t>
            </a:r>
            <a:endParaRPr lang="zh-CN" altLang="en-US" smtClean="0"/>
          </a:p>
        </p:txBody>
      </p:sp>
      <p:sp>
        <p:nvSpPr>
          <p:cNvPr id="3" name="内容占位符 2"/>
          <p:cNvSpPr>
            <a:spLocks noGrp="1"/>
          </p:cNvSpPr>
          <p:nvPr>
            <p:ph idx="1"/>
          </p:nvPr>
        </p:nvSpPr>
        <p:spPr>
          <a:xfrm>
            <a:off x="825500" y="1150938"/>
            <a:ext cx="9394825" cy="5500687"/>
          </a:xfrm>
        </p:spPr>
        <p:txBody>
          <a:bodyPr>
            <a:normAutofit/>
          </a:bodyPr>
          <a:lstStyle/>
          <a:p>
            <a:pPr eaLnBrk="1" hangingPunct="1"/>
            <a:r>
              <a:rPr lang="zh-CN" altLang="zh-CN" sz="1800" smtClean="0"/>
              <a:t>本节主要是让大家学会如何利用</a:t>
            </a:r>
            <a:r>
              <a:rPr lang="en-US" altLang="zh-CN" sz="1800" smtClean="0"/>
              <a:t>Matlab</a:t>
            </a:r>
            <a:r>
              <a:rPr lang="zh-CN" altLang="zh-CN" sz="1800" smtClean="0"/>
              <a:t>软件来解决级数的收敛和发散，级数的求和，以及近似值的求解。</a:t>
            </a:r>
            <a:endParaRPr lang="zh-CN" altLang="zh-CN" sz="1800" smtClean="0"/>
          </a:p>
          <a:p>
            <a:pPr eaLnBrk="1" hangingPunct="1">
              <a:buFont typeface="Wingdings 3" pitchFamily="18" charset="2"/>
              <a:buNone/>
            </a:pPr>
            <a:r>
              <a:rPr lang="en-US" altLang="zh-CN" sz="2000" b="1" smtClean="0"/>
              <a:t>8.6.2 </a:t>
            </a:r>
            <a:r>
              <a:rPr lang="zh-CN" altLang="en-US" sz="2000" b="1" smtClean="0"/>
              <a:t>常数项级数的收敛性判别方法</a:t>
            </a:r>
            <a:endParaRPr lang="en-US" altLang="zh-CN" sz="2000" b="1" smtClean="0"/>
          </a:p>
          <a:p>
            <a:pPr eaLnBrk="1" hangingPunct="1">
              <a:buFont typeface="Wingdings 3" pitchFamily="18" charset="2"/>
              <a:buNone/>
            </a:pPr>
            <a:r>
              <a:rPr lang="en-US" altLang="zh-CN" sz="2000" b="1" smtClean="0"/>
              <a:t>【</a:t>
            </a:r>
            <a:r>
              <a:rPr lang="zh-CN" altLang="en-US" sz="2000" b="1" smtClean="0"/>
              <a:t>例</a:t>
            </a:r>
            <a:r>
              <a:rPr lang="en-US" altLang="zh-CN" sz="2000" b="1" smtClean="0"/>
              <a:t>8-28】 </a:t>
            </a:r>
            <a:r>
              <a:rPr lang="zh-CN" altLang="en-US" sz="2000" b="1" smtClean="0"/>
              <a:t>设                                   。</a:t>
            </a:r>
            <a:endParaRPr lang="en-US" altLang="zh-CN" sz="2000" b="1" smtClean="0"/>
          </a:p>
          <a:p>
            <a:pPr eaLnBrk="1" hangingPunct="1">
              <a:buFont typeface="Wingdings 3" pitchFamily="18" charset="2"/>
              <a:buNone/>
            </a:pPr>
            <a:r>
              <a:rPr lang="zh-CN" altLang="en-US" sz="2000" b="1" smtClean="0"/>
              <a:t>首先输入：</a:t>
            </a:r>
            <a:endParaRPr lang="zh-CN" altLang="en-US" sz="2000" b="1" smtClean="0"/>
          </a:p>
          <a:p>
            <a:pPr eaLnBrk="1" hangingPunct="1">
              <a:buFont typeface="Wingdings 3" pitchFamily="18" charset="2"/>
              <a:buNone/>
            </a:pPr>
            <a:r>
              <a:rPr lang="en-US" altLang="zh-CN" sz="2000" b="1" smtClean="0"/>
              <a:t>for n=1:25</a:t>
            </a:r>
            <a:endParaRPr lang="en-US" altLang="zh-CN" sz="2000" b="1" smtClean="0"/>
          </a:p>
          <a:p>
            <a:pPr eaLnBrk="1" hangingPunct="1">
              <a:buFont typeface="Wingdings 3" pitchFamily="18" charset="2"/>
              <a:buNone/>
            </a:pPr>
            <a:r>
              <a:rPr lang="en-US" altLang="zh-CN" sz="2000" b="1" smtClean="0"/>
              <a:t>    a=1;</a:t>
            </a:r>
            <a:endParaRPr lang="en-US" altLang="zh-CN" sz="2000" b="1" smtClean="0"/>
          </a:p>
          <a:p>
            <a:pPr eaLnBrk="1" hangingPunct="1">
              <a:buFont typeface="Wingdings 3" pitchFamily="18" charset="2"/>
              <a:buNone/>
            </a:pPr>
            <a:r>
              <a:rPr lang="en-US" altLang="zh-CN" sz="2000" b="1" smtClean="0"/>
              <a:t>    for m=1:n</a:t>
            </a:r>
            <a:endParaRPr lang="en-US" altLang="zh-CN" sz="2000" b="1" smtClean="0"/>
          </a:p>
          <a:p>
            <a:pPr eaLnBrk="1" hangingPunct="1">
              <a:buFont typeface="Wingdings 3" pitchFamily="18" charset="2"/>
              <a:buNone/>
            </a:pPr>
            <a:r>
              <a:rPr lang="en-US" altLang="zh-CN" sz="2000" b="1" smtClean="0"/>
              <a:t>        a=a*10/m;</a:t>
            </a:r>
            <a:endParaRPr lang="en-US" altLang="zh-CN" sz="2000" b="1" smtClean="0"/>
          </a:p>
          <a:p>
            <a:pPr eaLnBrk="1" hangingPunct="1">
              <a:buFont typeface="Wingdings 3" pitchFamily="18" charset="2"/>
              <a:buNone/>
            </a:pPr>
            <a:r>
              <a:rPr lang="en-US" altLang="zh-CN" sz="2000" b="1" smtClean="0"/>
              <a:t>    end</a:t>
            </a:r>
            <a:endParaRPr lang="en-US" altLang="zh-CN" sz="2000" b="1" smtClean="0"/>
          </a:p>
          <a:p>
            <a:pPr eaLnBrk="1" hangingPunct="1">
              <a:buFont typeface="Wingdings 3" pitchFamily="18" charset="2"/>
              <a:buNone/>
            </a:pPr>
            <a:r>
              <a:rPr lang="en-US" altLang="zh-CN" sz="2000" b="1" smtClean="0"/>
              <a:t>    plot(n,a,'*')</a:t>
            </a:r>
            <a:endParaRPr lang="en-US" altLang="zh-CN" sz="2000" b="1" smtClean="0"/>
          </a:p>
          <a:p>
            <a:pPr eaLnBrk="1" hangingPunct="1">
              <a:buFont typeface="Wingdings 3" pitchFamily="18" charset="2"/>
              <a:buNone/>
            </a:pPr>
            <a:r>
              <a:rPr lang="en-US" altLang="zh-CN" sz="2000" b="1" smtClean="0"/>
              <a:t>    hold on</a:t>
            </a:r>
            <a:endParaRPr lang="en-US" altLang="zh-CN" sz="2000" b="1" smtClean="0"/>
          </a:p>
          <a:p>
            <a:pPr eaLnBrk="1" hangingPunct="1">
              <a:buFont typeface="Wingdings 3" pitchFamily="18" charset="2"/>
              <a:buNone/>
            </a:pPr>
            <a:r>
              <a:rPr lang="en-US" altLang="zh-CN" sz="2000" b="1" smtClean="0"/>
              <a:t>end</a:t>
            </a:r>
            <a:endParaRPr lang="en-US" altLang="zh-CN" sz="2000" b="1" smtClean="0"/>
          </a:p>
          <a:p>
            <a:pPr eaLnBrk="1" hangingPunct="1">
              <a:buFont typeface="Wingdings 3" pitchFamily="18" charset="2"/>
              <a:buNone/>
            </a:pPr>
            <a:endParaRPr lang="zh-CN" altLang="en-US" sz="2000" b="1" smtClean="0"/>
          </a:p>
        </p:txBody>
      </p:sp>
      <p:sp>
        <p:nvSpPr>
          <p:cNvPr id="27653" name="Rectangle 3"/>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7650" name="Object 2"/>
          <p:cNvGraphicFramePr>
            <a:graphicFrameLocks noChangeAspect="1"/>
          </p:cNvGraphicFramePr>
          <p:nvPr/>
        </p:nvGraphicFramePr>
        <p:xfrm>
          <a:off x="2689225" y="2076450"/>
          <a:ext cx="2286000" cy="723900"/>
        </p:xfrm>
        <a:graphic>
          <a:graphicData uri="http://schemas.openxmlformats.org/presentationml/2006/ole">
            <mc:AlternateContent xmlns:mc="http://schemas.openxmlformats.org/markup-compatibility/2006">
              <mc:Choice xmlns:v="urn:schemas-microsoft-com:vml" Requires="v">
                <p:oleObj spid="_x0000_s27649" name="Equation" r:id="rId1" imgW="31699200" imgH="10058400" progId="Equation.DSMT4">
                  <p:embed/>
                </p:oleObj>
              </mc:Choice>
              <mc:Fallback>
                <p:oleObj name="Equation" r:id="rId1" imgW="31699200" imgH="10058400" progId="Equation.DSMT4">
                  <p:embed/>
                  <p:pic>
                    <p:nvPicPr>
                      <p:cNvPr id="0" name="图片 27648"/>
                      <p:cNvPicPr>
                        <a:picLocks noChangeAspect="1"/>
                      </p:cNvPicPr>
                      <p:nvPr/>
                    </p:nvPicPr>
                    <p:blipFill>
                      <a:blip r:embed="rId2"/>
                      <a:stretch>
                        <a:fillRect/>
                      </a:stretch>
                    </p:blipFill>
                    <p:spPr>
                      <a:xfrm>
                        <a:off x="2689225" y="2076450"/>
                        <a:ext cx="2286000" cy="723900"/>
                      </a:xfrm>
                      <a:prstGeom prst="rect">
                        <a:avLst/>
                      </a:prstGeom>
                      <a:noFill/>
                      <a:ln w="9525">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5175" y="479425"/>
            <a:ext cx="8597900" cy="5980113"/>
          </a:xfrm>
        </p:spPr>
        <p:txBody>
          <a:bodyPr>
            <a:normAutofit/>
          </a:bodyPr>
          <a:lstStyle/>
          <a:p>
            <a:pPr marL="0" indent="0" eaLnBrk="1" hangingPunct="1">
              <a:lnSpc>
                <a:spcPct val="90000"/>
              </a:lnSpc>
              <a:buFont typeface="Wingdings 3" pitchFamily="18" charset="2"/>
              <a:buNone/>
            </a:pPr>
            <a:r>
              <a:rPr lang="zh-CN" altLang="en-US" sz="1800" smtClean="0"/>
              <a:t>得到输出</a:t>
            </a:r>
            <a:r>
              <a:rPr lang="en-US" altLang="zh-CN" sz="1800" smtClean="0"/>
              <a:t>(</a:t>
            </a:r>
            <a:r>
              <a:rPr lang="zh-CN" altLang="en-US" sz="1800" smtClean="0"/>
              <a:t>见图</a:t>
            </a:r>
            <a:r>
              <a:rPr lang="en-US" altLang="zh-CN" sz="1800" smtClean="0"/>
              <a:t>8-21)</a:t>
            </a:r>
            <a:r>
              <a:rPr lang="zh-CN" altLang="en-US" sz="1800" smtClean="0"/>
              <a:t>。从散点图可见      的变化趋势。</a:t>
            </a:r>
            <a:endParaRPr lang="en-US" altLang="zh-CN" sz="1800" smtClean="0"/>
          </a:p>
          <a:p>
            <a:pPr marL="0" indent="0" eaLnBrk="1" hangingPunct="1">
              <a:lnSpc>
                <a:spcPct val="90000"/>
              </a:lnSpc>
              <a:buFont typeface="Wingdings 3" pitchFamily="18" charset="2"/>
              <a:buNone/>
            </a:pPr>
            <a:endParaRPr lang="en-US" altLang="zh-CN" sz="1800" b="1" smtClean="0"/>
          </a:p>
          <a:p>
            <a:pPr marL="0" indent="0" eaLnBrk="1" hangingPunct="1">
              <a:lnSpc>
                <a:spcPct val="90000"/>
              </a:lnSpc>
              <a:buFont typeface="Wingdings 3" pitchFamily="18" charset="2"/>
              <a:buNone/>
            </a:pPr>
            <a:endParaRPr lang="en-US" altLang="zh-CN" sz="1800" b="1" smtClean="0"/>
          </a:p>
          <a:p>
            <a:pPr marL="0" indent="0" eaLnBrk="1" hangingPunct="1">
              <a:lnSpc>
                <a:spcPct val="90000"/>
              </a:lnSpc>
              <a:buFont typeface="Wingdings 3" pitchFamily="18" charset="2"/>
              <a:buNone/>
            </a:pPr>
            <a:endParaRPr lang="en-US" altLang="zh-CN" sz="1800" b="1" smtClean="0"/>
          </a:p>
          <a:p>
            <a:pPr marL="0" indent="0" eaLnBrk="1" hangingPunct="1">
              <a:lnSpc>
                <a:spcPct val="90000"/>
              </a:lnSpc>
              <a:buFont typeface="Wingdings 3" pitchFamily="18" charset="2"/>
              <a:buNone/>
            </a:pPr>
            <a:endParaRPr lang="en-US" altLang="zh-CN" sz="1800" b="1" smtClean="0"/>
          </a:p>
          <a:p>
            <a:pPr marL="0" indent="0" eaLnBrk="1" hangingPunct="1">
              <a:lnSpc>
                <a:spcPct val="90000"/>
              </a:lnSpc>
              <a:buFont typeface="Wingdings 3" pitchFamily="18" charset="2"/>
              <a:buNone/>
            </a:pPr>
            <a:endParaRPr lang="en-US" altLang="zh-CN" sz="1800" b="1" smtClean="0"/>
          </a:p>
          <a:p>
            <a:pPr marL="0" indent="0" eaLnBrk="1" hangingPunct="1">
              <a:lnSpc>
                <a:spcPct val="90000"/>
              </a:lnSpc>
              <a:buFont typeface="Wingdings 3" pitchFamily="18" charset="2"/>
              <a:buNone/>
            </a:pPr>
            <a:endParaRPr lang="en-US" altLang="zh-CN" sz="1800" b="1" smtClean="0"/>
          </a:p>
          <a:p>
            <a:pPr marL="0" indent="0" eaLnBrk="1" hangingPunct="1">
              <a:lnSpc>
                <a:spcPct val="90000"/>
              </a:lnSpc>
              <a:buFont typeface="Wingdings 3" pitchFamily="18" charset="2"/>
              <a:buNone/>
            </a:pPr>
            <a:endParaRPr lang="en-US" altLang="zh-CN" sz="1800" b="1" smtClean="0"/>
          </a:p>
          <a:p>
            <a:pPr marL="0" indent="0" eaLnBrk="1" hangingPunct="1">
              <a:lnSpc>
                <a:spcPct val="90000"/>
              </a:lnSpc>
              <a:buFont typeface="Wingdings 3" pitchFamily="18" charset="2"/>
              <a:buNone/>
            </a:pPr>
            <a:endParaRPr lang="en-US" altLang="zh-CN" sz="1800" b="1" smtClean="0"/>
          </a:p>
          <a:p>
            <a:pPr marL="0" indent="0" algn="ctr" eaLnBrk="1" hangingPunct="1">
              <a:lnSpc>
                <a:spcPct val="90000"/>
              </a:lnSpc>
              <a:buFont typeface="Wingdings 3" pitchFamily="18" charset="2"/>
              <a:buNone/>
            </a:pPr>
            <a:r>
              <a:rPr lang="zh-CN" altLang="en-US" sz="1800" smtClean="0"/>
              <a:t>图</a:t>
            </a:r>
            <a:r>
              <a:rPr lang="en-US" altLang="zh-CN" sz="1800" smtClean="0"/>
              <a:t>8-21       </a:t>
            </a:r>
            <a:r>
              <a:rPr lang="zh-CN" altLang="en-US" sz="1800" smtClean="0"/>
              <a:t>的变化趋势</a:t>
            </a:r>
            <a:endParaRPr lang="en-US" altLang="zh-CN" sz="1800" smtClean="0"/>
          </a:p>
          <a:p>
            <a:pPr marL="0" indent="0" eaLnBrk="1" hangingPunct="1">
              <a:lnSpc>
                <a:spcPct val="90000"/>
              </a:lnSpc>
            </a:pPr>
            <a:r>
              <a:rPr lang="en-US" altLang="zh-CN" sz="1800" smtClean="0"/>
              <a:t>syms n;</a:t>
            </a:r>
            <a:endParaRPr lang="zh-CN" altLang="zh-CN" sz="1800" smtClean="0"/>
          </a:p>
          <a:p>
            <a:pPr marL="0" indent="0" eaLnBrk="1" hangingPunct="1">
              <a:lnSpc>
                <a:spcPct val="90000"/>
              </a:lnSpc>
            </a:pPr>
            <a:r>
              <a:rPr lang="en-US" altLang="zh-CN" sz="1800" smtClean="0"/>
              <a:t>symsum(10^n/gamma(n+1),n,1,inf) </a:t>
            </a:r>
            <a:endParaRPr lang="zh-CN" altLang="zh-CN" sz="1800" smtClean="0"/>
          </a:p>
          <a:p>
            <a:pPr marL="0" indent="0" eaLnBrk="1" hangingPunct="1">
              <a:lnSpc>
                <a:spcPct val="90000"/>
              </a:lnSpc>
            </a:pPr>
            <a:r>
              <a:rPr lang="zh-CN" altLang="zh-CN" sz="1800" smtClean="0"/>
              <a:t>输出：</a:t>
            </a:r>
            <a:endParaRPr lang="zh-CN" altLang="zh-CN" sz="1800" smtClean="0"/>
          </a:p>
          <a:p>
            <a:pPr marL="0" indent="0" eaLnBrk="1" hangingPunct="1">
              <a:lnSpc>
                <a:spcPct val="90000"/>
              </a:lnSpc>
            </a:pPr>
            <a:r>
              <a:rPr lang="en-US" altLang="zh-CN" sz="1800" smtClean="0"/>
              <a:t>ans = </a:t>
            </a:r>
            <a:endParaRPr lang="zh-CN" altLang="zh-CN" sz="1800" smtClean="0"/>
          </a:p>
          <a:p>
            <a:pPr marL="0" indent="0" eaLnBrk="1" hangingPunct="1">
              <a:lnSpc>
                <a:spcPct val="90000"/>
              </a:lnSpc>
            </a:pPr>
            <a:r>
              <a:rPr lang="en-US" altLang="zh-CN" sz="1800" smtClean="0"/>
              <a:t>exp(10) - 1</a:t>
            </a:r>
            <a:endParaRPr lang="zh-CN" altLang="zh-CN" sz="1800" smtClean="0"/>
          </a:p>
          <a:p>
            <a:pPr marL="0" indent="0" eaLnBrk="1" hangingPunct="1">
              <a:lnSpc>
                <a:spcPct val="90000"/>
              </a:lnSpc>
              <a:buFont typeface="Wingdings 3" pitchFamily="18" charset="2"/>
              <a:buNone/>
            </a:pPr>
            <a:endParaRPr lang="zh-CN" altLang="en-US" sz="1800" smtClean="0"/>
          </a:p>
        </p:txBody>
      </p:sp>
      <p:pic>
        <p:nvPicPr>
          <p:cNvPr id="28677" name="图片 21"/>
          <p:cNvPicPr>
            <a:picLocks noChangeAspect="1" noChangeArrowheads="1"/>
          </p:cNvPicPr>
          <p:nvPr/>
        </p:nvPicPr>
        <p:blipFill>
          <a:blip r:embed="rId1"/>
          <a:srcRect/>
          <a:stretch>
            <a:fillRect/>
          </a:stretch>
        </p:blipFill>
        <p:spPr bwMode="auto">
          <a:xfrm>
            <a:off x="3233738" y="947738"/>
            <a:ext cx="3786187" cy="2838450"/>
          </a:xfrm>
          <a:prstGeom prst="rect">
            <a:avLst/>
          </a:prstGeom>
          <a:noFill/>
          <a:ln w="9525">
            <a:noFill/>
            <a:miter lim="800000"/>
            <a:headEnd/>
            <a:tailEnd/>
          </a:ln>
        </p:spPr>
      </p:pic>
      <p:sp>
        <p:nvSpPr>
          <p:cNvPr id="28678" name="Rectangle 7"/>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674" name="Object 2"/>
          <p:cNvGraphicFramePr>
            <a:graphicFrameLocks noChangeAspect="1"/>
          </p:cNvGraphicFramePr>
          <p:nvPr/>
        </p:nvGraphicFramePr>
        <p:xfrm>
          <a:off x="4541838" y="411163"/>
          <a:ext cx="384175" cy="484187"/>
        </p:xfrm>
        <a:graphic>
          <a:graphicData uri="http://schemas.openxmlformats.org/presentationml/2006/ole">
            <mc:AlternateContent xmlns:mc="http://schemas.openxmlformats.org/markup-compatibility/2006">
              <mc:Choice xmlns:v="urn:schemas-microsoft-com:vml" Requires="v">
                <p:oleObj spid="_x0000_s28673" name="Equation" r:id="rId2" imgW="4267200" imgH="5486400" progId="Equation.DSMT4">
                  <p:embed/>
                </p:oleObj>
              </mc:Choice>
              <mc:Fallback>
                <p:oleObj name="Equation" r:id="rId2" imgW="4267200" imgH="5486400" progId="Equation.DSMT4">
                  <p:embed/>
                  <p:pic>
                    <p:nvPicPr>
                      <p:cNvPr id="0" name="图片 28672"/>
                      <p:cNvPicPr>
                        <a:picLocks noChangeAspect="1"/>
                      </p:cNvPicPr>
                      <p:nvPr/>
                    </p:nvPicPr>
                    <p:blipFill>
                      <a:blip r:embed="rId3"/>
                      <a:stretch>
                        <a:fillRect/>
                      </a:stretch>
                    </p:blipFill>
                    <p:spPr>
                      <a:xfrm>
                        <a:off x="4541838" y="411163"/>
                        <a:ext cx="384175" cy="484187"/>
                      </a:xfrm>
                      <a:prstGeom prst="rect">
                        <a:avLst/>
                      </a:prstGeom>
                      <a:noFill/>
                      <a:ln w="9525">
                        <a:noFill/>
                        <a:miter/>
                      </a:ln>
                    </p:spPr>
                  </p:pic>
                </p:oleObj>
              </mc:Fallback>
            </mc:AlternateContent>
          </a:graphicData>
        </a:graphic>
      </p:graphicFrame>
      <p:sp>
        <p:nvSpPr>
          <p:cNvPr id="28679" name="Rectangle 8"/>
          <p:cNvSpPr>
            <a:spLocks noChangeArrowheads="1"/>
          </p:cNvSpPr>
          <p:nvPr/>
        </p:nvSpPr>
        <p:spPr bwMode="auto">
          <a:xfrm>
            <a:off x="0" y="46038"/>
            <a:ext cx="184150" cy="366712"/>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8675" name="Object 3"/>
          <p:cNvGraphicFramePr>
            <a:graphicFrameLocks noChangeAspect="1"/>
          </p:cNvGraphicFramePr>
          <p:nvPr/>
        </p:nvGraphicFramePr>
        <p:xfrm>
          <a:off x="4733925" y="3744913"/>
          <a:ext cx="384175" cy="484187"/>
        </p:xfrm>
        <a:graphic>
          <a:graphicData uri="http://schemas.openxmlformats.org/presentationml/2006/ole">
            <mc:AlternateContent xmlns:mc="http://schemas.openxmlformats.org/markup-compatibility/2006">
              <mc:Choice xmlns:v="urn:schemas-microsoft-com:vml" Requires="v">
                <p:oleObj spid="_x0000_s28675" name="Equation" r:id="rId4" imgW="4267200" imgH="5486400" progId="Equation.DSMT4">
                  <p:embed/>
                </p:oleObj>
              </mc:Choice>
              <mc:Fallback>
                <p:oleObj name="Equation" r:id="rId4" imgW="4267200" imgH="5486400" progId="Equation.DSMT4">
                  <p:embed/>
                  <p:pic>
                    <p:nvPicPr>
                      <p:cNvPr id="0" name="图片 28674"/>
                      <p:cNvPicPr>
                        <a:picLocks noChangeAspect="1"/>
                      </p:cNvPicPr>
                      <p:nvPr/>
                    </p:nvPicPr>
                    <p:blipFill>
                      <a:blip r:embed="rId3"/>
                      <a:stretch>
                        <a:fillRect/>
                      </a:stretch>
                    </p:blipFill>
                    <p:spPr>
                      <a:xfrm>
                        <a:off x="4733925" y="3744913"/>
                        <a:ext cx="384175" cy="484187"/>
                      </a:xfrm>
                      <a:prstGeom prst="rect">
                        <a:avLst/>
                      </a:prstGeom>
                      <a:noFill/>
                      <a:ln w="9525">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854075" y="641350"/>
            <a:ext cx="8596313" cy="5611813"/>
          </a:xfrm>
        </p:spPr>
        <p:txBody>
          <a:bodyPr/>
          <a:lstStyle/>
          <a:p>
            <a:pPr eaLnBrk="1" hangingPunct="1"/>
            <a:r>
              <a:rPr lang="en-US" altLang="zh-CN" sz="2000" b="1" smtClean="0"/>
              <a:t>8.6.3 </a:t>
            </a:r>
            <a:r>
              <a:rPr lang="zh-CN" altLang="en-US" sz="2000" b="1" smtClean="0"/>
              <a:t>用</a:t>
            </a:r>
            <a:r>
              <a:rPr lang="en-US" altLang="zh-CN" sz="2000" b="1" smtClean="0"/>
              <a:t>MatLab</a:t>
            </a:r>
            <a:r>
              <a:rPr lang="zh-CN" altLang="en-US" sz="2000" b="1" smtClean="0"/>
              <a:t>实现级数求和</a:t>
            </a:r>
            <a:endParaRPr lang="zh-CN" altLang="en-US" sz="2000" b="1" smtClean="0"/>
          </a:p>
          <a:p>
            <a:pPr eaLnBrk="1" hangingPunct="1"/>
            <a:r>
              <a:rPr lang="en-US" altLang="zh-CN" sz="1800" smtClean="0"/>
              <a:t>MatLab</a:t>
            </a:r>
            <a:r>
              <a:rPr lang="zh-CN" altLang="en-US" sz="1800" smtClean="0"/>
              <a:t>级数求和命令：</a:t>
            </a:r>
            <a:endParaRPr lang="zh-CN" altLang="en-US" sz="1800" smtClean="0"/>
          </a:p>
          <a:p>
            <a:pPr eaLnBrk="1" hangingPunct="1"/>
            <a:r>
              <a:rPr lang="en-US" altLang="zh-CN" sz="1800" smtClean="0"/>
              <a:t>symsum(s)    %s</a:t>
            </a:r>
            <a:r>
              <a:rPr lang="zh-CN" altLang="en-US" sz="1800" smtClean="0"/>
              <a:t>为待求和的级数的通项表达式</a:t>
            </a:r>
            <a:r>
              <a:rPr lang="en-US" altLang="zh-CN" sz="1800" smtClean="0"/>
              <a:t>,</a:t>
            </a:r>
            <a:r>
              <a:rPr lang="zh-CN" altLang="en-US" sz="1800" smtClean="0"/>
              <a:t>求出关于系统默认变量如</a:t>
            </a:r>
            <a:r>
              <a:rPr lang="en-US" altLang="zh-CN" sz="1800" smtClean="0"/>
              <a:t>k</a:t>
            </a:r>
            <a:r>
              <a:rPr lang="zh-CN" altLang="en-US" sz="1800" smtClean="0"/>
              <a:t>从</a:t>
            </a:r>
            <a:r>
              <a:rPr lang="en-US" altLang="zh-CN" sz="1800" smtClean="0"/>
              <a:t>0</a:t>
            </a:r>
            <a:r>
              <a:rPr lang="zh-CN" altLang="en-US" sz="1800" smtClean="0"/>
              <a:t>到</a:t>
            </a:r>
            <a:r>
              <a:rPr lang="en-US" altLang="zh-CN" sz="1800" smtClean="0"/>
              <a:t>k-1</a:t>
            </a:r>
            <a:r>
              <a:rPr lang="zh-CN" altLang="en-US" sz="1800" smtClean="0"/>
              <a:t>的级数有限项的和</a:t>
            </a:r>
            <a:r>
              <a:rPr lang="en-US" altLang="zh-CN" sz="1800" smtClean="0"/>
              <a:t>,</a:t>
            </a:r>
            <a:r>
              <a:rPr lang="zh-CN" altLang="en-US" sz="1800" smtClean="0"/>
              <a:t>如不能确定</a:t>
            </a:r>
            <a:r>
              <a:rPr lang="en-US" altLang="zh-CN" sz="1800" smtClean="0"/>
              <a:t>s</a:t>
            </a:r>
            <a:r>
              <a:rPr lang="zh-CN" altLang="en-US" sz="1800" smtClean="0"/>
              <a:t>的默认变量</a:t>
            </a:r>
            <a:r>
              <a:rPr lang="en-US" altLang="zh-CN" sz="1800" smtClean="0"/>
              <a:t>,</a:t>
            </a:r>
            <a:r>
              <a:rPr lang="zh-CN" altLang="en-US" sz="1800" smtClean="0"/>
              <a:t>则用</a:t>
            </a:r>
            <a:r>
              <a:rPr lang="en-US" altLang="zh-CN" sz="1800" smtClean="0"/>
              <a:t>findsym(s)</a:t>
            </a:r>
            <a:r>
              <a:rPr lang="zh-CN" altLang="en-US" sz="1800" smtClean="0"/>
              <a:t>来查。</a:t>
            </a:r>
            <a:endParaRPr lang="zh-CN" altLang="en-US" sz="1800" smtClean="0"/>
          </a:p>
          <a:p>
            <a:pPr eaLnBrk="1" hangingPunct="1"/>
            <a:r>
              <a:rPr lang="en-US" altLang="zh-CN" sz="1800" smtClean="0"/>
              <a:t>symsum(s,v)     %v</a:t>
            </a:r>
            <a:r>
              <a:rPr lang="zh-CN" altLang="en-US" sz="1800" smtClean="0"/>
              <a:t>为求和变量</a:t>
            </a:r>
            <a:r>
              <a:rPr lang="en-US" altLang="zh-CN" sz="1800" smtClean="0"/>
              <a:t>,</a:t>
            </a:r>
            <a:r>
              <a:rPr lang="zh-CN" altLang="en-US" sz="1800" smtClean="0"/>
              <a:t>求出</a:t>
            </a:r>
            <a:r>
              <a:rPr lang="en-US" altLang="zh-CN" sz="1800" smtClean="0"/>
              <a:t>v</a:t>
            </a:r>
            <a:r>
              <a:rPr lang="zh-CN" altLang="en-US" sz="1800" smtClean="0"/>
              <a:t>由</a:t>
            </a:r>
            <a:r>
              <a:rPr lang="en-US" altLang="zh-CN" sz="1800" smtClean="0"/>
              <a:t>0</a:t>
            </a:r>
            <a:r>
              <a:rPr lang="zh-CN" altLang="en-US" sz="1800" smtClean="0"/>
              <a:t>到</a:t>
            </a:r>
            <a:r>
              <a:rPr lang="en-US" altLang="zh-CN" sz="1800" smtClean="0"/>
              <a:t>v-1</a:t>
            </a:r>
            <a:r>
              <a:rPr lang="zh-CN" altLang="en-US" sz="1800" smtClean="0"/>
              <a:t>的级数有限项的和。</a:t>
            </a:r>
            <a:endParaRPr lang="zh-CN" altLang="en-US" sz="1800" smtClean="0"/>
          </a:p>
          <a:p>
            <a:pPr eaLnBrk="1" hangingPunct="1"/>
            <a:r>
              <a:rPr lang="en-US" altLang="zh-CN" sz="1800" smtClean="0"/>
              <a:t>symsum(s,v,a,b)    %</a:t>
            </a:r>
            <a:r>
              <a:rPr lang="zh-CN" altLang="en-US" sz="1800" smtClean="0"/>
              <a:t>求出</a:t>
            </a:r>
            <a:r>
              <a:rPr lang="en-US" altLang="zh-CN" sz="1800" smtClean="0"/>
              <a:t>v</a:t>
            </a:r>
            <a:r>
              <a:rPr lang="zh-CN" altLang="en-US" sz="1800" smtClean="0"/>
              <a:t>由</a:t>
            </a:r>
            <a:r>
              <a:rPr lang="en-US" altLang="zh-CN" sz="1800" smtClean="0"/>
              <a:t>a</a:t>
            </a:r>
            <a:r>
              <a:rPr lang="zh-CN" altLang="en-US" sz="1800" smtClean="0"/>
              <a:t>到</a:t>
            </a:r>
            <a:r>
              <a:rPr lang="en-US" altLang="zh-CN" sz="1800" smtClean="0"/>
              <a:t>b</a:t>
            </a:r>
            <a:r>
              <a:rPr lang="zh-CN" altLang="en-US" sz="1800" smtClean="0"/>
              <a:t>的级数有限项的和。</a:t>
            </a:r>
            <a:endParaRPr lang="en-US" altLang="zh-CN" sz="1800" smtClean="0"/>
          </a:p>
          <a:p>
            <a:pPr eaLnBrk="1" hangingPunct="1"/>
            <a:endParaRPr lang="en-US" altLang="zh-CN" sz="1800" smtClean="0"/>
          </a:p>
          <a:p>
            <a:pPr eaLnBrk="1" hangingPunct="1"/>
            <a:r>
              <a:rPr lang="zh-CN" altLang="en-US" sz="2000" b="1" smtClean="0"/>
              <a:t> </a:t>
            </a:r>
            <a:r>
              <a:rPr lang="en-US" altLang="zh-CN" sz="2000" b="1" smtClean="0"/>
              <a:t>8.6.4 </a:t>
            </a:r>
            <a:r>
              <a:rPr lang="zh-CN" altLang="en-US" sz="2000" b="1" smtClean="0"/>
              <a:t>幂级数</a:t>
            </a:r>
            <a:endParaRPr lang="zh-CN" altLang="en-US" sz="2000" b="1" smtClean="0"/>
          </a:p>
          <a:p>
            <a:pPr eaLnBrk="1" hangingPunct="1"/>
            <a:r>
              <a:rPr lang="en-US" altLang="zh-CN" sz="1800" smtClean="0"/>
              <a:t>【</a:t>
            </a:r>
            <a:r>
              <a:rPr lang="zh-CN" altLang="en-US" sz="1800" smtClean="0"/>
              <a:t>例</a:t>
            </a:r>
            <a:r>
              <a:rPr lang="en-US" altLang="zh-CN" sz="1800" smtClean="0"/>
              <a:t>8-30】 </a:t>
            </a:r>
            <a:r>
              <a:rPr lang="zh-CN" altLang="en-US" sz="1800" smtClean="0"/>
              <a:t>求                                的收敛性与和函数。</a:t>
            </a:r>
            <a:endParaRPr lang="en-US" altLang="zh-CN" sz="1800" smtClean="0"/>
          </a:p>
          <a:p>
            <a:pPr eaLnBrk="1" hangingPunct="1"/>
            <a:r>
              <a:rPr lang="zh-CN" altLang="zh-CN" sz="1800" smtClean="0"/>
              <a:t>输入：</a:t>
            </a:r>
            <a:endParaRPr lang="zh-CN" altLang="zh-CN" sz="1800" smtClean="0"/>
          </a:p>
          <a:p>
            <a:pPr eaLnBrk="1" hangingPunct="1"/>
            <a:r>
              <a:rPr lang="en-US" altLang="zh-CN" sz="1800" smtClean="0"/>
              <a:t>clear;</a:t>
            </a:r>
            <a:endParaRPr lang="zh-CN" altLang="zh-CN" sz="1800" smtClean="0"/>
          </a:p>
          <a:p>
            <a:pPr eaLnBrk="1" hangingPunct="1"/>
            <a:r>
              <a:rPr lang="en-US" altLang="zh-CN" sz="1800" smtClean="0"/>
              <a:t>	syms n x</a:t>
            </a:r>
            <a:endParaRPr lang="zh-CN" altLang="zh-CN" sz="1800" smtClean="0"/>
          </a:p>
          <a:p>
            <a:pPr eaLnBrk="1" hangingPunct="1"/>
            <a:r>
              <a:rPr lang="en-US" altLang="zh-CN" sz="1800" smtClean="0"/>
              <a:t>	a1=4^(2*n)*(x-3)^n/(n+1);</a:t>
            </a:r>
            <a:endParaRPr lang="zh-CN" altLang="zh-CN" sz="1800" smtClean="0"/>
          </a:p>
          <a:p>
            <a:pPr eaLnBrk="1" hangingPunct="1"/>
            <a:endParaRPr lang="zh-CN" altLang="en-US" sz="1800" smtClean="0"/>
          </a:p>
        </p:txBody>
      </p:sp>
      <p:sp>
        <p:nvSpPr>
          <p:cNvPr id="29700"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9698" name="Object 2"/>
          <p:cNvGraphicFramePr>
            <a:graphicFrameLocks noChangeAspect="1"/>
          </p:cNvGraphicFramePr>
          <p:nvPr/>
        </p:nvGraphicFramePr>
        <p:xfrm>
          <a:off x="2773363" y="3533775"/>
          <a:ext cx="1960562" cy="763588"/>
        </p:xfrm>
        <a:graphic>
          <a:graphicData uri="http://schemas.openxmlformats.org/presentationml/2006/ole">
            <mc:AlternateContent xmlns:mc="http://schemas.openxmlformats.org/markup-compatibility/2006">
              <mc:Choice xmlns:v="urn:schemas-microsoft-com:vml" Requires="v">
                <p:oleObj spid="_x0000_s29697" name="Equation" r:id="rId1" imgW="25908000" imgH="10058400" progId="Equation.DSMT4">
                  <p:embed/>
                </p:oleObj>
              </mc:Choice>
              <mc:Fallback>
                <p:oleObj name="Equation" r:id="rId1" imgW="25908000" imgH="10058400" progId="Equation.DSMT4">
                  <p:embed/>
                  <p:pic>
                    <p:nvPicPr>
                      <p:cNvPr id="0" name="图片 29696"/>
                      <p:cNvPicPr>
                        <a:picLocks noChangeAspect="1"/>
                      </p:cNvPicPr>
                      <p:nvPr/>
                    </p:nvPicPr>
                    <p:blipFill>
                      <a:blip r:embed="rId2"/>
                      <a:stretch>
                        <a:fillRect/>
                      </a:stretch>
                    </p:blipFill>
                    <p:spPr>
                      <a:xfrm>
                        <a:off x="2773363" y="3533775"/>
                        <a:ext cx="1960562" cy="763588"/>
                      </a:xfrm>
                      <a:prstGeom prst="rect">
                        <a:avLst/>
                      </a:prstGeom>
                      <a:noFill/>
                      <a:ln w="9525">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内容占位符 2"/>
          <p:cNvSpPr>
            <a:spLocks noGrp="1"/>
          </p:cNvSpPr>
          <p:nvPr>
            <p:ph idx="1"/>
          </p:nvPr>
        </p:nvSpPr>
        <p:spPr>
          <a:xfrm>
            <a:off x="692150" y="568325"/>
            <a:ext cx="8596313" cy="6053138"/>
          </a:xfrm>
        </p:spPr>
        <p:txBody>
          <a:bodyPr/>
          <a:lstStyle/>
          <a:p>
            <a:pPr eaLnBrk="1" hangingPunct="1"/>
            <a:r>
              <a:rPr lang="en-US" altLang="zh-CN" sz="1800" smtClean="0"/>
              <a:t>	a2=subs(a1,n,n+1);</a:t>
            </a:r>
            <a:endParaRPr lang="en-US" altLang="zh-CN" sz="1800" smtClean="0"/>
          </a:p>
          <a:p>
            <a:pPr eaLnBrk="1" hangingPunct="1"/>
            <a:r>
              <a:rPr lang="en-US" altLang="zh-CN" sz="1800" smtClean="0"/>
              <a:t>	p=limit(a2/a1,n,inf</a:t>
            </a:r>
            <a:endParaRPr lang="en-US" altLang="zh-CN" sz="1800" smtClean="0"/>
          </a:p>
          <a:p>
            <a:pPr eaLnBrk="1" hangingPunct="1"/>
            <a:r>
              <a:rPr lang="zh-CN" altLang="en-US" sz="1800" smtClean="0"/>
              <a:t>输出为：</a:t>
            </a:r>
            <a:endParaRPr lang="zh-CN" altLang="en-US" sz="1800" smtClean="0"/>
          </a:p>
          <a:p>
            <a:pPr eaLnBrk="1" hangingPunct="1"/>
            <a:r>
              <a:rPr lang="zh-CN" altLang="en-US" sz="1800" smtClean="0"/>
              <a:t>	</a:t>
            </a:r>
            <a:r>
              <a:rPr lang="en-US" altLang="zh-CN" sz="1800" smtClean="0"/>
              <a:t>p=</a:t>
            </a:r>
            <a:endParaRPr lang="en-US" altLang="zh-CN" sz="1800" smtClean="0"/>
          </a:p>
          <a:p>
            <a:pPr eaLnBrk="1" hangingPunct="1"/>
            <a:r>
              <a:rPr lang="en-US" altLang="zh-CN" sz="1800" smtClean="0"/>
              <a:t>		16*x-48</a:t>
            </a:r>
            <a:endParaRPr lang="en-US" altLang="zh-CN" sz="1800" smtClean="0"/>
          </a:p>
          <a:p>
            <a:pPr eaLnBrk="1" hangingPunct="1"/>
            <a:r>
              <a:rPr lang="zh-CN" altLang="en-US" sz="1800" smtClean="0"/>
              <a:t>注意</a:t>
            </a:r>
            <a:r>
              <a:rPr lang="en-US" altLang="zh-CN" sz="1800" smtClean="0"/>
              <a:t>, </a:t>
            </a:r>
            <a:r>
              <a:rPr lang="zh-CN" altLang="en-US" sz="1800" smtClean="0"/>
              <a:t>这里对</a:t>
            </a:r>
            <a:r>
              <a:rPr lang="en-US" altLang="zh-CN" sz="1800" smtClean="0"/>
              <a:t>a2</a:t>
            </a:r>
            <a:r>
              <a:rPr lang="zh-CN" altLang="en-US" sz="1800" smtClean="0"/>
              <a:t>和</a:t>
            </a:r>
            <a:r>
              <a:rPr lang="en-US" altLang="zh-CN" sz="1800" smtClean="0"/>
              <a:t>a1</a:t>
            </a:r>
            <a:r>
              <a:rPr lang="zh-CN" altLang="en-US" sz="1800" smtClean="0"/>
              <a:t>都没有加绝对值。因此上式的绝对值小于</a:t>
            </a:r>
            <a:r>
              <a:rPr lang="en-US" altLang="zh-CN" sz="1800" smtClean="0"/>
              <a:t>1</a:t>
            </a:r>
            <a:r>
              <a:rPr lang="zh-CN" altLang="en-US" sz="1800" smtClean="0"/>
              <a:t>时</a:t>
            </a:r>
            <a:r>
              <a:rPr lang="en-US" altLang="zh-CN" sz="1800" smtClean="0"/>
              <a:t>, </a:t>
            </a:r>
            <a:r>
              <a:rPr lang="zh-CN" altLang="en-US" sz="1800" smtClean="0"/>
              <a:t>幂级数收敛</a:t>
            </a:r>
            <a:r>
              <a:rPr lang="en-US" altLang="zh-CN" sz="1800" smtClean="0"/>
              <a:t>, </a:t>
            </a:r>
            <a:r>
              <a:rPr lang="zh-CN" altLang="en-US" sz="1800" smtClean="0"/>
              <a:t>大于</a:t>
            </a:r>
            <a:r>
              <a:rPr lang="en-US" altLang="zh-CN" sz="1800" smtClean="0"/>
              <a:t>1</a:t>
            </a:r>
            <a:r>
              <a:rPr lang="zh-CN" altLang="en-US" sz="1800" smtClean="0"/>
              <a:t>时发散。</a:t>
            </a:r>
            <a:endParaRPr lang="zh-CN" altLang="en-US" sz="1800" smtClean="0"/>
          </a:p>
          <a:p>
            <a:pPr eaLnBrk="1" hangingPunct="1"/>
            <a:r>
              <a:rPr lang="zh-CN" altLang="en-US" sz="1800" smtClean="0"/>
              <a:t>为了求出收敛区间的端点</a:t>
            </a:r>
            <a:r>
              <a:rPr lang="en-US" altLang="zh-CN" sz="1800" smtClean="0"/>
              <a:t>, </a:t>
            </a:r>
            <a:r>
              <a:rPr lang="zh-CN" altLang="en-US" sz="1800" smtClean="0"/>
              <a:t>输入：</a:t>
            </a:r>
            <a:endParaRPr lang="zh-CN" altLang="en-US" sz="1800" smtClean="0"/>
          </a:p>
          <a:p>
            <a:pPr eaLnBrk="1" hangingPunct="1"/>
            <a:r>
              <a:rPr lang="zh-CN" altLang="en-US" sz="1800" smtClean="0"/>
              <a:t>	</a:t>
            </a:r>
            <a:r>
              <a:rPr lang="en-US" altLang="zh-CN" sz="1800" smtClean="0"/>
              <a:t>x1=solve('16*x-48=1')</a:t>
            </a:r>
            <a:endParaRPr lang="en-US" altLang="zh-CN" sz="1800" smtClean="0"/>
          </a:p>
          <a:p>
            <a:pPr eaLnBrk="1" hangingPunct="1"/>
            <a:r>
              <a:rPr lang="en-US" altLang="zh-CN" sz="1800" smtClean="0"/>
              <a:t>	x2=solve('16*x-48=-1')</a:t>
            </a:r>
            <a:endParaRPr lang="en-US" altLang="zh-CN" sz="1800" smtClean="0"/>
          </a:p>
          <a:p>
            <a:pPr eaLnBrk="1" hangingPunct="1"/>
            <a:r>
              <a:rPr lang="zh-CN" altLang="en-US" sz="1800" smtClean="0"/>
              <a:t>输出为</a:t>
            </a:r>
            <a:r>
              <a:rPr lang="en-US" altLang="zh-CN" sz="1800" smtClean="0"/>
              <a:t>:</a:t>
            </a:r>
            <a:endParaRPr lang="en-US" altLang="zh-CN" sz="1800" smtClean="0"/>
          </a:p>
          <a:p>
            <a:pPr eaLnBrk="1" hangingPunct="1"/>
            <a:r>
              <a:rPr lang="en-US" altLang="zh-CN" sz="1800" smtClean="0"/>
              <a:t>	x1=49/16</a:t>
            </a:r>
            <a:endParaRPr lang="en-US" altLang="zh-CN" sz="1800" smtClean="0"/>
          </a:p>
          <a:p>
            <a:pPr eaLnBrk="1" hangingPunct="1"/>
            <a:r>
              <a:rPr lang="en-US" altLang="zh-CN" sz="1800" smtClean="0"/>
              <a:t>	x2=48/16</a:t>
            </a:r>
            <a:endParaRPr lang="en-US" altLang="zh-CN" sz="1800" smtClean="0"/>
          </a:p>
          <a:p>
            <a:pPr eaLnBrk="1" hangingPunct="1"/>
            <a:endParaRPr lang="zh-CN" altLang="en-US" sz="18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内容占位符 2"/>
          <p:cNvSpPr>
            <a:spLocks noGrp="1"/>
          </p:cNvSpPr>
          <p:nvPr>
            <p:ph idx="1"/>
          </p:nvPr>
        </p:nvSpPr>
        <p:spPr>
          <a:xfrm>
            <a:off x="706438" y="508000"/>
            <a:ext cx="8596312" cy="5907088"/>
          </a:xfrm>
        </p:spPr>
        <p:txBody>
          <a:bodyPr/>
          <a:lstStyle/>
          <a:p>
            <a:pPr eaLnBrk="1" hangingPunct="1"/>
            <a:r>
              <a:rPr lang="zh-CN" altLang="en-US" sz="1800" smtClean="0"/>
              <a:t>由此可知                     时收敛</a:t>
            </a:r>
            <a:r>
              <a:rPr lang="en-US" altLang="zh-CN" sz="1800" smtClean="0"/>
              <a:t>,                        </a:t>
            </a:r>
            <a:r>
              <a:rPr lang="zh-CN" altLang="en-US" sz="1800" smtClean="0"/>
              <a:t>时发散。</a:t>
            </a:r>
            <a:endParaRPr lang="zh-CN" altLang="en-US" sz="1800" smtClean="0"/>
          </a:p>
          <a:p>
            <a:pPr eaLnBrk="1" hangingPunct="1"/>
            <a:r>
              <a:rPr lang="zh-CN" altLang="en-US" sz="1800" smtClean="0"/>
              <a:t>为了判断端点的敛散性</a:t>
            </a:r>
            <a:r>
              <a:rPr lang="en-US" altLang="zh-CN" sz="1800" smtClean="0"/>
              <a:t>, </a:t>
            </a:r>
            <a:r>
              <a:rPr lang="zh-CN" altLang="en-US" sz="1800" smtClean="0"/>
              <a:t>输入：</a:t>
            </a:r>
            <a:endParaRPr lang="zh-CN" altLang="en-US" sz="1800" smtClean="0"/>
          </a:p>
          <a:p>
            <a:pPr eaLnBrk="1" hangingPunct="1"/>
            <a:r>
              <a:rPr lang="zh-CN" altLang="zh-CN" sz="1800" smtClean="0"/>
              <a:t>为了判断端点的敛散性</a:t>
            </a:r>
            <a:r>
              <a:rPr lang="en-US" altLang="zh-CN" sz="1800" smtClean="0"/>
              <a:t>, </a:t>
            </a:r>
            <a:r>
              <a:rPr lang="zh-CN" altLang="zh-CN" sz="1800" smtClean="0"/>
              <a:t>输入：</a:t>
            </a:r>
            <a:endParaRPr lang="zh-CN" altLang="zh-CN" sz="1800" smtClean="0"/>
          </a:p>
          <a:p>
            <a:pPr eaLnBrk="1" hangingPunct="1"/>
            <a:r>
              <a:rPr lang="en-US" altLang="zh-CN" sz="1800" smtClean="0"/>
              <a:t>simplify(subs(a1,'x',49/16))</a:t>
            </a:r>
            <a:endParaRPr lang="zh-CN" altLang="zh-CN" sz="1800" smtClean="0"/>
          </a:p>
          <a:p>
            <a:pPr eaLnBrk="1" hangingPunct="1"/>
            <a:r>
              <a:rPr lang="zh-CN" altLang="zh-CN" sz="1800" smtClean="0"/>
              <a:t>得到</a:t>
            </a:r>
            <a:r>
              <a:rPr lang="en-US" altLang="zh-CN" sz="1800" smtClean="0"/>
              <a:t>x</a:t>
            </a:r>
            <a:r>
              <a:rPr lang="zh-CN" altLang="zh-CN" sz="1800" smtClean="0"/>
              <a:t>为右端点时幂级数的一般项为：</a:t>
            </a:r>
            <a:endParaRPr lang="zh-CN" altLang="zh-CN" sz="1800" smtClean="0"/>
          </a:p>
          <a:p>
            <a:pPr eaLnBrk="1" hangingPunct="1"/>
            <a:r>
              <a:rPr lang="en-US" altLang="zh-CN" sz="1800" smtClean="0"/>
              <a:t>	ans=</a:t>
            </a:r>
            <a:endParaRPr lang="zh-CN" altLang="zh-CN" sz="1800" smtClean="0"/>
          </a:p>
          <a:p>
            <a:pPr eaLnBrk="1" hangingPunct="1"/>
            <a:r>
              <a:rPr lang="en-US" altLang="zh-CN" sz="1800" smtClean="0"/>
              <a:t>		1/(n+1)</a:t>
            </a:r>
            <a:endParaRPr lang="zh-CN" altLang="zh-CN" sz="1800" smtClean="0"/>
          </a:p>
          <a:p>
            <a:pPr eaLnBrk="1" hangingPunct="1"/>
            <a:r>
              <a:rPr lang="zh-CN" altLang="zh-CN" sz="1800" smtClean="0"/>
              <a:t>因此当</a:t>
            </a:r>
            <a:r>
              <a:rPr lang="en-US" altLang="zh-CN" sz="1800" smtClean="0"/>
              <a:t>x=49/16</a:t>
            </a:r>
            <a:r>
              <a:rPr lang="zh-CN" altLang="zh-CN" sz="1800" smtClean="0"/>
              <a:t>时发散。</a:t>
            </a:r>
            <a:endParaRPr lang="zh-CN" altLang="zh-CN" sz="1800" smtClean="0"/>
          </a:p>
          <a:p>
            <a:pPr eaLnBrk="1" hangingPunct="1"/>
            <a:r>
              <a:rPr lang="zh-CN" altLang="zh-CN" sz="1800" smtClean="0"/>
              <a:t>再输入：</a:t>
            </a:r>
            <a:endParaRPr lang="zh-CN" altLang="zh-CN" sz="1800" smtClean="0"/>
          </a:p>
          <a:p>
            <a:pPr eaLnBrk="1" hangingPunct="1"/>
            <a:r>
              <a:rPr lang="en-US" altLang="zh-CN" sz="1800" smtClean="0"/>
              <a:t>	 simplify(subs(a1,'x',48/16))</a:t>
            </a:r>
            <a:endParaRPr lang="zh-CN" altLang="zh-CN" sz="1800" smtClean="0"/>
          </a:p>
          <a:p>
            <a:pPr eaLnBrk="1" hangingPunct="1"/>
            <a:r>
              <a:rPr lang="zh-CN" altLang="zh-CN" sz="1800" smtClean="0"/>
              <a:t>输出结果为：</a:t>
            </a:r>
            <a:endParaRPr lang="zh-CN" altLang="zh-CN" sz="1800" smtClean="0"/>
          </a:p>
          <a:p>
            <a:pPr eaLnBrk="1" hangingPunct="1"/>
            <a:r>
              <a:rPr lang="en-US" altLang="zh-CN" sz="1800" smtClean="0"/>
              <a:t>	ans=(-1)^n/(n+1)</a:t>
            </a:r>
            <a:endParaRPr lang="zh-CN" altLang="zh-CN" sz="1800" smtClean="0"/>
          </a:p>
          <a:p>
            <a:pPr eaLnBrk="1" hangingPunct="1"/>
            <a:r>
              <a:rPr lang="zh-CN" altLang="zh-CN" sz="1800" smtClean="0"/>
              <a:t>因此当</a:t>
            </a:r>
            <a:r>
              <a:rPr lang="en-US" altLang="zh-CN" sz="1800" smtClean="0"/>
              <a:t>x=48/16</a:t>
            </a:r>
            <a:r>
              <a:rPr lang="zh-CN" altLang="zh-CN" sz="1800" smtClean="0"/>
              <a:t>时</a:t>
            </a:r>
            <a:r>
              <a:rPr lang="en-US" altLang="zh-CN" sz="1800" smtClean="0"/>
              <a:t>,</a:t>
            </a:r>
            <a:r>
              <a:rPr lang="zh-CN" altLang="zh-CN" sz="1800" smtClean="0"/>
              <a:t>级数收敛。</a:t>
            </a:r>
            <a:endParaRPr lang="zh-CN" altLang="zh-CN" sz="1800" smtClean="0"/>
          </a:p>
          <a:p>
            <a:pPr eaLnBrk="1" hangingPunct="1"/>
            <a:endParaRPr lang="zh-CN" altLang="en-US" sz="1800" smtClean="0"/>
          </a:p>
        </p:txBody>
      </p:sp>
      <p:sp>
        <p:nvSpPr>
          <p:cNvPr id="30725"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722" name="Object 2"/>
          <p:cNvGraphicFramePr>
            <a:graphicFrameLocks noChangeAspect="1"/>
          </p:cNvGraphicFramePr>
          <p:nvPr/>
        </p:nvGraphicFramePr>
        <p:xfrm>
          <a:off x="2241550" y="388938"/>
          <a:ext cx="1165225" cy="576262"/>
        </p:xfrm>
        <a:graphic>
          <a:graphicData uri="http://schemas.openxmlformats.org/presentationml/2006/ole">
            <mc:AlternateContent xmlns:mc="http://schemas.openxmlformats.org/markup-compatibility/2006">
              <mc:Choice xmlns:v="urn:schemas-microsoft-com:vml" Requires="v">
                <p:oleObj spid="_x0000_s30721" name="Equation" r:id="rId1" imgW="17068800" imgH="8534400" progId="Equation.DSMT4">
                  <p:embed/>
                </p:oleObj>
              </mc:Choice>
              <mc:Fallback>
                <p:oleObj name="Equation" r:id="rId1" imgW="17068800" imgH="8534400" progId="Equation.DSMT4">
                  <p:embed/>
                  <p:pic>
                    <p:nvPicPr>
                      <p:cNvPr id="0" name="图片 30720"/>
                      <p:cNvPicPr>
                        <a:picLocks noChangeAspect="1"/>
                      </p:cNvPicPr>
                      <p:nvPr/>
                    </p:nvPicPr>
                    <p:blipFill>
                      <a:blip r:embed="rId2"/>
                      <a:stretch>
                        <a:fillRect/>
                      </a:stretch>
                    </p:blipFill>
                    <p:spPr>
                      <a:xfrm>
                        <a:off x="2241550" y="388938"/>
                        <a:ext cx="1165225" cy="576262"/>
                      </a:xfrm>
                      <a:prstGeom prst="rect">
                        <a:avLst/>
                      </a:prstGeom>
                      <a:noFill/>
                      <a:ln w="9525">
                        <a:noFill/>
                        <a:miter/>
                      </a:ln>
                    </p:spPr>
                  </p:pic>
                </p:oleObj>
              </mc:Fallback>
            </mc:AlternateContent>
          </a:graphicData>
        </a:graphic>
      </p:graphicFrame>
      <p:sp>
        <p:nvSpPr>
          <p:cNvPr id="30726" name="Rectangle 6"/>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723" name="Object 3"/>
          <p:cNvGraphicFramePr>
            <a:graphicFrameLocks noChangeAspect="1"/>
          </p:cNvGraphicFramePr>
          <p:nvPr/>
        </p:nvGraphicFramePr>
        <p:xfrm>
          <a:off x="4292600" y="390525"/>
          <a:ext cx="1547813" cy="603250"/>
        </p:xfrm>
        <a:graphic>
          <a:graphicData uri="http://schemas.openxmlformats.org/presentationml/2006/ole">
            <mc:AlternateContent xmlns:mc="http://schemas.openxmlformats.org/markup-compatibility/2006">
              <mc:Choice xmlns:v="urn:schemas-microsoft-com:vml" Requires="v">
                <p:oleObj spid="_x0000_s30723" name="Equation" r:id="rId3" imgW="21640800" imgH="8534400" progId="Equation.DSMT4">
                  <p:embed/>
                </p:oleObj>
              </mc:Choice>
              <mc:Fallback>
                <p:oleObj name="Equation" r:id="rId3" imgW="21640800" imgH="8534400" progId="Equation.DSMT4">
                  <p:embed/>
                  <p:pic>
                    <p:nvPicPr>
                      <p:cNvPr id="0" name="图片 30722"/>
                      <p:cNvPicPr>
                        <a:picLocks noChangeAspect="1"/>
                      </p:cNvPicPr>
                      <p:nvPr/>
                    </p:nvPicPr>
                    <p:blipFill>
                      <a:blip r:embed="rId4"/>
                      <a:stretch>
                        <a:fillRect/>
                      </a:stretch>
                    </p:blipFill>
                    <p:spPr>
                      <a:xfrm>
                        <a:off x="4292600" y="390525"/>
                        <a:ext cx="1547813" cy="603250"/>
                      </a:xfrm>
                      <a:prstGeom prst="rect">
                        <a:avLst/>
                      </a:prstGeom>
                      <a:noFill/>
                      <a:ln w="9525">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内容占位符 2"/>
          <p:cNvSpPr>
            <a:spLocks noGrp="1"/>
          </p:cNvSpPr>
          <p:nvPr>
            <p:ph idx="1"/>
          </p:nvPr>
        </p:nvSpPr>
        <p:spPr>
          <a:xfrm>
            <a:off x="703263" y="506413"/>
            <a:ext cx="9707562" cy="5387975"/>
          </a:xfrm>
        </p:spPr>
        <p:txBody>
          <a:bodyPr/>
          <a:lstStyle/>
          <a:p>
            <a:pPr marL="0" indent="0" eaLnBrk="1" hangingPunct="1">
              <a:buFont typeface="Wingdings 3" pitchFamily="18" charset="2"/>
              <a:buNone/>
            </a:pPr>
            <a:r>
              <a:rPr lang="en-US" altLang="zh-CN" sz="2000" b="1" smtClean="0"/>
              <a:t>8.1.2 </a:t>
            </a:r>
            <a:r>
              <a:rPr lang="zh-CN" altLang="en-US" sz="2000" b="1" smtClean="0"/>
              <a:t>函数极限定义及性质</a:t>
            </a:r>
            <a:endParaRPr lang="en-US" altLang="zh-CN" sz="2000" b="1" smtClean="0"/>
          </a:p>
          <a:p>
            <a:pPr marL="0" indent="0" eaLnBrk="1" hangingPunct="1"/>
            <a:r>
              <a:rPr lang="zh-CN" altLang="zh-CN" sz="1800" smtClean="0"/>
              <a:t>（</a:t>
            </a:r>
            <a:r>
              <a:rPr lang="en-US" altLang="zh-CN" sz="1800" smtClean="0"/>
              <a:t>1</a:t>
            </a:r>
            <a:r>
              <a:rPr lang="zh-CN" altLang="zh-CN" sz="1800" smtClean="0"/>
              <a:t>）自变量趋于有限数时函数的极限</a:t>
            </a:r>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r>
              <a:rPr lang="en-US" altLang="zh-CN" sz="1800" smtClean="0"/>
              <a:t>【</a:t>
            </a:r>
            <a:r>
              <a:rPr lang="zh-CN" altLang="en-US" sz="1800" smtClean="0"/>
              <a:t>例</a:t>
            </a:r>
            <a:r>
              <a:rPr lang="en-US" altLang="zh-CN" sz="1800" smtClean="0"/>
              <a:t>8-2】</a:t>
            </a:r>
            <a:r>
              <a:rPr lang="zh-CN" altLang="en-US" sz="1800" smtClean="0"/>
              <a:t>函数                           ，当 </a:t>
            </a:r>
            <a:r>
              <a:rPr lang="en-US" altLang="zh-CN" sz="1800" smtClean="0"/>
              <a:t>f(x)</a:t>
            </a:r>
            <a:r>
              <a:rPr lang="zh-CN" altLang="en-US" sz="1800" smtClean="0"/>
              <a:t>的极限不存在。</a:t>
            </a:r>
            <a:endParaRPr lang="en-US" altLang="zh-CN" sz="1800" smtClean="0"/>
          </a:p>
          <a:p>
            <a:pPr marL="0" indent="0" eaLnBrk="1" hangingPunct="1"/>
            <a:endParaRPr lang="en-US" altLang="zh-CN" sz="1800" smtClean="0"/>
          </a:p>
          <a:p>
            <a:pPr marL="0" indent="0" eaLnBrk="1" hangingPunct="1"/>
            <a:r>
              <a:rPr lang="zh-CN" altLang="en-US" sz="1800" smtClean="0"/>
              <a:t>观察图</a:t>
            </a:r>
            <a:r>
              <a:rPr lang="en-US" altLang="zh-CN" sz="1800" smtClean="0"/>
              <a:t>8-3</a:t>
            </a:r>
            <a:r>
              <a:rPr lang="zh-CN" altLang="en-US" sz="1800" smtClean="0"/>
              <a:t>，当          时，</a:t>
            </a:r>
            <a:r>
              <a:rPr lang="en-US" altLang="zh-CN" sz="1800" smtClean="0"/>
              <a:t>f(x)</a:t>
            </a:r>
            <a:r>
              <a:rPr lang="zh-CN" altLang="en-US" sz="1800" smtClean="0"/>
              <a:t>的左极限为－</a:t>
            </a:r>
            <a:r>
              <a:rPr lang="en-US" altLang="zh-CN" sz="1800" smtClean="0"/>
              <a:t>1</a:t>
            </a:r>
            <a:r>
              <a:rPr lang="zh-CN" altLang="en-US" sz="1800" smtClean="0"/>
              <a:t>，右极限为</a:t>
            </a:r>
            <a:r>
              <a:rPr lang="en-US" altLang="zh-CN" sz="1800" smtClean="0"/>
              <a:t>1</a:t>
            </a:r>
            <a:r>
              <a:rPr lang="zh-CN" altLang="en-US" sz="1800" smtClean="0"/>
              <a:t>，                             ，所 不存在                   </a:t>
            </a:r>
            <a:r>
              <a:rPr lang="en-US" altLang="zh-CN" sz="1800" smtClean="0"/>
              <a:t>,x=0</a:t>
            </a:r>
            <a:r>
              <a:rPr lang="zh-CN" altLang="en-US" sz="1800" smtClean="0"/>
              <a:t>是函数</a:t>
            </a:r>
            <a:r>
              <a:rPr lang="en-US" altLang="zh-CN" sz="1800" smtClean="0"/>
              <a:t>f(x)</a:t>
            </a:r>
            <a:r>
              <a:rPr lang="zh-CN" altLang="en-US" sz="1800" smtClean="0"/>
              <a:t>的跳跃间断点。</a:t>
            </a:r>
            <a:endParaRPr lang="en-US" altLang="zh-CN" sz="1800" smtClean="0"/>
          </a:p>
          <a:p>
            <a:pPr marL="0" indent="0" eaLnBrk="1" hangingPunct="1"/>
            <a:endParaRPr lang="zh-CN" altLang="zh-CN" sz="1800" smtClean="0"/>
          </a:p>
          <a:p>
            <a:pPr marL="0" indent="0" eaLnBrk="1" hangingPunct="1"/>
            <a:endParaRPr lang="zh-CN" altLang="en-US" sz="1800" smtClean="0"/>
          </a:p>
        </p:txBody>
      </p:sp>
      <p:sp>
        <p:nvSpPr>
          <p:cNvPr id="2059"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sp>
        <p:nvSpPr>
          <p:cNvPr id="2060" name="Rectangle 5"/>
          <p:cNvSpPr>
            <a:spLocks noChangeArrowheads="1"/>
          </p:cNvSpPr>
          <p:nvPr/>
        </p:nvSpPr>
        <p:spPr bwMode="auto">
          <a:xfrm>
            <a:off x="-327025" y="-147638"/>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50" name="Object 2"/>
          <p:cNvGraphicFramePr>
            <a:graphicFrameLocks noChangeAspect="1"/>
          </p:cNvGraphicFramePr>
          <p:nvPr/>
        </p:nvGraphicFramePr>
        <p:xfrm>
          <a:off x="1033463" y="1246188"/>
          <a:ext cx="7389812" cy="465137"/>
        </p:xfrm>
        <a:graphic>
          <a:graphicData uri="http://schemas.openxmlformats.org/presentationml/2006/ole">
            <mc:AlternateContent xmlns:mc="http://schemas.openxmlformats.org/markup-compatibility/2006">
              <mc:Choice xmlns:v="urn:schemas-microsoft-com:vml" Requires="v">
                <p:oleObj spid="_x0000_s2049" name="Equation" r:id="rId1" imgW="113385600" imgH="7010400" progId="Equation.DSMT4">
                  <p:embed/>
                </p:oleObj>
              </mc:Choice>
              <mc:Fallback>
                <p:oleObj name="Equation" r:id="rId1" imgW="113385600" imgH="7010400" progId="Equation.DSMT4">
                  <p:embed/>
                  <p:pic>
                    <p:nvPicPr>
                      <p:cNvPr id="0" name="图片 2048"/>
                      <p:cNvPicPr>
                        <a:picLocks noChangeAspect="1"/>
                      </p:cNvPicPr>
                      <p:nvPr/>
                    </p:nvPicPr>
                    <p:blipFill>
                      <a:blip r:embed="rId2"/>
                      <a:stretch>
                        <a:fillRect/>
                      </a:stretch>
                    </p:blipFill>
                    <p:spPr>
                      <a:xfrm>
                        <a:off x="1033463" y="1246188"/>
                        <a:ext cx="7389812" cy="465137"/>
                      </a:xfrm>
                      <a:prstGeom prst="rect">
                        <a:avLst/>
                      </a:prstGeom>
                      <a:noFill/>
                      <a:ln w="9525">
                        <a:noFill/>
                        <a:miter/>
                      </a:ln>
                    </p:spPr>
                  </p:pic>
                </p:oleObj>
              </mc:Fallback>
            </mc:AlternateContent>
          </a:graphicData>
        </a:graphic>
      </p:graphicFrame>
      <p:sp>
        <p:nvSpPr>
          <p:cNvPr id="2061" name="Rectangle 8"/>
          <p:cNvSpPr>
            <a:spLocks noChangeArrowheads="1"/>
          </p:cNvSpPr>
          <p:nvPr/>
        </p:nvSpPr>
        <p:spPr bwMode="auto">
          <a:xfrm>
            <a:off x="1044575" y="1717675"/>
            <a:ext cx="12865100" cy="46038"/>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2051" name="Object 3"/>
          <p:cNvGraphicFramePr>
            <a:graphicFrameLocks noChangeAspect="1"/>
          </p:cNvGraphicFramePr>
          <p:nvPr/>
        </p:nvGraphicFramePr>
        <p:xfrm>
          <a:off x="915988" y="1717675"/>
          <a:ext cx="7645400" cy="474663"/>
        </p:xfrm>
        <a:graphic>
          <a:graphicData uri="http://schemas.openxmlformats.org/presentationml/2006/ole">
            <mc:AlternateContent xmlns:mc="http://schemas.openxmlformats.org/markup-compatibility/2006">
              <mc:Choice xmlns:v="urn:schemas-microsoft-com:vml" Requires="v">
                <p:oleObj spid="_x0000_s2051" name="Equation" r:id="rId3" imgW="113995200" imgH="7010400" progId="Equation.DSMT4">
                  <p:embed/>
                </p:oleObj>
              </mc:Choice>
              <mc:Fallback>
                <p:oleObj name="Equation" r:id="rId3" imgW="113995200" imgH="7010400" progId="Equation.DSMT4">
                  <p:embed/>
                  <p:pic>
                    <p:nvPicPr>
                      <p:cNvPr id="0" name="图片 2050"/>
                      <p:cNvPicPr>
                        <a:picLocks noChangeAspect="1"/>
                      </p:cNvPicPr>
                      <p:nvPr/>
                    </p:nvPicPr>
                    <p:blipFill>
                      <a:blip r:embed="rId4"/>
                      <a:stretch>
                        <a:fillRect/>
                      </a:stretch>
                    </p:blipFill>
                    <p:spPr>
                      <a:xfrm>
                        <a:off x="915988" y="1717675"/>
                        <a:ext cx="7645400" cy="474663"/>
                      </a:xfrm>
                      <a:prstGeom prst="rect">
                        <a:avLst/>
                      </a:prstGeom>
                      <a:noFill/>
                      <a:ln w="9525">
                        <a:noFill/>
                        <a:miter/>
                      </a:ln>
                    </p:spPr>
                  </p:pic>
                </p:oleObj>
              </mc:Fallback>
            </mc:AlternateContent>
          </a:graphicData>
        </a:graphic>
      </p:graphicFrame>
      <p:sp>
        <p:nvSpPr>
          <p:cNvPr id="2062" name="Rectangle 10"/>
          <p:cNvSpPr>
            <a:spLocks noChangeArrowheads="1"/>
          </p:cNvSpPr>
          <p:nvPr/>
        </p:nvSpPr>
        <p:spPr bwMode="auto">
          <a:xfrm>
            <a:off x="915988" y="2349500"/>
            <a:ext cx="17078325" cy="46038"/>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2052" name="Object 4"/>
          <p:cNvGraphicFramePr>
            <a:graphicFrameLocks noChangeAspect="1"/>
          </p:cNvGraphicFramePr>
          <p:nvPr/>
        </p:nvGraphicFramePr>
        <p:xfrm>
          <a:off x="915988" y="2349500"/>
          <a:ext cx="7623175" cy="476250"/>
        </p:xfrm>
        <a:graphic>
          <a:graphicData uri="http://schemas.openxmlformats.org/presentationml/2006/ole">
            <mc:AlternateContent xmlns:mc="http://schemas.openxmlformats.org/markup-compatibility/2006">
              <mc:Choice xmlns:v="urn:schemas-microsoft-com:vml" Requires="v">
                <p:oleObj spid="_x0000_s2052" name="Equation" r:id="rId5" imgW="113690400" imgH="7010400" progId="Equation.DSMT4">
                  <p:embed/>
                </p:oleObj>
              </mc:Choice>
              <mc:Fallback>
                <p:oleObj name="Equation" r:id="rId5" imgW="113690400" imgH="7010400" progId="Equation.DSMT4">
                  <p:embed/>
                  <p:pic>
                    <p:nvPicPr>
                      <p:cNvPr id="0" name="图片 2051"/>
                      <p:cNvPicPr>
                        <a:picLocks noChangeAspect="1"/>
                      </p:cNvPicPr>
                      <p:nvPr/>
                    </p:nvPicPr>
                    <p:blipFill>
                      <a:blip r:embed="rId6"/>
                      <a:stretch>
                        <a:fillRect/>
                      </a:stretch>
                    </p:blipFill>
                    <p:spPr>
                      <a:xfrm>
                        <a:off x="915988" y="2349500"/>
                        <a:ext cx="7623175" cy="476250"/>
                      </a:xfrm>
                      <a:prstGeom prst="rect">
                        <a:avLst/>
                      </a:prstGeom>
                      <a:noFill/>
                      <a:ln w="9525">
                        <a:noFill/>
                        <a:miter/>
                      </a:ln>
                    </p:spPr>
                  </p:pic>
                </p:oleObj>
              </mc:Fallback>
            </mc:AlternateContent>
          </a:graphicData>
        </a:graphic>
      </p:graphicFrame>
      <p:sp>
        <p:nvSpPr>
          <p:cNvPr id="2063" name="Rectangle 12"/>
          <p:cNvSpPr>
            <a:spLocks noChangeArrowheads="1"/>
          </p:cNvSpPr>
          <p:nvPr/>
        </p:nvSpPr>
        <p:spPr bwMode="auto">
          <a:xfrm>
            <a:off x="915988" y="2946400"/>
            <a:ext cx="21058187" cy="46038"/>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2053" name="Object 5"/>
          <p:cNvGraphicFramePr>
            <a:graphicFrameLocks noChangeAspect="1"/>
          </p:cNvGraphicFramePr>
          <p:nvPr/>
        </p:nvGraphicFramePr>
        <p:xfrm>
          <a:off x="915988" y="2946400"/>
          <a:ext cx="4162425" cy="477838"/>
        </p:xfrm>
        <a:graphic>
          <a:graphicData uri="http://schemas.openxmlformats.org/presentationml/2006/ole">
            <mc:AlternateContent xmlns:mc="http://schemas.openxmlformats.org/markup-compatibility/2006">
              <mc:Choice xmlns:v="urn:schemas-microsoft-com:vml" Requires="v">
                <p:oleObj spid="_x0000_s2053" name="Equation" r:id="rId7" imgW="57912000" imgH="6705600" progId="Equation.DSMT4">
                  <p:embed/>
                </p:oleObj>
              </mc:Choice>
              <mc:Fallback>
                <p:oleObj name="Equation" r:id="rId7" imgW="57912000" imgH="6705600" progId="Equation.DSMT4">
                  <p:embed/>
                  <p:pic>
                    <p:nvPicPr>
                      <p:cNvPr id="0" name="图片 2052"/>
                      <p:cNvPicPr>
                        <a:picLocks noChangeAspect="1"/>
                      </p:cNvPicPr>
                      <p:nvPr/>
                    </p:nvPicPr>
                    <p:blipFill>
                      <a:blip r:embed="rId8"/>
                      <a:stretch>
                        <a:fillRect/>
                      </a:stretch>
                    </p:blipFill>
                    <p:spPr>
                      <a:xfrm>
                        <a:off x="915988" y="2946400"/>
                        <a:ext cx="4162425" cy="477838"/>
                      </a:xfrm>
                      <a:prstGeom prst="rect">
                        <a:avLst/>
                      </a:prstGeom>
                      <a:noFill/>
                      <a:ln w="9525">
                        <a:noFill/>
                        <a:miter/>
                      </a:ln>
                    </p:spPr>
                  </p:pic>
                </p:oleObj>
              </mc:Fallback>
            </mc:AlternateContent>
          </a:graphicData>
        </a:graphic>
      </p:graphicFrame>
      <p:sp>
        <p:nvSpPr>
          <p:cNvPr id="14" name="矩形 13"/>
          <p:cNvSpPr/>
          <p:nvPr/>
        </p:nvSpPr>
        <p:spPr>
          <a:xfrm>
            <a:off x="4727575" y="2946400"/>
            <a:ext cx="4532313" cy="369888"/>
          </a:xfrm>
          <a:prstGeom prst="rect">
            <a:avLst/>
          </a:prstGeom>
        </p:spPr>
        <p:txBody>
          <a:bodyPr wrap="none">
            <a:spAutoFit/>
          </a:bodyPr>
          <a:lstStyle/>
          <a:p>
            <a:pPr indent="266700" algn="just">
              <a:spcBef>
                <a:spcPts val="0"/>
              </a:spcBef>
              <a:spcAft>
                <a:spcPts val="0"/>
              </a:spcAft>
              <a:defRPr/>
            </a:pPr>
            <a:r>
              <a:rPr lang="en-US" altLang="zh-CN" kern="100" dirty="0">
                <a:latin typeface="Times New Roman" pitchFamily="18" charset="0"/>
                <a:ea typeface="宋体" pitchFamily="2" charset="-122"/>
              </a:rPr>
              <a:t>(</a:t>
            </a:r>
            <a:r>
              <a:rPr lang="zh-CN" altLang="zh-CN" kern="100" dirty="0">
                <a:latin typeface="Times New Roman" pitchFamily="18" charset="0"/>
                <a:ea typeface="宋体" pitchFamily="2" charset="-122"/>
              </a:rPr>
              <a:t>极限存在的充要条件是左右极限相等</a:t>
            </a:r>
            <a:r>
              <a:rPr lang="en-US" altLang="zh-CN" kern="100" dirty="0">
                <a:latin typeface="Times New Roman" pitchFamily="18" charset="0"/>
                <a:ea typeface="宋体" pitchFamily="2" charset="-122"/>
              </a:rPr>
              <a:t>)</a:t>
            </a:r>
            <a:r>
              <a:rPr lang="zh-CN" altLang="zh-CN" kern="100" dirty="0">
                <a:latin typeface="Times New Roman" pitchFamily="18" charset="0"/>
                <a:ea typeface="宋体" pitchFamily="2" charset="-122"/>
              </a:rPr>
              <a:t>。</a:t>
            </a:r>
            <a:endParaRPr lang="zh-CN" altLang="zh-CN" kern="100" dirty="0">
              <a:latin typeface="Times New Roman" pitchFamily="18" charset="0"/>
              <a:ea typeface="宋体" pitchFamily="2" charset="-122"/>
            </a:endParaRPr>
          </a:p>
        </p:txBody>
      </p:sp>
      <p:sp>
        <p:nvSpPr>
          <p:cNvPr id="2065" name="Rectangle 19"/>
          <p:cNvSpPr>
            <a:spLocks noChangeArrowheads="1"/>
          </p:cNvSpPr>
          <p:nvPr/>
        </p:nvSpPr>
        <p:spPr bwMode="auto">
          <a:xfrm flipV="1">
            <a:off x="501650" y="0"/>
            <a:ext cx="11690350" cy="46038"/>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2054" name="Object 6"/>
          <p:cNvGraphicFramePr>
            <a:graphicFrameLocks noChangeAspect="1"/>
          </p:cNvGraphicFramePr>
          <p:nvPr/>
        </p:nvGraphicFramePr>
        <p:xfrm>
          <a:off x="2736850" y="3454400"/>
          <a:ext cx="1652588" cy="944563"/>
        </p:xfrm>
        <a:graphic>
          <a:graphicData uri="http://schemas.openxmlformats.org/presentationml/2006/ole">
            <mc:AlternateContent xmlns:mc="http://schemas.openxmlformats.org/markup-compatibility/2006">
              <mc:Choice xmlns:v="urn:schemas-microsoft-com:vml" Requires="v">
                <p:oleObj spid="_x0000_s2054" name="Equation" r:id="rId9" imgW="29870400" imgH="17068800" progId="Equation.DSMT4">
                  <p:embed/>
                </p:oleObj>
              </mc:Choice>
              <mc:Fallback>
                <p:oleObj name="Equation" r:id="rId9" imgW="29870400" imgH="17068800" progId="Equation.DSMT4">
                  <p:embed/>
                  <p:pic>
                    <p:nvPicPr>
                      <p:cNvPr id="0" name="图片 2053"/>
                      <p:cNvPicPr>
                        <a:picLocks noChangeAspect="1"/>
                      </p:cNvPicPr>
                      <p:nvPr/>
                    </p:nvPicPr>
                    <p:blipFill>
                      <a:blip r:embed="rId10"/>
                      <a:stretch>
                        <a:fillRect/>
                      </a:stretch>
                    </p:blipFill>
                    <p:spPr>
                      <a:xfrm>
                        <a:off x="2736850" y="3454400"/>
                        <a:ext cx="1652588" cy="944563"/>
                      </a:xfrm>
                      <a:prstGeom prst="rect">
                        <a:avLst/>
                      </a:prstGeom>
                      <a:noFill/>
                      <a:ln w="9525">
                        <a:noFill/>
                        <a:miter/>
                      </a:ln>
                    </p:spPr>
                  </p:pic>
                </p:oleObj>
              </mc:Fallback>
            </mc:AlternateContent>
          </a:graphicData>
        </a:graphic>
      </p:graphicFrame>
      <p:sp>
        <p:nvSpPr>
          <p:cNvPr id="2066" name="Rectangle 2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55" name="Object 7"/>
          <p:cNvGraphicFramePr>
            <a:graphicFrameLocks noChangeAspect="1"/>
          </p:cNvGraphicFramePr>
          <p:nvPr/>
        </p:nvGraphicFramePr>
        <p:xfrm>
          <a:off x="2459038" y="4586288"/>
          <a:ext cx="723900" cy="338137"/>
        </p:xfrm>
        <a:graphic>
          <a:graphicData uri="http://schemas.openxmlformats.org/presentationml/2006/ole">
            <mc:AlternateContent xmlns:mc="http://schemas.openxmlformats.org/markup-compatibility/2006">
              <mc:Choice xmlns:v="urn:schemas-microsoft-com:vml" Requires="v">
                <p:oleObj spid="_x0000_s2055" name="Equation" r:id="rId11" imgW="10363200" imgH="4876800" progId="Equation.DSMT4">
                  <p:embed/>
                </p:oleObj>
              </mc:Choice>
              <mc:Fallback>
                <p:oleObj name="Equation" r:id="rId11" imgW="10363200" imgH="4876800" progId="Equation.DSMT4">
                  <p:embed/>
                  <p:pic>
                    <p:nvPicPr>
                      <p:cNvPr id="0" name="图片 2054"/>
                      <p:cNvPicPr>
                        <a:picLocks noChangeAspect="1"/>
                      </p:cNvPicPr>
                      <p:nvPr/>
                    </p:nvPicPr>
                    <p:blipFill>
                      <a:blip r:embed="rId12"/>
                      <a:stretch>
                        <a:fillRect/>
                      </a:stretch>
                    </p:blipFill>
                    <p:spPr>
                      <a:xfrm>
                        <a:off x="2459038" y="4586288"/>
                        <a:ext cx="723900" cy="338137"/>
                      </a:xfrm>
                      <a:prstGeom prst="rect">
                        <a:avLst/>
                      </a:prstGeom>
                      <a:noFill/>
                      <a:ln w="9525">
                        <a:noFill/>
                        <a:miter/>
                      </a:ln>
                    </p:spPr>
                  </p:pic>
                </p:oleObj>
              </mc:Fallback>
            </mc:AlternateContent>
          </a:graphicData>
        </a:graphic>
      </p:graphicFrame>
      <p:sp>
        <p:nvSpPr>
          <p:cNvPr id="2067" name="Rectangle 30"/>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56" name="Object 8"/>
          <p:cNvGraphicFramePr>
            <a:graphicFrameLocks noChangeAspect="1"/>
          </p:cNvGraphicFramePr>
          <p:nvPr/>
        </p:nvGraphicFramePr>
        <p:xfrm>
          <a:off x="6905625" y="4600575"/>
          <a:ext cx="1958975" cy="384175"/>
        </p:xfrm>
        <a:graphic>
          <a:graphicData uri="http://schemas.openxmlformats.org/presentationml/2006/ole">
            <mc:AlternateContent xmlns:mc="http://schemas.openxmlformats.org/markup-compatibility/2006">
              <mc:Choice xmlns:v="urn:schemas-microsoft-com:vml" Requires="v">
                <p:oleObj spid="_x0000_s2056" name="Equation" r:id="rId13" imgW="33832800" imgH="6705600" progId="Equation.DSMT4">
                  <p:embed/>
                </p:oleObj>
              </mc:Choice>
              <mc:Fallback>
                <p:oleObj name="Equation" r:id="rId13" imgW="33832800" imgH="6705600" progId="Equation.DSMT4">
                  <p:embed/>
                  <p:pic>
                    <p:nvPicPr>
                      <p:cNvPr id="0" name="图片 2055"/>
                      <p:cNvPicPr>
                        <a:picLocks noChangeAspect="1"/>
                      </p:cNvPicPr>
                      <p:nvPr/>
                    </p:nvPicPr>
                    <p:blipFill>
                      <a:blip r:embed="rId14"/>
                      <a:stretch>
                        <a:fillRect/>
                      </a:stretch>
                    </p:blipFill>
                    <p:spPr>
                      <a:xfrm>
                        <a:off x="6905625" y="4600575"/>
                        <a:ext cx="1958975" cy="384175"/>
                      </a:xfrm>
                      <a:prstGeom prst="rect">
                        <a:avLst/>
                      </a:prstGeom>
                      <a:noFill/>
                      <a:ln w="9525">
                        <a:noFill/>
                        <a:miter/>
                      </a:ln>
                    </p:spPr>
                  </p:pic>
                </p:oleObj>
              </mc:Fallback>
            </mc:AlternateContent>
          </a:graphicData>
        </a:graphic>
      </p:graphicFrame>
      <p:sp>
        <p:nvSpPr>
          <p:cNvPr id="2068" name="Rectangle 3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2057" name="Object 9"/>
          <p:cNvGraphicFramePr>
            <a:graphicFrameLocks noChangeAspect="1"/>
          </p:cNvGraphicFramePr>
          <p:nvPr/>
        </p:nvGraphicFramePr>
        <p:xfrm>
          <a:off x="1117600" y="4843463"/>
          <a:ext cx="955675" cy="469900"/>
        </p:xfrm>
        <a:graphic>
          <a:graphicData uri="http://schemas.openxmlformats.org/presentationml/2006/ole">
            <mc:AlternateContent xmlns:mc="http://schemas.openxmlformats.org/markup-compatibility/2006">
              <mc:Choice xmlns:v="urn:schemas-microsoft-com:vml" Requires="v">
                <p:oleObj spid="_x0000_s2057" name="Equation" r:id="rId15" imgW="13411200" imgH="6705600" progId="Equation.DSMT4">
                  <p:embed/>
                </p:oleObj>
              </mc:Choice>
              <mc:Fallback>
                <p:oleObj name="Equation" r:id="rId15" imgW="13411200" imgH="6705600" progId="Equation.DSMT4">
                  <p:embed/>
                  <p:pic>
                    <p:nvPicPr>
                      <p:cNvPr id="0" name="图片 2056"/>
                      <p:cNvPicPr>
                        <a:picLocks noChangeAspect="1"/>
                      </p:cNvPicPr>
                      <p:nvPr/>
                    </p:nvPicPr>
                    <p:blipFill>
                      <a:blip r:embed="rId16"/>
                      <a:stretch>
                        <a:fillRect/>
                      </a:stretch>
                    </p:blipFill>
                    <p:spPr>
                      <a:xfrm>
                        <a:off x="1117600" y="4843463"/>
                        <a:ext cx="955675" cy="4699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p:txBody>
          <a:bodyPr/>
          <a:lstStyle/>
          <a:p>
            <a:pPr eaLnBrk="1" hangingPunct="1"/>
            <a:r>
              <a:rPr lang="en-US" altLang="zh-CN" b="1" smtClean="0"/>
              <a:t>8.8 </a:t>
            </a:r>
            <a:r>
              <a:rPr lang="zh-CN" altLang="zh-CN" b="1" smtClean="0"/>
              <a:t>方程数值的求解方法</a:t>
            </a:r>
            <a:br>
              <a:rPr lang="zh-CN" altLang="zh-CN" b="1" smtClean="0"/>
            </a:br>
            <a:endParaRPr lang="zh-CN" altLang="en-US" smtClean="0"/>
          </a:p>
        </p:txBody>
      </p:sp>
      <p:sp>
        <p:nvSpPr>
          <p:cNvPr id="87042" name="内容占位符 2"/>
          <p:cNvSpPr>
            <a:spLocks noGrp="1"/>
          </p:cNvSpPr>
          <p:nvPr>
            <p:ph idx="1"/>
          </p:nvPr>
        </p:nvSpPr>
        <p:spPr>
          <a:xfrm>
            <a:off x="677863" y="2160588"/>
            <a:ext cx="8596312" cy="4594225"/>
          </a:xfrm>
        </p:spPr>
        <p:txBody>
          <a:bodyPr/>
          <a:lstStyle/>
          <a:p>
            <a:pPr eaLnBrk="1" hangingPunct="1"/>
            <a:r>
              <a:rPr lang="en-US" altLang="zh-CN" sz="1800" smtClean="0"/>
              <a:t>MatLab</a:t>
            </a:r>
            <a:r>
              <a:rPr lang="zh-CN" altLang="en-US" sz="1800" smtClean="0"/>
              <a:t>求近似解的命令是：</a:t>
            </a:r>
            <a:r>
              <a:rPr lang="en-US" altLang="zh-CN" sz="1800" smtClean="0"/>
              <a:t>fzero(‘f’</a:t>
            </a:r>
            <a:r>
              <a:rPr lang="zh-CN" altLang="en-US" sz="1800" smtClean="0"/>
              <a:t>，</a:t>
            </a:r>
            <a:r>
              <a:rPr lang="en-US" altLang="zh-CN" sz="1800" smtClean="0"/>
              <a:t>x0)   %</a:t>
            </a:r>
            <a:r>
              <a:rPr lang="zh-CN" altLang="en-US" sz="1800" smtClean="0"/>
              <a:t>在</a:t>
            </a:r>
            <a:r>
              <a:rPr lang="en-US" altLang="zh-CN" sz="1800" smtClean="0"/>
              <a:t>x</a:t>
            </a:r>
            <a:r>
              <a:rPr lang="zh-CN" altLang="en-US" sz="1800" smtClean="0"/>
              <a:t>＝</a:t>
            </a:r>
            <a:r>
              <a:rPr lang="en-US" altLang="zh-CN" sz="1800" smtClean="0"/>
              <a:t>x0</a:t>
            </a:r>
            <a:r>
              <a:rPr lang="zh-CN" altLang="en-US" sz="1800" smtClean="0"/>
              <a:t>附近求</a:t>
            </a:r>
            <a:r>
              <a:rPr lang="en-US" altLang="zh-CN" sz="1800" smtClean="0"/>
              <a:t>f(x)=0</a:t>
            </a:r>
            <a:r>
              <a:rPr lang="zh-CN" altLang="en-US" sz="1800" smtClean="0"/>
              <a:t>的近似解。</a:t>
            </a:r>
            <a:endParaRPr lang="zh-CN" altLang="en-US" sz="1800" smtClean="0"/>
          </a:p>
          <a:p>
            <a:pPr eaLnBrk="1" hangingPunct="1"/>
            <a:r>
              <a:rPr lang="zh-CN" altLang="en-US" sz="1800" smtClean="0"/>
              <a:t>编写程序求方程的近似解，可分两步来做：</a:t>
            </a:r>
            <a:endParaRPr lang="zh-CN" altLang="en-US" sz="1800" smtClean="0"/>
          </a:p>
          <a:p>
            <a:pPr eaLnBrk="1" hangingPunct="1"/>
            <a:r>
              <a:rPr lang="zh-CN" altLang="en-US" sz="1800" smtClean="0"/>
              <a:t>第一步是确定根的大致范围。先较精确地画出</a:t>
            </a:r>
            <a:r>
              <a:rPr lang="en-US" altLang="zh-CN" sz="1800" smtClean="0"/>
              <a:t>y=f(x)</a:t>
            </a:r>
            <a:r>
              <a:rPr lang="zh-CN" altLang="en-US" sz="1800" smtClean="0"/>
              <a:t>的图形，然后从图上定出它与</a:t>
            </a:r>
            <a:r>
              <a:rPr lang="en-US" altLang="zh-CN" sz="1800" smtClean="0"/>
              <a:t>x</a:t>
            </a:r>
            <a:r>
              <a:rPr lang="zh-CN" altLang="en-US" sz="1800" smtClean="0"/>
              <a:t>轴交点的大概位置。由于作图和读数的误差，这种做法得不出根的高精度的近似值，但一般已可以确定出根的隔离区间。</a:t>
            </a:r>
            <a:endParaRPr lang="zh-CN" altLang="en-US" sz="1800" smtClean="0"/>
          </a:p>
          <a:p>
            <a:pPr eaLnBrk="1" hangingPunct="1"/>
            <a:r>
              <a:rPr lang="zh-CN" altLang="en-US" sz="1800" smtClean="0"/>
              <a:t>第二步是以根的隔离区间的端点作为根的初始近似值，逐步改善根的近似值的精确度，直至求得满足精确度要求的近似解。常用的方法有二分法和切线法。</a:t>
            </a:r>
            <a:endParaRPr lang="zh-CN" altLang="en-US" sz="1800" smtClean="0"/>
          </a:p>
          <a:p>
            <a:pPr eaLnBrk="1" hangingPunct="1"/>
            <a:r>
              <a:rPr lang="zh-CN" altLang="en-US" sz="1800" smtClean="0"/>
              <a:t>二分法求方程</a:t>
            </a:r>
            <a:r>
              <a:rPr lang="en-US" altLang="zh-CN" sz="1800" smtClean="0"/>
              <a:t>f</a:t>
            </a:r>
            <a:r>
              <a:rPr lang="zh-CN" altLang="en-US" sz="1800" smtClean="0"/>
              <a:t>＝</a:t>
            </a:r>
            <a:r>
              <a:rPr lang="en-US" altLang="zh-CN" sz="1800" smtClean="0"/>
              <a:t>0</a:t>
            </a:r>
            <a:r>
              <a:rPr lang="zh-CN" altLang="en-US" sz="1800" smtClean="0"/>
              <a:t>的近似解的函数</a:t>
            </a:r>
            <a:r>
              <a:rPr lang="en-US" altLang="zh-CN" sz="1800" smtClean="0"/>
              <a:t>erff</a:t>
            </a:r>
            <a:r>
              <a:rPr lang="zh-CN" altLang="en-US" sz="1800" smtClean="0"/>
              <a:t>定义如下：</a:t>
            </a:r>
            <a:endParaRPr lang="zh-CN" altLang="en-US" sz="1800" smtClean="0"/>
          </a:p>
          <a:p>
            <a:pPr eaLnBrk="1" hangingPunct="1"/>
            <a:r>
              <a:rPr lang="en-US" altLang="zh-CN" sz="1800" smtClean="0"/>
              <a:t>function y=erff(f,a,b,wch)  </a:t>
            </a:r>
            <a:endParaRPr lang="en-US" altLang="zh-CN" sz="1800" smtClean="0"/>
          </a:p>
          <a:p>
            <a:pPr eaLnBrk="1" hangingPunct="1"/>
            <a:r>
              <a:rPr lang="zh-CN" altLang="en-US" sz="1800" smtClean="0"/>
              <a:t>％其中</a:t>
            </a:r>
            <a:r>
              <a:rPr lang="en-US" altLang="zh-CN" sz="1800" smtClean="0"/>
              <a:t>f</a:t>
            </a:r>
            <a:r>
              <a:rPr lang="zh-CN" altLang="en-US" sz="1800" smtClean="0"/>
              <a:t>是符号函数，</a:t>
            </a:r>
            <a:r>
              <a:rPr lang="en-US" altLang="zh-CN" sz="1800" smtClean="0"/>
              <a:t>a,b</a:t>
            </a:r>
            <a:r>
              <a:rPr lang="zh-CN" altLang="en-US" sz="1800" smtClean="0"/>
              <a:t>是隔离区间的左右端点值，</a:t>
            </a:r>
            <a:r>
              <a:rPr lang="en-US" altLang="zh-CN" sz="1800" smtClean="0"/>
              <a:t>wch</a:t>
            </a:r>
            <a:r>
              <a:rPr lang="zh-CN" altLang="en-US" sz="1800" smtClean="0"/>
              <a:t>是要求的误差，函数返回近似解和迭代次数。</a:t>
            </a:r>
            <a:endParaRPr lang="zh-CN" altLang="en-US" sz="1800" smtClean="0"/>
          </a:p>
          <a:p>
            <a:pPr eaLnBrk="1" hangingPunct="1"/>
            <a:endParaRPr lang="zh-CN" altLang="en-US" sz="18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4513" y="449263"/>
            <a:ext cx="8596312" cy="6010275"/>
          </a:xfrm>
        </p:spPr>
        <p:txBody>
          <a:bodyPr rtlCol="0">
            <a:normAutofit fontScale="85000" lnSpcReduction="20000"/>
          </a:bodyPr>
          <a:lstStyle/>
          <a:p>
            <a:pPr eaLnBrk="1" hangingPunct="1">
              <a:spcAft>
                <a:spcPts val="0"/>
              </a:spcAft>
              <a:buFont typeface="Wingdings 3" pitchFamily="18" charset="2"/>
              <a:buChar char=""/>
              <a:defRPr/>
            </a:pPr>
            <a:r>
              <a:rPr lang="en-US" altLang="zh-CN" sz="1800" dirty="0" smtClean="0">
                <a:solidFill>
                  <a:schemeClr val="tx1">
                    <a:lumMod val="75000"/>
                    <a:lumOff val="25000"/>
                  </a:schemeClr>
                </a:solidFill>
              </a:rPr>
              <a:t>x=a</a:t>
            </a:r>
            <a:r>
              <a:rPr lang="en-US" altLang="zh-CN" sz="1800" dirty="0">
                <a:solidFill>
                  <a:schemeClr val="tx1">
                    <a:lumMod val="75000"/>
                    <a:lumOff val="25000"/>
                  </a:schemeClr>
                </a:solidFill>
              </a:rPr>
              <a:t>;</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err="1">
                <a:solidFill>
                  <a:schemeClr val="tx1">
                    <a:lumMod val="75000"/>
                    <a:lumOff val="25000"/>
                  </a:schemeClr>
                </a:solidFill>
              </a:rPr>
              <a:t>fa</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eval</a:t>
            </a:r>
            <a:r>
              <a:rPr lang="en-US" altLang="zh-CN" sz="1800" dirty="0">
                <a:solidFill>
                  <a:schemeClr val="tx1">
                    <a:lumMod val="75000"/>
                    <a:lumOff val="25000"/>
                  </a:schemeClr>
                </a:solidFill>
              </a:rPr>
              <a:t>(f);</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x=(</a:t>
            </a:r>
            <a:r>
              <a:rPr lang="en-US" altLang="zh-CN" sz="1800" dirty="0" err="1">
                <a:solidFill>
                  <a:schemeClr val="tx1">
                    <a:lumMod val="75000"/>
                    <a:lumOff val="25000"/>
                  </a:schemeClr>
                </a:solidFill>
              </a:rPr>
              <a:t>a+b</a:t>
            </a:r>
            <a:r>
              <a:rPr lang="en-US" altLang="zh-CN" sz="1800" dirty="0">
                <a:solidFill>
                  <a:schemeClr val="tx1">
                    <a:lumMod val="75000"/>
                    <a:lumOff val="25000"/>
                  </a:schemeClr>
                </a:solidFill>
              </a:rPr>
              <a:t>)/2;</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err="1">
                <a:solidFill>
                  <a:schemeClr val="tx1">
                    <a:lumMod val="75000"/>
                    <a:lumOff val="25000"/>
                  </a:schemeClr>
                </a:solidFill>
              </a:rPr>
              <a:t>fx</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eval</a:t>
            </a:r>
            <a:r>
              <a:rPr lang="en-US" altLang="zh-CN" sz="1800" dirty="0">
                <a:solidFill>
                  <a:schemeClr val="tx1">
                    <a:lumMod val="75000"/>
                    <a:lumOff val="25000"/>
                  </a:schemeClr>
                </a:solidFill>
              </a:rPr>
              <a:t>(f);</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n=0;</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while (b-a)&gt;</a:t>
            </a:r>
            <a:r>
              <a:rPr lang="en-US" altLang="zh-CN" sz="1800" dirty="0" err="1">
                <a:solidFill>
                  <a:schemeClr val="tx1">
                    <a:lumMod val="75000"/>
                    <a:lumOff val="25000"/>
                  </a:schemeClr>
                </a:solidFill>
              </a:rPr>
              <a:t>wch</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n=n+1;</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if  (</a:t>
            </a:r>
            <a:r>
              <a:rPr lang="en-US" altLang="zh-CN" sz="1800" dirty="0" err="1">
                <a:solidFill>
                  <a:schemeClr val="tx1">
                    <a:lumMod val="75000"/>
                    <a:lumOff val="25000"/>
                  </a:schemeClr>
                </a:solidFill>
              </a:rPr>
              <a:t>fx</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fa</a:t>
            </a:r>
            <a:r>
              <a:rPr lang="en-US" altLang="zh-CN" sz="1800" dirty="0">
                <a:solidFill>
                  <a:schemeClr val="tx1">
                    <a:lumMod val="75000"/>
                    <a:lumOff val="25000"/>
                  </a:schemeClr>
                </a:solidFill>
              </a:rPr>
              <a:t>&gt;0)</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a=x;</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else </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b=x;</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end </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x=a;</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fa</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eval</a:t>
            </a:r>
            <a:r>
              <a:rPr lang="en-US" altLang="zh-CN" sz="1800" dirty="0">
                <a:solidFill>
                  <a:schemeClr val="tx1">
                    <a:lumMod val="75000"/>
                    <a:lumOff val="25000"/>
                  </a:schemeClr>
                </a:solidFill>
              </a:rPr>
              <a:t>(f);</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x=(</a:t>
            </a:r>
            <a:r>
              <a:rPr lang="en-US" altLang="zh-CN" sz="1800" dirty="0" err="1">
                <a:solidFill>
                  <a:schemeClr val="tx1">
                    <a:lumMod val="75000"/>
                    <a:lumOff val="25000"/>
                  </a:schemeClr>
                </a:solidFill>
              </a:rPr>
              <a:t>a+b</a:t>
            </a:r>
            <a:r>
              <a:rPr lang="en-US" altLang="zh-CN" sz="1800" dirty="0">
                <a:solidFill>
                  <a:schemeClr val="tx1">
                    <a:lumMod val="75000"/>
                    <a:lumOff val="25000"/>
                  </a:schemeClr>
                </a:solidFill>
              </a:rPr>
              <a:t>)/2;</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a:t>
            </a:r>
            <a:r>
              <a:rPr lang="en-US" altLang="zh-CN" sz="1800" dirty="0" err="1">
                <a:solidFill>
                  <a:schemeClr val="tx1">
                    <a:lumMod val="75000"/>
                    <a:lumOff val="25000"/>
                  </a:schemeClr>
                </a:solidFill>
              </a:rPr>
              <a:t>fx</a:t>
            </a:r>
            <a:r>
              <a:rPr lang="en-US" altLang="zh-CN" sz="1800" dirty="0">
                <a:solidFill>
                  <a:schemeClr val="tx1">
                    <a:lumMod val="75000"/>
                    <a:lumOff val="25000"/>
                  </a:schemeClr>
                </a:solidFill>
              </a:rPr>
              <a:t>=</a:t>
            </a:r>
            <a:r>
              <a:rPr lang="en-US" altLang="zh-CN" sz="1800" dirty="0" err="1">
                <a:solidFill>
                  <a:schemeClr val="tx1">
                    <a:lumMod val="75000"/>
                    <a:lumOff val="25000"/>
                  </a:schemeClr>
                </a:solidFill>
              </a:rPr>
              <a:t>eval</a:t>
            </a:r>
            <a:r>
              <a:rPr lang="en-US" altLang="zh-CN" sz="1800" dirty="0">
                <a:solidFill>
                  <a:schemeClr val="tx1">
                    <a:lumMod val="75000"/>
                    <a:lumOff val="25000"/>
                  </a:schemeClr>
                </a:solidFill>
              </a:rPr>
              <a:t>(f);</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  end     </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y(1)=a;  </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r>
              <a:rPr lang="en-US" altLang="zh-CN" sz="1800" dirty="0">
                <a:solidFill>
                  <a:schemeClr val="tx1">
                    <a:lumMod val="75000"/>
                    <a:lumOff val="25000"/>
                  </a:schemeClr>
                </a:solidFill>
              </a:rPr>
              <a:t>y(2)=n;</a:t>
            </a:r>
            <a:endParaRPr lang="en-US" altLang="zh-CN" sz="1800" dirty="0">
              <a:solidFill>
                <a:schemeClr val="tx1">
                  <a:lumMod val="75000"/>
                  <a:lumOff val="25000"/>
                </a:schemeClr>
              </a:solidFill>
            </a:endParaRPr>
          </a:p>
          <a:p>
            <a:pPr eaLnBrk="1" hangingPunct="1">
              <a:spcAft>
                <a:spcPts val="0"/>
              </a:spcAft>
              <a:buFont typeface="Wingdings 3" pitchFamily="18" charset="2"/>
              <a:buChar char=""/>
              <a:defRPr/>
            </a:pPr>
            <a:endParaRPr lang="zh-CN" altLang="en-US" sz="1800" dirty="0">
              <a:solidFill>
                <a:schemeClr val="tx1">
                  <a:lumMod val="75000"/>
                  <a:lumOff val="2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a:xfrm>
            <a:off x="619125" y="465138"/>
            <a:ext cx="8596313" cy="5891212"/>
          </a:xfrm>
        </p:spPr>
        <p:txBody>
          <a:bodyPr/>
          <a:lstStyle/>
          <a:p>
            <a:pPr eaLnBrk="1" hangingPunct="1"/>
            <a:r>
              <a:rPr lang="zh-CN" altLang="en-US" sz="1800" smtClean="0"/>
              <a:t>切线法求方程</a:t>
            </a:r>
            <a:r>
              <a:rPr lang="en-US" altLang="zh-CN" sz="1800" smtClean="0"/>
              <a:t>f</a:t>
            </a:r>
            <a:r>
              <a:rPr lang="zh-CN" altLang="en-US" sz="1800" smtClean="0"/>
              <a:t>＝</a:t>
            </a:r>
            <a:r>
              <a:rPr lang="en-US" altLang="zh-CN" sz="1800" smtClean="0"/>
              <a:t>0</a:t>
            </a:r>
            <a:r>
              <a:rPr lang="zh-CN" altLang="en-US" sz="1800" smtClean="0"/>
              <a:t>的近似解的函数</a:t>
            </a:r>
            <a:r>
              <a:rPr lang="en-US" altLang="zh-CN" sz="1800" smtClean="0"/>
              <a:t>qxf</a:t>
            </a:r>
            <a:r>
              <a:rPr lang="zh-CN" altLang="en-US" sz="1800" smtClean="0"/>
              <a:t>定义如下：</a:t>
            </a:r>
            <a:endParaRPr lang="zh-CN" altLang="en-US" sz="1800" smtClean="0"/>
          </a:p>
          <a:p>
            <a:pPr eaLnBrk="1" hangingPunct="1"/>
            <a:r>
              <a:rPr lang="en-US" altLang="zh-CN" sz="1800" smtClean="0"/>
              <a:t>function y=qxf(f,a,b,wch)  </a:t>
            </a:r>
            <a:endParaRPr lang="en-US" altLang="zh-CN" sz="1800" smtClean="0"/>
          </a:p>
          <a:p>
            <a:pPr eaLnBrk="1" hangingPunct="1"/>
            <a:r>
              <a:rPr lang="zh-CN" altLang="en-US" sz="1800" smtClean="0"/>
              <a:t>％</a:t>
            </a:r>
            <a:r>
              <a:rPr lang="en-US" altLang="zh-CN" sz="1800" smtClean="0"/>
              <a:t>f</a:t>
            </a:r>
            <a:r>
              <a:rPr lang="zh-CN" altLang="en-US" sz="1800" smtClean="0"/>
              <a:t>是符号函数</a:t>
            </a:r>
            <a:r>
              <a:rPr lang="en-US" altLang="zh-CN" sz="1800" smtClean="0"/>
              <a:t>a</a:t>
            </a:r>
            <a:r>
              <a:rPr lang="zh-CN" altLang="en-US" sz="1800" smtClean="0"/>
              <a:t>，</a:t>
            </a:r>
            <a:r>
              <a:rPr lang="en-US" altLang="zh-CN" sz="1800" smtClean="0"/>
              <a:t>b</a:t>
            </a:r>
            <a:r>
              <a:rPr lang="zh-CN" altLang="en-US" sz="1800" smtClean="0"/>
              <a:t>是隔离区间的左右端点值，</a:t>
            </a:r>
            <a:r>
              <a:rPr lang="en-US" altLang="zh-CN" sz="1800" smtClean="0"/>
              <a:t>wch</a:t>
            </a:r>
            <a:r>
              <a:rPr lang="zh-CN" altLang="en-US" sz="1800" smtClean="0"/>
              <a:t>是要％求的误差，函数返回近似解和迭代次数。</a:t>
            </a:r>
            <a:endParaRPr lang="zh-CN" altLang="en-US" sz="1800" smtClean="0"/>
          </a:p>
          <a:p>
            <a:pPr eaLnBrk="1" hangingPunct="1"/>
            <a:r>
              <a:rPr lang="en-US" altLang="zh-CN" sz="1800" smtClean="0"/>
              <a:t>d1f=diff(f);</a:t>
            </a:r>
            <a:endParaRPr lang="en-US" altLang="zh-CN" sz="1800" smtClean="0"/>
          </a:p>
          <a:p>
            <a:pPr eaLnBrk="1" hangingPunct="1"/>
            <a:r>
              <a:rPr lang="en-US" altLang="zh-CN" sz="1800" smtClean="0"/>
              <a:t>d2f=diff(f);</a:t>
            </a:r>
            <a:endParaRPr lang="en-US" altLang="zh-CN" sz="1800" smtClean="0"/>
          </a:p>
          <a:p>
            <a:pPr eaLnBrk="1" hangingPunct="1"/>
            <a:r>
              <a:rPr lang="en-US" altLang="zh-CN" sz="1800" smtClean="0"/>
              <a:t>x=(a+b)/2;</a:t>
            </a:r>
            <a:endParaRPr lang="en-US" altLang="zh-CN" sz="1800" smtClean="0"/>
          </a:p>
          <a:p>
            <a:pPr eaLnBrk="1" hangingPunct="1"/>
            <a:r>
              <a:rPr lang="en-US" altLang="zh-CN" sz="1800" smtClean="0"/>
              <a:t>f1=eval(d1f);</a:t>
            </a:r>
            <a:endParaRPr lang="en-US" altLang="zh-CN" sz="1800" smtClean="0"/>
          </a:p>
          <a:p>
            <a:pPr eaLnBrk="1" hangingPunct="1"/>
            <a:r>
              <a:rPr lang="en-US" altLang="zh-CN" sz="1800" smtClean="0"/>
              <a:t>f2=eval(d2f);</a:t>
            </a:r>
            <a:endParaRPr lang="en-US" altLang="zh-CN" sz="1800" smtClean="0"/>
          </a:p>
          <a:p>
            <a:pPr eaLnBrk="1" hangingPunct="1"/>
            <a:r>
              <a:rPr lang="en-US" altLang="zh-CN" sz="1800" smtClean="0"/>
              <a:t>n=1;</a:t>
            </a:r>
            <a:endParaRPr lang="en-US" altLang="zh-CN" sz="1800" smtClean="0"/>
          </a:p>
          <a:p>
            <a:pPr eaLnBrk="1" hangingPunct="1"/>
            <a:r>
              <a:rPr lang="en-US" altLang="zh-CN" sz="1800" smtClean="0"/>
              <a:t>if f1*f2&gt;0</a:t>
            </a:r>
            <a:endParaRPr lang="en-US" altLang="zh-CN" sz="1800" smtClean="0"/>
          </a:p>
          <a:p>
            <a:pPr eaLnBrk="1" hangingPunct="1"/>
            <a:r>
              <a:rPr lang="en-US" altLang="zh-CN" sz="1800" smtClean="0"/>
              <a:t>  z(1)=b;</a:t>
            </a:r>
            <a:endParaRPr lang="en-US" altLang="zh-CN" sz="1800" smtClean="0"/>
          </a:p>
          <a:p>
            <a:pPr eaLnBrk="1" hangingPunct="1"/>
            <a:r>
              <a:rPr lang="en-US" altLang="zh-CN" sz="1800" smtClean="0"/>
              <a:t>else</a:t>
            </a:r>
            <a:endParaRPr lang="en-US" altLang="zh-CN" sz="1800" smtClean="0"/>
          </a:p>
          <a:p>
            <a:pPr eaLnBrk="1" hangingPunct="1"/>
            <a:r>
              <a:rPr lang="en-US" altLang="zh-CN" sz="1800" smtClean="0"/>
              <a:t>   z(1)=a;   </a:t>
            </a:r>
            <a:endParaRPr lang="en-US" altLang="zh-CN" sz="1800" smtClean="0"/>
          </a:p>
          <a:p>
            <a:pPr eaLnBrk="1" hangingPunct="1"/>
            <a:r>
              <a:rPr lang="en-US" altLang="zh-CN" sz="1800" smtClean="0"/>
              <a:t>end</a:t>
            </a:r>
            <a:endParaRPr lang="zh-CN" altLang="en-US" sz="18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a:xfrm>
            <a:off x="692150" y="493713"/>
            <a:ext cx="8596313" cy="3881437"/>
          </a:xfrm>
        </p:spPr>
        <p:txBody>
          <a:bodyPr/>
          <a:lstStyle/>
          <a:p>
            <a:pPr eaLnBrk="1" hangingPunct="1"/>
            <a:r>
              <a:rPr lang="pt-BR" altLang="zh-CN" sz="1800" smtClean="0"/>
              <a:t>x=z(n);</a:t>
            </a:r>
            <a:endParaRPr lang="pt-BR" altLang="zh-CN" sz="1800" smtClean="0"/>
          </a:p>
          <a:p>
            <a:pPr eaLnBrk="1" hangingPunct="1"/>
            <a:r>
              <a:rPr lang="pt-BR" altLang="zh-CN" sz="1800" smtClean="0"/>
              <a:t>z(n+1)=z(n)-eval(f)/eval(d1f);</a:t>
            </a:r>
            <a:endParaRPr lang="pt-BR" altLang="zh-CN" sz="1800" smtClean="0"/>
          </a:p>
          <a:p>
            <a:pPr eaLnBrk="1" hangingPunct="1"/>
            <a:r>
              <a:rPr lang="pt-BR" altLang="zh-CN" sz="1800" smtClean="0"/>
              <a:t>while abs(z(n+1)-z(n))&gt;wch</a:t>
            </a:r>
            <a:endParaRPr lang="pt-BR" altLang="zh-CN" sz="1800" smtClean="0"/>
          </a:p>
          <a:p>
            <a:pPr eaLnBrk="1" hangingPunct="1"/>
            <a:r>
              <a:rPr lang="pt-BR" altLang="zh-CN" sz="1800" smtClean="0"/>
              <a:t>n=n+1;</a:t>
            </a:r>
            <a:endParaRPr lang="pt-BR" altLang="zh-CN" sz="1800" smtClean="0"/>
          </a:p>
          <a:p>
            <a:pPr eaLnBrk="1" hangingPunct="1"/>
            <a:r>
              <a:rPr lang="pt-BR" altLang="zh-CN" sz="1800" smtClean="0"/>
              <a:t>x=z(n);</a:t>
            </a:r>
            <a:endParaRPr lang="pt-BR" altLang="zh-CN" sz="1800" smtClean="0"/>
          </a:p>
          <a:p>
            <a:pPr eaLnBrk="1" hangingPunct="1"/>
            <a:r>
              <a:rPr lang="pt-BR" altLang="zh-CN" sz="1800" smtClean="0"/>
              <a:t>z(n+1)=z(n)-eval(f)/eval(d1f);</a:t>
            </a:r>
            <a:endParaRPr lang="pt-BR" altLang="zh-CN" sz="1800" smtClean="0"/>
          </a:p>
          <a:p>
            <a:pPr eaLnBrk="1" hangingPunct="1"/>
            <a:r>
              <a:rPr lang="pt-BR" altLang="zh-CN" sz="1800" smtClean="0"/>
              <a:t>end    </a:t>
            </a:r>
            <a:endParaRPr lang="pt-BR" altLang="zh-CN" sz="1800" smtClean="0"/>
          </a:p>
          <a:p>
            <a:pPr eaLnBrk="1" hangingPunct="1"/>
            <a:r>
              <a:rPr lang="pt-BR" altLang="zh-CN" sz="1800" smtClean="0"/>
              <a:t>y(1)=z(n+1);    </a:t>
            </a:r>
            <a:endParaRPr lang="pt-BR" altLang="zh-CN" sz="1800" smtClean="0"/>
          </a:p>
          <a:p>
            <a:pPr eaLnBrk="1" hangingPunct="1"/>
            <a:r>
              <a:rPr lang="pt-BR" altLang="zh-CN" sz="1800" smtClean="0"/>
              <a:t>y(2)=n;</a:t>
            </a:r>
            <a:endParaRPr lang="zh-CN" altLang="en-US" sz="18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a:lstStyle/>
          <a:p>
            <a:pPr eaLnBrk="1" hangingPunct="1"/>
            <a:r>
              <a:rPr lang="en-US" altLang="zh-CN" b="1" smtClean="0"/>
              <a:t>8.8 </a:t>
            </a:r>
            <a:r>
              <a:rPr lang="zh-CN" altLang="zh-CN" b="1" smtClean="0"/>
              <a:t>常微分方程的求解</a:t>
            </a:r>
            <a:br>
              <a:rPr lang="zh-CN" altLang="zh-CN" b="1" smtClean="0"/>
            </a:br>
            <a:endParaRPr lang="zh-CN" altLang="en-US" smtClean="0"/>
          </a:p>
        </p:txBody>
      </p:sp>
      <p:sp>
        <p:nvSpPr>
          <p:cNvPr id="91138" name="内容占位符 2"/>
          <p:cNvSpPr>
            <a:spLocks noGrp="1"/>
          </p:cNvSpPr>
          <p:nvPr>
            <p:ph idx="1"/>
          </p:nvPr>
        </p:nvSpPr>
        <p:spPr>
          <a:xfrm>
            <a:off x="677863" y="2160588"/>
            <a:ext cx="8596312" cy="4225925"/>
          </a:xfrm>
        </p:spPr>
        <p:txBody>
          <a:bodyPr/>
          <a:lstStyle/>
          <a:p>
            <a:pPr eaLnBrk="1" hangingPunct="1"/>
            <a:r>
              <a:rPr lang="zh-CN" altLang="en-US" sz="1800" smtClean="0"/>
              <a:t>本节主要介绍常规常微分方程的求解方法，常微分方程在</a:t>
            </a:r>
            <a:r>
              <a:rPr lang="en-US" altLang="zh-CN" sz="1800" smtClean="0"/>
              <a:t>MatLab</a:t>
            </a:r>
            <a:r>
              <a:rPr lang="zh-CN" altLang="en-US" sz="1800" smtClean="0"/>
              <a:t>中的表达方式，以及常微分方程在</a:t>
            </a:r>
            <a:r>
              <a:rPr lang="en-US" altLang="zh-CN" sz="1800" smtClean="0"/>
              <a:t>MatLab</a:t>
            </a:r>
            <a:r>
              <a:rPr lang="zh-CN" altLang="en-US" sz="1800" smtClean="0"/>
              <a:t>中的命令输入。</a:t>
            </a:r>
            <a:endParaRPr lang="zh-CN" altLang="en-US" sz="1800" smtClean="0"/>
          </a:p>
          <a:p>
            <a:pPr eaLnBrk="1" hangingPunct="1"/>
            <a:r>
              <a:rPr lang="en-US" altLang="zh-CN" sz="2000" b="1" smtClean="0"/>
              <a:t>8.8.1 </a:t>
            </a:r>
            <a:r>
              <a:rPr lang="zh-CN" altLang="en-US" sz="2000" b="1" smtClean="0"/>
              <a:t>基本概念</a:t>
            </a:r>
            <a:endParaRPr lang="zh-CN" altLang="en-US" sz="2000" b="1" smtClean="0"/>
          </a:p>
          <a:p>
            <a:pPr eaLnBrk="1" hangingPunct="1"/>
            <a:r>
              <a:rPr lang="zh-CN" altLang="en-US" sz="1800" smtClean="0"/>
              <a:t>一般地，凡表示未知函数、未知函数的导数与自变量之间的关系到的方程，叫做微分方程。未知函数是一元函数的方程叫做常微分方程；未知函数是多元函数的方程，叫做偏微分方程。本节只讨论常微分方程。</a:t>
            </a:r>
            <a:endParaRPr lang="zh-CN" altLang="en-US" sz="1800" smtClean="0"/>
          </a:p>
          <a:p>
            <a:pPr eaLnBrk="1" hangingPunct="1"/>
            <a:r>
              <a:rPr lang="zh-CN" altLang="en-US" sz="1800" smtClean="0"/>
              <a:t>微分方程中所出现的求知函数的最高阶导数的阶数，叫做微分方程的阶。一般地， 阶微分方程的形式是， 其中</a:t>
            </a:r>
            <a:r>
              <a:rPr lang="en-US" altLang="zh-CN" sz="1800" smtClean="0"/>
              <a:t>F</a:t>
            </a:r>
            <a:r>
              <a:rPr lang="zh-CN" altLang="en-US" sz="1800" smtClean="0"/>
              <a:t>是个 变量的函数。</a:t>
            </a:r>
            <a:endParaRPr lang="zh-CN" altLang="en-US" sz="1800" smtClean="0"/>
          </a:p>
          <a:p>
            <a:pPr eaLnBrk="1" hangingPunct="1"/>
            <a:r>
              <a:rPr lang="zh-CN" altLang="en-US" sz="1800" smtClean="0"/>
              <a:t>如果微分方程的解中含有任意常数，且任意常数的个数与微分方程的阶数相同，这样的解叫做微分方程的通解。确定了通解中的任意常数以后，就得到了微分方程的特解。</a:t>
            </a:r>
            <a:endParaRPr lang="zh-CN" altLang="en-US" sz="1800" smtClean="0"/>
          </a:p>
          <a:p>
            <a:pPr eaLnBrk="1" hangingPunct="1"/>
            <a:endParaRPr lang="zh-CN" altLang="en-US" sz="18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125" y="700088"/>
            <a:ext cx="8596313" cy="5848350"/>
          </a:xfrm>
        </p:spPr>
        <p:txBody>
          <a:bodyPr>
            <a:normAutofit/>
          </a:bodyPr>
          <a:lstStyle/>
          <a:p>
            <a:pPr marL="0" indent="0" eaLnBrk="1" hangingPunct="1">
              <a:lnSpc>
                <a:spcPct val="90000"/>
              </a:lnSpc>
              <a:buFont typeface="Wingdings 3" pitchFamily="18" charset="2"/>
              <a:buNone/>
            </a:pPr>
            <a:r>
              <a:rPr lang="en-US" altLang="zh-CN" sz="2000" b="1" smtClean="0"/>
              <a:t>8.8.2 </a:t>
            </a:r>
            <a:r>
              <a:rPr lang="zh-CN" altLang="en-US" sz="2000" b="1" smtClean="0"/>
              <a:t>常微分方程的解法</a:t>
            </a:r>
            <a:endParaRPr lang="zh-CN" altLang="en-US" sz="2000" b="1" smtClean="0"/>
          </a:p>
          <a:p>
            <a:pPr marL="0" indent="0" eaLnBrk="1" hangingPunct="1">
              <a:lnSpc>
                <a:spcPct val="90000"/>
              </a:lnSpc>
            </a:pPr>
            <a:r>
              <a:rPr lang="zh-CN" altLang="en-US" sz="1800" smtClean="0"/>
              <a:t>（</a:t>
            </a:r>
            <a:r>
              <a:rPr lang="en-US" altLang="zh-CN" sz="1800" smtClean="0"/>
              <a:t>1</a:t>
            </a:r>
            <a:r>
              <a:rPr lang="zh-CN" altLang="en-US" sz="1800" smtClean="0"/>
              <a:t>）可分离变量的微分方程。</a:t>
            </a:r>
            <a:endParaRPr lang="zh-CN" altLang="en-US" sz="1800" smtClean="0"/>
          </a:p>
          <a:p>
            <a:pPr marL="0" indent="0" eaLnBrk="1" hangingPunct="1">
              <a:lnSpc>
                <a:spcPct val="90000"/>
              </a:lnSpc>
            </a:pPr>
            <a:r>
              <a:rPr lang="zh-CN" altLang="en-US" sz="1800" smtClean="0"/>
              <a:t>一般地，如果一个一阶微分方程能写成：</a:t>
            </a:r>
            <a:endParaRPr lang="zh-CN" altLang="en-US" sz="1800" smtClean="0"/>
          </a:p>
          <a:p>
            <a:pPr marL="0" indent="0" eaLnBrk="1" hangingPunct="1">
              <a:lnSpc>
                <a:spcPct val="90000"/>
              </a:lnSpc>
            </a:pPr>
            <a:r>
              <a:rPr lang="zh-CN" altLang="en-US" sz="1800" smtClean="0"/>
              <a:t>      </a:t>
            </a:r>
            <a:endParaRPr lang="zh-CN" altLang="en-US" sz="1800" smtClean="0"/>
          </a:p>
          <a:p>
            <a:pPr marL="0" indent="0" eaLnBrk="1" hangingPunct="1">
              <a:lnSpc>
                <a:spcPct val="90000"/>
              </a:lnSpc>
            </a:pPr>
            <a:r>
              <a:rPr lang="zh-CN" altLang="en-US" sz="1800" smtClean="0"/>
              <a:t>的形式，就是说，能把微分方程写成一端只含</a:t>
            </a:r>
            <a:r>
              <a:rPr lang="en-US" altLang="zh-CN" sz="1800" smtClean="0"/>
              <a:t>y</a:t>
            </a:r>
            <a:r>
              <a:rPr lang="zh-CN" altLang="en-US" sz="1800" smtClean="0"/>
              <a:t>的函数和     ，另一端只含 </a:t>
            </a:r>
            <a:r>
              <a:rPr lang="en-US" altLang="zh-CN" sz="1800" smtClean="0"/>
              <a:t>y</a:t>
            </a:r>
            <a:r>
              <a:rPr lang="zh-CN" altLang="en-US" sz="1800" smtClean="0"/>
              <a:t> 的函数和        ，那么原方程就称为可分离变量的微分方程。</a:t>
            </a:r>
            <a:endParaRPr lang="en-US" altLang="zh-CN" sz="1800" smtClean="0"/>
          </a:p>
          <a:p>
            <a:pPr marL="0" indent="0" eaLnBrk="1" hangingPunct="1">
              <a:lnSpc>
                <a:spcPct val="90000"/>
              </a:lnSpc>
              <a:buFont typeface="Wingdings 3" pitchFamily="18" charset="2"/>
              <a:buNone/>
            </a:pPr>
            <a:endParaRPr lang="en-US" altLang="zh-CN" sz="2000" b="1" smtClean="0"/>
          </a:p>
          <a:p>
            <a:pPr marL="0" indent="0" eaLnBrk="1" hangingPunct="1">
              <a:lnSpc>
                <a:spcPct val="90000"/>
              </a:lnSpc>
              <a:buFont typeface="Wingdings 3" pitchFamily="18" charset="2"/>
              <a:buNone/>
            </a:pPr>
            <a:r>
              <a:rPr lang="en-US" altLang="zh-CN" sz="2000" b="1" smtClean="0"/>
              <a:t>8.8.3 Matlab</a:t>
            </a:r>
            <a:r>
              <a:rPr lang="zh-CN" altLang="en-US" sz="2000" b="1" smtClean="0"/>
              <a:t>求解微分方程的命令</a:t>
            </a:r>
            <a:endParaRPr lang="en-US" altLang="zh-CN" sz="2000" b="1" smtClean="0"/>
          </a:p>
          <a:p>
            <a:pPr marL="0" indent="0" eaLnBrk="1" hangingPunct="1">
              <a:lnSpc>
                <a:spcPct val="90000"/>
              </a:lnSpc>
            </a:pPr>
            <a:r>
              <a:rPr lang="zh-CN" altLang="zh-CN" sz="2000" smtClean="0"/>
              <a:t>常微分方程在</a:t>
            </a:r>
            <a:r>
              <a:rPr lang="en-US" altLang="zh-CN" sz="2000" smtClean="0"/>
              <a:t>MatLab</a:t>
            </a:r>
            <a:r>
              <a:rPr lang="zh-CN" altLang="zh-CN" sz="2000" smtClean="0"/>
              <a:t>中的表达方式为：符号</a:t>
            </a:r>
            <a:r>
              <a:rPr lang="en-US" altLang="zh-CN" sz="2000" smtClean="0"/>
              <a:t>D</a:t>
            </a:r>
            <a:r>
              <a:rPr lang="zh-CN" altLang="zh-CN" sz="2000" smtClean="0"/>
              <a:t>表示对变量的求导，</a:t>
            </a:r>
            <a:r>
              <a:rPr lang="en-US" altLang="zh-CN" sz="2000" smtClean="0"/>
              <a:t>Dy</a:t>
            </a:r>
            <a:r>
              <a:rPr lang="zh-CN" altLang="zh-CN" sz="2000" smtClean="0"/>
              <a:t>表示对变量</a:t>
            </a:r>
            <a:r>
              <a:rPr lang="en-US" altLang="zh-CN" sz="2000" smtClean="0"/>
              <a:t>y</a:t>
            </a:r>
            <a:r>
              <a:rPr lang="zh-CN" altLang="zh-CN" sz="2000" smtClean="0"/>
              <a:t>求一阶导数，</a:t>
            </a:r>
            <a:r>
              <a:rPr lang="en-US" altLang="zh-CN" sz="2000" smtClean="0"/>
              <a:t>Dny</a:t>
            </a:r>
            <a:r>
              <a:rPr lang="zh-CN" altLang="zh-CN" sz="2000" smtClean="0"/>
              <a:t>表示对变量求</a:t>
            </a:r>
            <a:r>
              <a:rPr lang="en-US" altLang="zh-CN" sz="2000" smtClean="0"/>
              <a:t>n</a:t>
            </a:r>
            <a:r>
              <a:rPr lang="zh-CN" altLang="zh-CN" sz="2000" smtClean="0"/>
              <a:t>阶导数。</a:t>
            </a:r>
            <a:endParaRPr lang="zh-CN" altLang="zh-CN" sz="2000" smtClean="0"/>
          </a:p>
          <a:p>
            <a:pPr marL="0" indent="0" eaLnBrk="1" hangingPunct="1">
              <a:lnSpc>
                <a:spcPct val="90000"/>
              </a:lnSpc>
            </a:pPr>
            <a:r>
              <a:rPr lang="en-US" altLang="zh-CN" sz="2000" smtClean="0"/>
              <a:t>dsolve(‘diff_equation’)  % diff_equation</a:t>
            </a:r>
            <a:r>
              <a:rPr lang="zh-CN" altLang="zh-CN" sz="2000" smtClean="0"/>
              <a:t>为待求解的方程，自变量为</a:t>
            </a:r>
            <a:r>
              <a:rPr lang="en-US" altLang="zh-CN" sz="2000" smtClean="0"/>
              <a:t>t</a:t>
            </a:r>
            <a:r>
              <a:rPr lang="zh-CN" altLang="zh-CN" sz="2000" smtClean="0"/>
              <a:t>，得方程的通解；</a:t>
            </a:r>
            <a:endParaRPr lang="zh-CN" altLang="zh-CN" sz="2000" smtClean="0"/>
          </a:p>
          <a:p>
            <a:pPr marL="0" indent="0" eaLnBrk="1" hangingPunct="1">
              <a:lnSpc>
                <a:spcPct val="90000"/>
              </a:lnSpc>
            </a:pPr>
            <a:r>
              <a:rPr lang="en-US" altLang="zh-CN" sz="2000" smtClean="0"/>
              <a:t>dsolve(‘diff_equation’,’var’)  % diff_equation</a:t>
            </a:r>
            <a:r>
              <a:rPr lang="zh-CN" altLang="zh-CN" sz="2000" smtClean="0"/>
              <a:t>为待求解的常微分方程，自变量为</a:t>
            </a:r>
            <a:r>
              <a:rPr lang="en-US" altLang="zh-CN" sz="2000" smtClean="0"/>
              <a:t>var</a:t>
            </a:r>
            <a:r>
              <a:rPr lang="zh-CN" altLang="zh-CN" sz="2000" smtClean="0"/>
              <a:t>；</a:t>
            </a:r>
            <a:endParaRPr lang="zh-CN" altLang="zh-CN" sz="2000" smtClean="0"/>
          </a:p>
          <a:p>
            <a:pPr marL="0" indent="0" eaLnBrk="1" hangingPunct="1">
              <a:lnSpc>
                <a:spcPct val="90000"/>
              </a:lnSpc>
            </a:pPr>
            <a:r>
              <a:rPr lang="en-US" altLang="zh-CN" sz="2000" smtClean="0"/>
              <a:t>dsolve(‘diff_equation’,’cond1, cond2,…’,’var’)  %</a:t>
            </a:r>
            <a:r>
              <a:rPr lang="zh-CN" altLang="zh-CN" sz="2000" smtClean="0"/>
              <a:t>带初始条件的常微分方程。</a:t>
            </a:r>
            <a:endParaRPr lang="zh-CN" altLang="en-US" sz="2000" b="1" smtClean="0"/>
          </a:p>
        </p:txBody>
      </p:sp>
      <p:sp>
        <p:nvSpPr>
          <p:cNvPr id="31750" name="Rectangle 2"/>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746" name="Object 2"/>
          <p:cNvGraphicFramePr>
            <a:graphicFrameLocks noChangeAspect="1"/>
          </p:cNvGraphicFramePr>
          <p:nvPr/>
        </p:nvGraphicFramePr>
        <p:xfrm>
          <a:off x="2079625" y="1901825"/>
          <a:ext cx="2168525" cy="396875"/>
        </p:xfrm>
        <a:graphic>
          <a:graphicData uri="http://schemas.openxmlformats.org/presentationml/2006/ole">
            <mc:AlternateContent xmlns:mc="http://schemas.openxmlformats.org/markup-compatibility/2006">
              <mc:Choice xmlns:v="urn:schemas-microsoft-com:vml" Requires="v">
                <p:oleObj spid="_x0000_s31745" name="Equation" r:id="rId1" imgW="26212800" imgH="4876800" progId="Equation.DSMT4">
                  <p:embed/>
                </p:oleObj>
              </mc:Choice>
              <mc:Fallback>
                <p:oleObj name="Equation" r:id="rId1" imgW="26212800" imgH="4876800" progId="Equation.DSMT4">
                  <p:embed/>
                  <p:pic>
                    <p:nvPicPr>
                      <p:cNvPr id="0" name="图片 31744"/>
                      <p:cNvPicPr>
                        <a:picLocks noChangeAspect="1"/>
                      </p:cNvPicPr>
                      <p:nvPr/>
                    </p:nvPicPr>
                    <p:blipFill>
                      <a:blip r:embed="rId2"/>
                      <a:stretch>
                        <a:fillRect/>
                      </a:stretch>
                    </p:blipFill>
                    <p:spPr>
                      <a:xfrm>
                        <a:off x="2079625" y="1901825"/>
                        <a:ext cx="2168525" cy="396875"/>
                      </a:xfrm>
                      <a:prstGeom prst="rect">
                        <a:avLst/>
                      </a:prstGeom>
                      <a:noFill/>
                      <a:ln w="9525">
                        <a:noFill/>
                        <a:miter/>
                      </a:ln>
                    </p:spPr>
                  </p:pic>
                </p:oleObj>
              </mc:Fallback>
            </mc:AlternateContent>
          </a:graphicData>
        </a:graphic>
      </p:graphicFrame>
      <p:sp>
        <p:nvSpPr>
          <p:cNvPr id="31751" name="Rectangle 4"/>
          <p:cNvSpPr>
            <a:spLocks noChangeArrowheads="1"/>
          </p:cNvSpPr>
          <p:nvPr/>
        </p:nvSpPr>
        <p:spPr bwMode="auto">
          <a:xfrm>
            <a:off x="0" y="-182563"/>
            <a:ext cx="184150" cy="366713"/>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1747" name="Object 3"/>
          <p:cNvGraphicFramePr>
            <a:graphicFrameLocks noChangeAspect="1"/>
          </p:cNvGraphicFramePr>
          <p:nvPr/>
        </p:nvGraphicFramePr>
        <p:xfrm>
          <a:off x="6530975" y="2178050"/>
          <a:ext cx="396875" cy="398463"/>
        </p:xfrm>
        <a:graphic>
          <a:graphicData uri="http://schemas.openxmlformats.org/presentationml/2006/ole">
            <mc:AlternateContent xmlns:mc="http://schemas.openxmlformats.org/markup-compatibility/2006">
              <mc:Choice xmlns:v="urn:schemas-microsoft-com:vml" Requires="v">
                <p:oleObj spid="_x0000_s31747" name="Equation" r:id="rId3" imgW="4876800" imgH="4876800" progId="Equation.DSMT4">
                  <p:embed/>
                </p:oleObj>
              </mc:Choice>
              <mc:Fallback>
                <p:oleObj name="Equation" r:id="rId3" imgW="4876800" imgH="4876800" progId="Equation.DSMT4">
                  <p:embed/>
                  <p:pic>
                    <p:nvPicPr>
                      <p:cNvPr id="0" name="图片 31746"/>
                      <p:cNvPicPr>
                        <a:picLocks noChangeAspect="1"/>
                      </p:cNvPicPr>
                      <p:nvPr/>
                    </p:nvPicPr>
                    <p:blipFill>
                      <a:blip r:embed="rId4"/>
                      <a:stretch>
                        <a:fillRect/>
                      </a:stretch>
                    </p:blipFill>
                    <p:spPr>
                      <a:xfrm>
                        <a:off x="6530975" y="2178050"/>
                        <a:ext cx="396875" cy="398463"/>
                      </a:xfrm>
                      <a:prstGeom prst="rect">
                        <a:avLst/>
                      </a:prstGeom>
                      <a:noFill/>
                      <a:ln w="9525">
                        <a:noFill/>
                        <a:miter/>
                      </a:ln>
                    </p:spPr>
                  </p:pic>
                </p:oleObj>
              </mc:Fallback>
            </mc:AlternateContent>
          </a:graphicData>
        </a:graphic>
      </p:graphicFrame>
      <p:graphicFrame>
        <p:nvGraphicFramePr>
          <p:cNvPr id="31748" name="Object 4"/>
          <p:cNvGraphicFramePr>
            <a:graphicFrameLocks noChangeAspect="1"/>
          </p:cNvGraphicFramePr>
          <p:nvPr/>
        </p:nvGraphicFramePr>
        <p:xfrm>
          <a:off x="1004888" y="2452688"/>
          <a:ext cx="398462" cy="398462"/>
        </p:xfrm>
        <a:graphic>
          <a:graphicData uri="http://schemas.openxmlformats.org/presentationml/2006/ole">
            <mc:AlternateContent xmlns:mc="http://schemas.openxmlformats.org/markup-compatibility/2006">
              <mc:Choice xmlns:v="urn:schemas-microsoft-com:vml" Requires="v">
                <p:oleObj spid="_x0000_s31748" name="Equation" r:id="rId5" imgW="4876800" imgH="4876800" progId="Equation.DSMT4">
                  <p:embed/>
                </p:oleObj>
              </mc:Choice>
              <mc:Fallback>
                <p:oleObj name="Equation" r:id="rId5" imgW="4876800" imgH="4876800" progId="Equation.DSMT4">
                  <p:embed/>
                  <p:pic>
                    <p:nvPicPr>
                      <p:cNvPr id="0" name="图片 31747"/>
                      <p:cNvPicPr>
                        <a:picLocks noChangeAspect="1"/>
                      </p:cNvPicPr>
                      <p:nvPr/>
                    </p:nvPicPr>
                    <p:blipFill>
                      <a:blip r:embed="rId4"/>
                      <a:stretch>
                        <a:fillRect/>
                      </a:stretch>
                    </p:blipFill>
                    <p:spPr>
                      <a:xfrm>
                        <a:off x="1004888" y="2452688"/>
                        <a:ext cx="398462" cy="398462"/>
                      </a:xfrm>
                      <a:prstGeom prst="rect">
                        <a:avLst/>
                      </a:prstGeom>
                      <a:noFill/>
                      <a:ln w="9525">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p:txBody>
          <a:bodyPr/>
          <a:lstStyle/>
          <a:p>
            <a:pPr eaLnBrk="1" hangingPunct="1"/>
            <a:r>
              <a:rPr lang="en-US" altLang="zh-CN" b="1" smtClean="0"/>
              <a:t>8.10 </a:t>
            </a:r>
            <a:r>
              <a:rPr lang="zh-CN" altLang="zh-CN" b="1" smtClean="0"/>
              <a:t>本章小结</a:t>
            </a:r>
            <a:br>
              <a:rPr lang="zh-CN" altLang="zh-CN" b="1" smtClean="0"/>
            </a:br>
            <a:endParaRPr lang="zh-CN" altLang="en-US" smtClean="0"/>
          </a:p>
        </p:txBody>
      </p:sp>
      <p:sp>
        <p:nvSpPr>
          <p:cNvPr id="93186" name="内容占位符 2"/>
          <p:cNvSpPr>
            <a:spLocks noGrp="1"/>
          </p:cNvSpPr>
          <p:nvPr>
            <p:ph idx="1"/>
          </p:nvPr>
        </p:nvSpPr>
        <p:spPr>
          <a:xfrm>
            <a:off x="677863" y="2212975"/>
            <a:ext cx="8596312" cy="3829050"/>
          </a:xfrm>
        </p:spPr>
        <p:txBody>
          <a:bodyPr/>
          <a:lstStyle/>
          <a:p>
            <a:pPr eaLnBrk="1" hangingPunct="1"/>
            <a:r>
              <a:rPr lang="zh-CN" altLang="en-US" sz="1800" smtClean="0"/>
              <a:t>本章通过使用</a:t>
            </a:r>
            <a:r>
              <a:rPr lang="en-US" altLang="zh-CN" sz="1800" smtClean="0"/>
              <a:t>MATLAB</a:t>
            </a:r>
            <a:r>
              <a:rPr lang="zh-CN" altLang="en-US" sz="1800" smtClean="0"/>
              <a:t>工具实现了在高等数学中的应用，解决了很多高等数学中涉及到的大部分问题。通使用</a:t>
            </a:r>
            <a:r>
              <a:rPr lang="en-US" altLang="zh-CN" sz="1800" smtClean="0"/>
              <a:t>MATLAB</a:t>
            </a:r>
            <a:r>
              <a:rPr lang="zh-CN" altLang="en-US" sz="1800" smtClean="0"/>
              <a:t>我们实现了公式图型化的特点，更加有利于我们对高等数学的研究和应用。</a:t>
            </a:r>
            <a:endParaRPr lang="zh-CN" altLang="en-US" sz="1800" smtClean="0"/>
          </a:p>
          <a:p>
            <a:pPr eaLnBrk="1" hangingPunct="1"/>
            <a:r>
              <a:rPr lang="zh-CN" altLang="en-US" sz="1800" smtClean="0"/>
              <a:t>本章涉及到高等数学的各个方面的知识，通过使用</a:t>
            </a:r>
            <a:r>
              <a:rPr lang="en-US" altLang="zh-CN" sz="1800" smtClean="0"/>
              <a:t>MATLAB</a:t>
            </a:r>
            <a:r>
              <a:rPr lang="zh-CN" altLang="en-US" sz="1800" smtClean="0"/>
              <a:t>解决极限问题其中涉及到数列和函数的问题，知道怎样在</a:t>
            </a:r>
            <a:r>
              <a:rPr lang="en-US" altLang="zh-CN" sz="1800" smtClean="0"/>
              <a:t>MATLAB</a:t>
            </a:r>
            <a:r>
              <a:rPr lang="zh-CN" altLang="en-US" sz="1800" smtClean="0"/>
              <a:t>中输入矩阵函数以及简单的矩阵函数之间的运算。接着讲到了函数的求导和性质以及导数计算的方法还有极值问题的求解，读者应该注意掌握其中的一些方法。不定积分和和定积分的感念性质以及在</a:t>
            </a:r>
            <a:r>
              <a:rPr lang="en-US" altLang="zh-CN" sz="1800" smtClean="0"/>
              <a:t>MATLAB</a:t>
            </a:r>
            <a:r>
              <a:rPr lang="zh-CN" altLang="en-US" sz="1800" smtClean="0"/>
              <a:t>是怎样实现其功能的特别重要。通过前面的知识我们知道了二重积分的求解是先通过求积分后逐步实现的，本章还讲到了，无穷级数以及用</a:t>
            </a:r>
            <a:r>
              <a:rPr lang="en-US" altLang="zh-CN" sz="1800" smtClean="0"/>
              <a:t>MATLAB</a:t>
            </a:r>
            <a:r>
              <a:rPr lang="zh-CN" altLang="en-US" sz="1800" smtClean="0"/>
              <a:t>实现级数求和的方法。最后提到了在常微分方程中的应用，它为我们以后的建模起到了很重要的作用。</a:t>
            </a:r>
            <a:endParaRPr lang="zh-CN" altLang="en-US" sz="1800" smtClean="0"/>
          </a:p>
          <a:p>
            <a:pPr eaLnBrk="1" hangingPunct="1"/>
            <a:endParaRPr lang="zh-CN" altLang="en-US" sz="1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内容占位符 2"/>
          <p:cNvSpPr>
            <a:spLocks noGrp="1"/>
          </p:cNvSpPr>
          <p:nvPr>
            <p:ph idx="1"/>
          </p:nvPr>
        </p:nvSpPr>
        <p:spPr>
          <a:xfrm>
            <a:off x="0" y="19050"/>
            <a:ext cx="8596313" cy="6648450"/>
          </a:xfrm>
        </p:spPr>
        <p:txBody>
          <a:bodyPr/>
          <a:lstStyle/>
          <a:p>
            <a:pPr marL="0" indent="0" eaLnBrk="1" hangingPunct="1">
              <a:buFont typeface="Wingdings 3" pitchFamily="18" charset="2"/>
              <a:buNone/>
            </a:pPr>
            <a:endParaRPr lang="en-US" altLang="zh-CN" sz="1800" smtClean="0"/>
          </a:p>
          <a:p>
            <a:pPr marL="0" indent="0" eaLnBrk="1" hangingPunct="1">
              <a:buFont typeface="Wingdings 3" pitchFamily="18" charset="2"/>
              <a:buNone/>
            </a:pPr>
            <a:endParaRPr lang="en-US" altLang="zh-CN" sz="1800" smtClean="0"/>
          </a:p>
          <a:p>
            <a:pPr marL="0" indent="0" eaLnBrk="1" hangingPunct="1">
              <a:buFont typeface="Wingdings 3" pitchFamily="18" charset="2"/>
              <a:buNone/>
            </a:pPr>
            <a:endParaRPr lang="en-US" altLang="zh-CN" sz="1800" smtClean="0"/>
          </a:p>
          <a:p>
            <a:pPr marL="0" indent="0" eaLnBrk="1" hangingPunct="1">
              <a:buFont typeface="Wingdings 3" pitchFamily="18" charset="2"/>
              <a:buNone/>
            </a:pPr>
            <a:endParaRPr lang="en-US" altLang="zh-CN" sz="1800" smtClean="0"/>
          </a:p>
          <a:p>
            <a:pPr marL="0" indent="0" algn="ctr" eaLnBrk="1" hangingPunct="1">
              <a:buFont typeface="Wingdings 3" pitchFamily="18" charset="2"/>
              <a:buNone/>
            </a:pPr>
            <a:endParaRPr lang="en-US" altLang="zh-CN" sz="1800" smtClean="0"/>
          </a:p>
          <a:p>
            <a:pPr marL="0" indent="0" eaLnBrk="1" hangingPunct="1"/>
            <a:r>
              <a:rPr lang="zh-CN" altLang="zh-CN" sz="1800" smtClean="0"/>
              <a:t>作图的源程序：</a:t>
            </a:r>
            <a:endParaRPr lang="zh-CN" altLang="zh-CN" sz="1800" smtClean="0"/>
          </a:p>
          <a:p>
            <a:pPr marL="0" indent="0" eaLnBrk="1" hangingPunct="1"/>
            <a:r>
              <a:rPr lang="en-US" altLang="zh-CN" sz="1800" smtClean="0"/>
              <a:t>hold on</a:t>
            </a:r>
            <a:endParaRPr lang="zh-CN" altLang="zh-CN" sz="1800" smtClean="0"/>
          </a:p>
          <a:p>
            <a:pPr marL="0" indent="0" eaLnBrk="1" hangingPunct="1"/>
            <a:r>
              <a:rPr lang="en-US" altLang="zh-CN" sz="1800" smtClean="0"/>
              <a:t>fplot('x-1',[-5,0])</a:t>
            </a:r>
            <a:endParaRPr lang="zh-CN" altLang="zh-CN" sz="1800" smtClean="0"/>
          </a:p>
          <a:p>
            <a:pPr marL="0" indent="0" eaLnBrk="1" hangingPunct="1"/>
            <a:r>
              <a:rPr lang="en-US" altLang="zh-CN" sz="1800" smtClean="0"/>
              <a:t>fplot('x+1',[0,5])</a:t>
            </a:r>
            <a:endParaRPr lang="zh-CN" altLang="zh-CN" sz="1800" smtClean="0"/>
          </a:p>
          <a:p>
            <a:pPr marL="0" indent="0" eaLnBrk="1" hangingPunct="1"/>
            <a:r>
              <a:rPr lang="en-US" altLang="zh-CN" sz="1800" smtClean="0"/>
              <a:t>plot(0,0,'.')</a:t>
            </a:r>
            <a:endParaRPr lang="zh-CN" altLang="zh-CN" sz="1800" smtClean="0"/>
          </a:p>
          <a:p>
            <a:pPr marL="0" indent="0" eaLnBrk="1" hangingPunct="1"/>
            <a:r>
              <a:rPr lang="en-US" altLang="zh-CN" sz="1800" smtClean="0"/>
              <a:t>axis([-5,5,-6,6])</a:t>
            </a:r>
            <a:endParaRPr lang="zh-CN" altLang="zh-CN" sz="1800" smtClean="0"/>
          </a:p>
          <a:p>
            <a:pPr marL="0" indent="0" eaLnBrk="1" hangingPunct="1"/>
            <a:r>
              <a:rPr lang="en-US" altLang="zh-CN" sz="1800" smtClean="0"/>
              <a:t>grid on</a:t>
            </a:r>
            <a:endParaRPr lang="zh-CN" altLang="zh-CN" sz="1800" smtClean="0"/>
          </a:p>
          <a:p>
            <a:pPr marL="0" indent="0" eaLnBrk="1" hangingPunct="1"/>
            <a:r>
              <a:rPr lang="en-US" altLang="zh-CN" sz="1800" smtClean="0"/>
              <a:t>plot(0,1,'o')</a:t>
            </a:r>
            <a:endParaRPr lang="zh-CN" altLang="zh-CN" sz="1800" smtClean="0"/>
          </a:p>
          <a:p>
            <a:pPr marL="0" indent="0" eaLnBrk="1" hangingPunct="1"/>
            <a:r>
              <a:rPr lang="en-US" altLang="zh-CN" sz="1800" smtClean="0"/>
              <a:t>plot(0,-1,'o')</a:t>
            </a:r>
            <a:endParaRPr lang="zh-CN" altLang="zh-CN" sz="1800" smtClean="0"/>
          </a:p>
          <a:p>
            <a:pPr marL="0" indent="0" eaLnBrk="1" hangingPunct="1">
              <a:buFont typeface="Wingdings 3" pitchFamily="18" charset="2"/>
              <a:buNone/>
            </a:pPr>
            <a:r>
              <a:rPr lang="zh-CN" altLang="en-US" sz="1800" smtClean="0"/>
              <a:t>（</a:t>
            </a:r>
            <a:r>
              <a:rPr lang="en-US" altLang="zh-CN" sz="1800" smtClean="0"/>
              <a:t>2</a:t>
            </a:r>
            <a:r>
              <a:rPr lang="zh-CN" altLang="en-US" sz="1800" smtClean="0"/>
              <a:t>）函数</a:t>
            </a:r>
            <a:r>
              <a:rPr lang="en-US" altLang="zh-CN" sz="1800" smtClean="0"/>
              <a:t>f(x)</a:t>
            </a:r>
            <a:r>
              <a:rPr lang="zh-CN" altLang="en-US" sz="1800" smtClean="0"/>
              <a:t>当          时极限为</a:t>
            </a:r>
            <a:r>
              <a:rPr lang="en-US" altLang="zh-CN" sz="1800" smtClean="0"/>
              <a:t>A</a:t>
            </a:r>
            <a:r>
              <a:rPr lang="zh-CN" altLang="en-US" sz="1800" smtClean="0"/>
              <a:t>的几何解释：任意给定一正数     ，作平行于</a:t>
            </a:r>
            <a:r>
              <a:rPr lang="en-US" altLang="zh-CN" sz="1800" smtClean="0"/>
              <a:t>x</a:t>
            </a:r>
            <a:r>
              <a:rPr lang="zh-CN" altLang="en-US" sz="1800" smtClean="0"/>
              <a:t>轴的两条直线                 和              ，介于这两条直线之间是一横条区域。</a:t>
            </a:r>
            <a:endParaRPr lang="en-US" altLang="zh-CN" sz="1800" smtClean="0"/>
          </a:p>
        </p:txBody>
      </p:sp>
      <p:pic>
        <p:nvPicPr>
          <p:cNvPr id="3080" name="图片 9"/>
          <p:cNvPicPr>
            <a:picLocks noChangeAspect="1" noChangeArrowheads="1"/>
          </p:cNvPicPr>
          <p:nvPr/>
        </p:nvPicPr>
        <p:blipFill>
          <a:blip r:embed="rId1"/>
          <a:srcRect/>
          <a:stretch>
            <a:fillRect/>
          </a:stretch>
        </p:blipFill>
        <p:spPr bwMode="auto">
          <a:xfrm>
            <a:off x="3711575" y="1954213"/>
            <a:ext cx="4206875" cy="192087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5330825" y="3860800"/>
          <a:ext cx="723900" cy="336550"/>
        </p:xfrm>
        <a:graphic>
          <a:graphicData uri="http://schemas.openxmlformats.org/presentationml/2006/ole">
            <mc:AlternateContent xmlns:mc="http://schemas.openxmlformats.org/markup-compatibility/2006">
              <mc:Choice xmlns:v="urn:schemas-microsoft-com:vml" Requires="v">
                <p:oleObj spid="_x0000_s3073" name="Equation" r:id="rId2" imgW="10363200" imgH="4876800" progId="Equation.DSMT4">
                  <p:embed/>
                </p:oleObj>
              </mc:Choice>
              <mc:Fallback>
                <p:oleObj name="Equation" r:id="rId2" imgW="10363200" imgH="4876800" progId="Equation.DSMT4">
                  <p:embed/>
                  <p:pic>
                    <p:nvPicPr>
                      <p:cNvPr id="0" name="图片 3072"/>
                      <p:cNvPicPr>
                        <a:picLocks noChangeAspect="1"/>
                      </p:cNvPicPr>
                      <p:nvPr/>
                    </p:nvPicPr>
                    <p:blipFill>
                      <a:blip r:embed="rId3"/>
                      <a:stretch>
                        <a:fillRect/>
                      </a:stretch>
                    </p:blipFill>
                    <p:spPr>
                      <a:xfrm>
                        <a:off x="5330825" y="3860800"/>
                        <a:ext cx="723900" cy="336550"/>
                      </a:xfrm>
                      <a:prstGeom prst="rect">
                        <a:avLst/>
                      </a:prstGeom>
                      <a:noFill/>
                      <a:ln w="9525">
                        <a:noFill/>
                        <a:miter/>
                      </a:ln>
                    </p:spPr>
                  </p:pic>
                </p:oleObj>
              </mc:Fallback>
            </mc:AlternateContent>
          </a:graphicData>
        </a:graphic>
      </p:graphicFrame>
      <p:sp>
        <p:nvSpPr>
          <p:cNvPr id="3081" name="Rectangle 16"/>
          <p:cNvSpPr>
            <a:spLocks noChangeArrowheads="1"/>
          </p:cNvSpPr>
          <p:nvPr/>
        </p:nvSpPr>
        <p:spPr bwMode="auto">
          <a:xfrm>
            <a:off x="-209550" y="-246063"/>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75" name="Object 3"/>
          <p:cNvGraphicFramePr>
            <a:graphicFrameLocks noChangeAspect="1"/>
          </p:cNvGraphicFramePr>
          <p:nvPr/>
        </p:nvGraphicFramePr>
        <p:xfrm>
          <a:off x="1792288" y="5757863"/>
          <a:ext cx="660400" cy="225425"/>
        </p:xfrm>
        <a:graphic>
          <a:graphicData uri="http://schemas.openxmlformats.org/presentationml/2006/ole">
            <mc:AlternateContent xmlns:mc="http://schemas.openxmlformats.org/markup-compatibility/2006">
              <mc:Choice xmlns:v="urn:schemas-microsoft-com:vml" Requires="v">
                <p:oleObj spid="_x0000_s3075" name="Equation" r:id="rId4" imgW="10058400" imgH="3352800" progId="Equation.DSMT4">
                  <p:embed/>
                </p:oleObj>
              </mc:Choice>
              <mc:Fallback>
                <p:oleObj name="Equation" r:id="rId4" imgW="10058400" imgH="3352800" progId="Equation.DSMT4">
                  <p:embed/>
                  <p:pic>
                    <p:nvPicPr>
                      <p:cNvPr id="0" name="图片 3074"/>
                      <p:cNvPicPr>
                        <a:picLocks noChangeAspect="1"/>
                      </p:cNvPicPr>
                      <p:nvPr/>
                    </p:nvPicPr>
                    <p:blipFill>
                      <a:blip r:embed="rId5"/>
                      <a:stretch>
                        <a:fillRect/>
                      </a:stretch>
                    </p:blipFill>
                    <p:spPr>
                      <a:xfrm>
                        <a:off x="1792288" y="5757863"/>
                        <a:ext cx="660400" cy="225425"/>
                      </a:xfrm>
                      <a:prstGeom prst="rect">
                        <a:avLst/>
                      </a:prstGeom>
                      <a:noFill/>
                      <a:ln w="9525">
                        <a:noFill/>
                        <a:miter/>
                      </a:ln>
                    </p:spPr>
                  </p:pic>
                </p:oleObj>
              </mc:Fallback>
            </mc:AlternateContent>
          </a:graphicData>
        </a:graphic>
      </p:graphicFrame>
      <p:sp>
        <p:nvSpPr>
          <p:cNvPr id="3082" name="Rectangle 18"/>
          <p:cNvSpPr>
            <a:spLocks noChangeArrowheads="1"/>
          </p:cNvSpPr>
          <p:nvPr/>
        </p:nvSpPr>
        <p:spPr bwMode="auto">
          <a:xfrm>
            <a:off x="-41275"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76" name="Object 4"/>
          <p:cNvGraphicFramePr>
            <a:graphicFrameLocks noChangeAspect="1"/>
          </p:cNvGraphicFramePr>
          <p:nvPr/>
        </p:nvGraphicFramePr>
        <p:xfrm>
          <a:off x="6451600" y="5686425"/>
          <a:ext cx="257175" cy="296863"/>
        </p:xfrm>
        <a:graphic>
          <a:graphicData uri="http://schemas.openxmlformats.org/presentationml/2006/ole">
            <mc:AlternateContent xmlns:mc="http://schemas.openxmlformats.org/markup-compatibility/2006">
              <mc:Choice xmlns:v="urn:schemas-microsoft-com:vml" Requires="v">
                <p:oleObj spid="_x0000_s3076" name="Equation" r:id="rId6" imgW="3048000" imgH="3352800" progId="Equation.DSMT4">
                  <p:embed/>
                </p:oleObj>
              </mc:Choice>
              <mc:Fallback>
                <p:oleObj name="Equation" r:id="rId6" imgW="3048000" imgH="3352800" progId="Equation.DSMT4">
                  <p:embed/>
                  <p:pic>
                    <p:nvPicPr>
                      <p:cNvPr id="0" name="图片 3075"/>
                      <p:cNvPicPr>
                        <a:picLocks noChangeAspect="1"/>
                      </p:cNvPicPr>
                      <p:nvPr/>
                    </p:nvPicPr>
                    <p:blipFill>
                      <a:blip r:embed="rId7"/>
                      <a:stretch>
                        <a:fillRect/>
                      </a:stretch>
                    </p:blipFill>
                    <p:spPr>
                      <a:xfrm>
                        <a:off x="6451600" y="5686425"/>
                        <a:ext cx="257175" cy="296863"/>
                      </a:xfrm>
                      <a:prstGeom prst="rect">
                        <a:avLst/>
                      </a:prstGeom>
                      <a:noFill/>
                      <a:ln w="9525">
                        <a:noFill/>
                        <a:miter/>
                      </a:ln>
                    </p:spPr>
                  </p:pic>
                </p:oleObj>
              </mc:Fallback>
            </mc:AlternateContent>
          </a:graphicData>
        </a:graphic>
      </p:graphicFrame>
      <p:sp>
        <p:nvSpPr>
          <p:cNvPr id="3083" name="Rectangle 20"/>
          <p:cNvSpPr>
            <a:spLocks noChangeArrowheads="1"/>
          </p:cNvSpPr>
          <p:nvPr/>
        </p:nvSpPr>
        <p:spPr bwMode="auto">
          <a:xfrm>
            <a:off x="-209550" y="9525"/>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3077" name="Object 5"/>
          <p:cNvGraphicFramePr>
            <a:graphicFrameLocks noChangeAspect="1"/>
          </p:cNvGraphicFramePr>
          <p:nvPr/>
        </p:nvGraphicFramePr>
        <p:xfrm>
          <a:off x="992188" y="5965825"/>
          <a:ext cx="981075" cy="322263"/>
        </p:xfrm>
        <a:graphic>
          <a:graphicData uri="http://schemas.openxmlformats.org/presentationml/2006/ole">
            <mc:AlternateContent xmlns:mc="http://schemas.openxmlformats.org/markup-compatibility/2006">
              <mc:Choice xmlns:v="urn:schemas-microsoft-com:vml" Requires="v">
                <p:oleObj spid="_x0000_s3077" name="Equation" r:id="rId8" imgW="14630400" imgH="4876800" progId="Equation.DSMT4">
                  <p:embed/>
                </p:oleObj>
              </mc:Choice>
              <mc:Fallback>
                <p:oleObj name="Equation" r:id="rId8" imgW="14630400" imgH="4876800" progId="Equation.DSMT4">
                  <p:embed/>
                  <p:pic>
                    <p:nvPicPr>
                      <p:cNvPr id="0" name="图片 3076"/>
                      <p:cNvPicPr>
                        <a:picLocks noChangeAspect="1"/>
                      </p:cNvPicPr>
                      <p:nvPr/>
                    </p:nvPicPr>
                    <p:blipFill>
                      <a:blip r:embed="rId9"/>
                      <a:stretch>
                        <a:fillRect/>
                      </a:stretch>
                    </p:blipFill>
                    <p:spPr>
                      <a:xfrm>
                        <a:off x="992188" y="5965825"/>
                        <a:ext cx="981075" cy="322263"/>
                      </a:xfrm>
                      <a:prstGeom prst="rect">
                        <a:avLst/>
                      </a:prstGeom>
                      <a:noFill/>
                      <a:ln w="9525">
                        <a:noFill/>
                        <a:miter/>
                      </a:ln>
                    </p:spPr>
                  </p:pic>
                </p:oleObj>
              </mc:Fallback>
            </mc:AlternateContent>
          </a:graphicData>
        </a:graphic>
      </p:graphicFrame>
      <p:sp>
        <p:nvSpPr>
          <p:cNvPr id="3084" name="Rectangle 26"/>
          <p:cNvSpPr>
            <a:spLocks noChangeArrowheads="1"/>
          </p:cNvSpPr>
          <p:nvPr/>
        </p:nvSpPr>
        <p:spPr bwMode="auto">
          <a:xfrm flipV="1">
            <a:off x="2397125" y="5975350"/>
            <a:ext cx="16975138" cy="46038"/>
          </a:xfrm>
          <a:prstGeom prst="rect">
            <a:avLst/>
          </a:prstGeom>
          <a:noFill/>
          <a:ln w="9525">
            <a:noFill/>
            <a:miter lim="800000"/>
          </a:ln>
        </p:spPr>
        <p:txBody>
          <a:bodyPr anchor="ctr">
            <a:spAutoFit/>
          </a:bodyPr>
          <a:lstStyle/>
          <a:p>
            <a:endParaRPr lang="zh-CN" altLang="en-US">
              <a:latin typeface="Trebuchet MS" pitchFamily="34" charset="0"/>
              <a:ea typeface="华文新魏" pitchFamily="2" charset="-122"/>
            </a:endParaRPr>
          </a:p>
        </p:txBody>
      </p:sp>
      <p:graphicFrame>
        <p:nvGraphicFramePr>
          <p:cNvPr id="3078" name="Object 6"/>
          <p:cNvGraphicFramePr>
            <a:graphicFrameLocks noChangeAspect="1"/>
          </p:cNvGraphicFramePr>
          <p:nvPr/>
        </p:nvGraphicFramePr>
        <p:xfrm>
          <a:off x="2508250" y="5976938"/>
          <a:ext cx="912813" cy="298450"/>
        </p:xfrm>
        <a:graphic>
          <a:graphicData uri="http://schemas.openxmlformats.org/presentationml/2006/ole">
            <mc:AlternateContent xmlns:mc="http://schemas.openxmlformats.org/markup-compatibility/2006">
              <mc:Choice xmlns:v="urn:schemas-microsoft-com:vml" Requires="v">
                <p:oleObj spid="_x0000_s3078" name="Equation" r:id="rId10" imgW="14630400" imgH="4876800" progId="Equation.DSMT4">
                  <p:embed/>
                </p:oleObj>
              </mc:Choice>
              <mc:Fallback>
                <p:oleObj name="Equation" r:id="rId10" imgW="14630400" imgH="4876800" progId="Equation.DSMT4">
                  <p:embed/>
                  <p:pic>
                    <p:nvPicPr>
                      <p:cNvPr id="0" name="图片 3077"/>
                      <p:cNvPicPr>
                        <a:picLocks noChangeAspect="1"/>
                      </p:cNvPicPr>
                      <p:nvPr/>
                    </p:nvPicPr>
                    <p:blipFill>
                      <a:blip r:embed="rId11"/>
                      <a:stretch>
                        <a:fillRect/>
                      </a:stretch>
                    </p:blipFill>
                    <p:spPr>
                      <a:xfrm>
                        <a:off x="2508250" y="5976938"/>
                        <a:ext cx="912813" cy="29845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150813"/>
            <a:ext cx="8596312" cy="6858000"/>
          </a:xfrm>
        </p:spPr>
        <p:txBody>
          <a:bodyPr>
            <a:normAutofit/>
          </a:bodyPr>
          <a:lstStyle/>
          <a:p>
            <a:pPr marL="0" indent="0" eaLnBrk="1" hangingPunct="1">
              <a:buFont typeface="Wingdings 3" pitchFamily="18" charset="2"/>
              <a:buNone/>
            </a:pPr>
            <a:r>
              <a:rPr lang="en-US" altLang="zh-CN" sz="2000" b="1" smtClean="0"/>
              <a:t>8.1.3 </a:t>
            </a:r>
            <a:r>
              <a:rPr lang="zh-CN" altLang="en-US" sz="2000" b="1" smtClean="0"/>
              <a:t>函数极限计算的重要结论</a:t>
            </a:r>
            <a:endParaRPr lang="en-US" altLang="zh-CN" sz="2000" b="1" smtClean="0"/>
          </a:p>
          <a:p>
            <a:pPr marL="0" indent="0" eaLnBrk="1" hangingPunct="1"/>
            <a:r>
              <a:rPr lang="zh-CN" altLang="zh-CN" sz="1800" smtClean="0"/>
              <a:t>（</a:t>
            </a:r>
            <a:r>
              <a:rPr lang="en-US" altLang="zh-CN" sz="1800" smtClean="0"/>
              <a:t>1</a:t>
            </a:r>
            <a:r>
              <a:rPr lang="zh-CN" altLang="zh-CN" sz="1800" smtClean="0"/>
              <a:t>）若</a:t>
            </a:r>
            <a:r>
              <a:rPr lang="en-US" altLang="zh-CN" sz="1800" smtClean="0"/>
              <a:t>limf(x)=A,lim g(x)=B</a:t>
            </a:r>
            <a:r>
              <a:rPr lang="zh-CN" altLang="zh-CN" sz="1800" smtClean="0"/>
              <a:t>则</a:t>
            </a:r>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endParaRPr lang="en-US" altLang="zh-CN" sz="1800" smtClean="0"/>
          </a:p>
          <a:p>
            <a:pPr marL="0" indent="0" eaLnBrk="1" hangingPunct="1"/>
            <a:r>
              <a:rPr lang="zh-CN" altLang="zh-CN" sz="1800" smtClean="0"/>
              <a:t>（</a:t>
            </a:r>
            <a:r>
              <a:rPr lang="en-US" altLang="zh-CN" sz="1800" smtClean="0"/>
              <a:t>2</a:t>
            </a:r>
            <a:r>
              <a:rPr lang="zh-CN" altLang="zh-CN" sz="1800" smtClean="0"/>
              <a:t>）有界函数与无穷小的乘积是无穷小。</a:t>
            </a:r>
            <a:endParaRPr lang="zh-CN" altLang="zh-CN" sz="1800" smtClean="0"/>
          </a:p>
          <a:p>
            <a:pPr marL="0" indent="0" eaLnBrk="1" hangingPunct="1"/>
            <a:endParaRPr lang="en-US" altLang="zh-CN" sz="1800" b="1" smtClean="0"/>
          </a:p>
          <a:p>
            <a:pPr marL="0" indent="0" eaLnBrk="1" hangingPunct="1"/>
            <a:r>
              <a:rPr lang="zh-CN" altLang="zh-CN" sz="1800" b="1" smtClean="0"/>
              <a:t>【例</a:t>
            </a:r>
            <a:r>
              <a:rPr lang="en-US" altLang="zh-CN" sz="1800" b="1" smtClean="0"/>
              <a:t>8-5</a:t>
            </a:r>
            <a:r>
              <a:rPr lang="zh-CN" altLang="zh-CN" sz="1800" b="1" smtClean="0"/>
              <a:t>】</a:t>
            </a:r>
            <a:endParaRPr lang="zh-CN" altLang="zh-CN" sz="1800" smtClean="0"/>
          </a:p>
          <a:p>
            <a:pPr marL="0" indent="0" eaLnBrk="1" hangingPunct="1"/>
            <a:endParaRPr lang="en-US" altLang="zh-CN" sz="1800" smtClean="0"/>
          </a:p>
          <a:p>
            <a:pPr marL="0" indent="0" eaLnBrk="1" hangingPunct="1"/>
            <a:r>
              <a:rPr lang="zh-CN" altLang="zh-CN" sz="1800" smtClean="0"/>
              <a:t>当</a:t>
            </a:r>
            <a:r>
              <a:rPr lang="en-US" altLang="zh-CN" sz="1800" smtClean="0"/>
              <a:t>x</a:t>
            </a:r>
            <a:r>
              <a:rPr lang="zh-CN" altLang="zh-CN" sz="1800" smtClean="0"/>
              <a:t>趋于</a:t>
            </a:r>
            <a:r>
              <a:rPr lang="en-US" altLang="zh-CN" sz="1800" smtClean="0"/>
              <a:t>0</a:t>
            </a:r>
            <a:r>
              <a:rPr lang="zh-CN" altLang="zh-CN" sz="1800" smtClean="0"/>
              <a:t>时</a:t>
            </a:r>
            <a:r>
              <a:rPr lang="en-US" altLang="zh-CN" sz="1800" smtClean="0"/>
              <a:t>, </a:t>
            </a:r>
            <a:r>
              <a:rPr lang="zh-CN" altLang="zh-CN" sz="1800" smtClean="0"/>
              <a:t>如图</a:t>
            </a:r>
            <a:r>
              <a:rPr lang="en-US" altLang="zh-CN" sz="1800" smtClean="0"/>
              <a:t>8-8</a:t>
            </a:r>
            <a:r>
              <a:rPr lang="zh-CN" altLang="zh-CN" sz="1800" smtClean="0"/>
              <a:t>所示</a:t>
            </a:r>
            <a:r>
              <a:rPr lang="zh-CN" altLang="en-US" sz="1800" smtClean="0"/>
              <a:t>，</a:t>
            </a:r>
            <a:r>
              <a:rPr lang="en-US" altLang="zh-CN" sz="1800" smtClean="0"/>
              <a:t>         </a:t>
            </a:r>
            <a:r>
              <a:rPr lang="zh-CN" altLang="zh-CN" sz="1800" smtClean="0"/>
              <a:t>的值在</a:t>
            </a:r>
            <a:r>
              <a:rPr lang="en-US" altLang="zh-CN" sz="1800" smtClean="0"/>
              <a:t>-1</a:t>
            </a:r>
            <a:r>
              <a:rPr lang="zh-CN" altLang="zh-CN" sz="1800" smtClean="0"/>
              <a:t>与</a:t>
            </a:r>
            <a:r>
              <a:rPr lang="en-US" altLang="zh-CN" sz="1800" smtClean="0"/>
              <a:t>1</a:t>
            </a:r>
            <a:r>
              <a:rPr lang="zh-CN" altLang="zh-CN" sz="1800" smtClean="0"/>
              <a:t>之间来回波动</a:t>
            </a:r>
            <a:r>
              <a:rPr lang="en-US" altLang="zh-CN" sz="1800" smtClean="0"/>
              <a:t>,</a:t>
            </a:r>
            <a:r>
              <a:rPr lang="zh-CN" altLang="zh-CN" sz="1800" smtClean="0"/>
              <a:t>有界</a:t>
            </a:r>
            <a:r>
              <a:rPr lang="en-US" altLang="zh-CN" sz="1800" smtClean="0"/>
              <a:t>,</a:t>
            </a:r>
            <a:r>
              <a:rPr lang="zh-CN" altLang="zh-CN" sz="1800" smtClean="0"/>
              <a:t>但没有极</a:t>
            </a:r>
            <a:endParaRPr lang="en-US" altLang="zh-CN" sz="1800" smtClean="0"/>
          </a:p>
          <a:p>
            <a:pPr marL="0" indent="0" eaLnBrk="1" hangingPunct="1"/>
            <a:r>
              <a:rPr lang="zh-CN" altLang="zh-CN" sz="1800" smtClean="0"/>
              <a:t>限</a:t>
            </a:r>
            <a:r>
              <a:rPr lang="en-US" altLang="zh-CN" sz="1800" smtClean="0"/>
              <a:t>,x=0</a:t>
            </a:r>
            <a:r>
              <a:rPr lang="zh-CN" altLang="zh-CN" sz="1800" smtClean="0"/>
              <a:t>是函数</a:t>
            </a:r>
            <a:r>
              <a:rPr lang="en-US" altLang="zh-CN" sz="1800" smtClean="0"/>
              <a:t>            </a:t>
            </a:r>
            <a:r>
              <a:rPr lang="zh-CN" altLang="zh-CN" sz="1800" smtClean="0"/>
              <a:t>的振荡间断点</a:t>
            </a:r>
            <a:r>
              <a:rPr lang="en-US" altLang="zh-CN" sz="1800" smtClean="0"/>
              <a:t>.</a:t>
            </a:r>
            <a:r>
              <a:rPr lang="zh-CN" altLang="zh-CN" sz="1800" smtClean="0"/>
              <a:t>如图</a:t>
            </a:r>
            <a:r>
              <a:rPr lang="en-US" altLang="zh-CN" sz="1800" smtClean="0"/>
              <a:t>8-9</a:t>
            </a:r>
            <a:r>
              <a:rPr lang="zh-CN" altLang="zh-CN" sz="1800" smtClean="0"/>
              <a:t>所示</a:t>
            </a:r>
            <a:r>
              <a:rPr lang="en-US" altLang="zh-CN" sz="1800" smtClean="0"/>
              <a:t>,            </a:t>
            </a:r>
            <a:r>
              <a:rPr lang="zh-CN" altLang="zh-CN" sz="1800" smtClean="0"/>
              <a:t>的值不断振荡</a:t>
            </a:r>
            <a:r>
              <a:rPr lang="en-US" altLang="zh-CN" sz="1800" smtClean="0"/>
              <a:t>,</a:t>
            </a:r>
            <a:r>
              <a:rPr lang="zh-CN" altLang="zh-CN" sz="1800" smtClean="0"/>
              <a:t>但向</a:t>
            </a:r>
            <a:r>
              <a:rPr lang="en-US" altLang="zh-CN" sz="1800" smtClean="0"/>
              <a:t>0</a:t>
            </a:r>
            <a:r>
              <a:rPr lang="zh-CN" altLang="zh-CN" sz="1800" smtClean="0"/>
              <a:t>趋近。</a:t>
            </a:r>
            <a:endParaRPr lang="zh-CN" altLang="zh-CN" sz="1800" smtClean="0"/>
          </a:p>
          <a:p>
            <a:pPr marL="0" indent="0" eaLnBrk="1" hangingPunct="1"/>
            <a:endParaRPr lang="zh-CN" altLang="en-US" sz="1800" smtClean="0"/>
          </a:p>
        </p:txBody>
      </p:sp>
      <p:sp>
        <p:nvSpPr>
          <p:cNvPr id="4106" name="Rectangle 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098" name="Object 2"/>
          <p:cNvGraphicFramePr>
            <a:graphicFrameLocks noChangeAspect="1"/>
          </p:cNvGraphicFramePr>
          <p:nvPr/>
        </p:nvGraphicFramePr>
        <p:xfrm>
          <a:off x="887413" y="1133475"/>
          <a:ext cx="3316287" cy="431800"/>
        </p:xfrm>
        <a:graphic>
          <a:graphicData uri="http://schemas.openxmlformats.org/presentationml/2006/ole">
            <mc:AlternateContent xmlns:mc="http://schemas.openxmlformats.org/markup-compatibility/2006">
              <mc:Choice xmlns:v="urn:schemas-microsoft-com:vml" Requires="v">
                <p:oleObj spid="_x0000_s4097" name="Equation" r:id="rId1" imgW="36880800" imgH="4876800" progId="Equation.DSMT4">
                  <p:embed/>
                </p:oleObj>
              </mc:Choice>
              <mc:Fallback>
                <p:oleObj name="Equation" r:id="rId1" imgW="36880800" imgH="4876800" progId="Equation.DSMT4">
                  <p:embed/>
                  <p:pic>
                    <p:nvPicPr>
                      <p:cNvPr id="0" name="图片 4096"/>
                      <p:cNvPicPr>
                        <a:picLocks noChangeAspect="1"/>
                      </p:cNvPicPr>
                      <p:nvPr/>
                    </p:nvPicPr>
                    <p:blipFill>
                      <a:blip r:embed="rId2"/>
                      <a:stretch>
                        <a:fillRect/>
                      </a:stretch>
                    </p:blipFill>
                    <p:spPr>
                      <a:xfrm>
                        <a:off x="887413" y="1133475"/>
                        <a:ext cx="3316287" cy="431800"/>
                      </a:xfrm>
                      <a:prstGeom prst="rect">
                        <a:avLst/>
                      </a:prstGeom>
                      <a:noFill/>
                      <a:ln w="9525">
                        <a:noFill/>
                        <a:miter/>
                      </a:ln>
                    </p:spPr>
                  </p:pic>
                </p:oleObj>
              </mc:Fallback>
            </mc:AlternateContent>
          </a:graphicData>
        </a:graphic>
      </p:graphicFrame>
      <p:sp>
        <p:nvSpPr>
          <p:cNvPr id="4107" name="Rectangle 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099" name="Object 3"/>
          <p:cNvGraphicFramePr>
            <a:graphicFrameLocks noChangeAspect="1"/>
          </p:cNvGraphicFramePr>
          <p:nvPr/>
        </p:nvGraphicFramePr>
        <p:xfrm>
          <a:off x="1077913" y="1624013"/>
          <a:ext cx="2935287" cy="666750"/>
        </p:xfrm>
        <a:graphic>
          <a:graphicData uri="http://schemas.openxmlformats.org/presentationml/2006/ole">
            <mc:AlternateContent xmlns:mc="http://schemas.openxmlformats.org/markup-compatibility/2006">
              <mc:Choice xmlns:v="urn:schemas-microsoft-com:vml" Requires="v">
                <p:oleObj spid="_x0000_s4099" name="Equation" r:id="rId3" imgW="32308800" imgH="7315200" progId="Equation.DSMT4">
                  <p:embed/>
                </p:oleObj>
              </mc:Choice>
              <mc:Fallback>
                <p:oleObj name="Equation" r:id="rId3" imgW="32308800" imgH="7315200" progId="Equation.DSMT4">
                  <p:embed/>
                  <p:pic>
                    <p:nvPicPr>
                      <p:cNvPr id="0" name="图片 4098"/>
                      <p:cNvPicPr>
                        <a:picLocks noChangeAspect="1"/>
                      </p:cNvPicPr>
                      <p:nvPr/>
                    </p:nvPicPr>
                    <p:blipFill>
                      <a:blip r:embed="rId4"/>
                      <a:stretch>
                        <a:fillRect/>
                      </a:stretch>
                    </p:blipFill>
                    <p:spPr>
                      <a:xfrm>
                        <a:off x="1077913" y="1624013"/>
                        <a:ext cx="2935287" cy="666750"/>
                      </a:xfrm>
                      <a:prstGeom prst="rect">
                        <a:avLst/>
                      </a:prstGeom>
                      <a:noFill/>
                      <a:ln w="9525">
                        <a:noFill/>
                        <a:miter/>
                      </a:ln>
                    </p:spPr>
                  </p:pic>
                </p:oleObj>
              </mc:Fallback>
            </mc:AlternateContent>
          </a:graphicData>
        </a:graphic>
      </p:graphicFrame>
      <p:sp>
        <p:nvSpPr>
          <p:cNvPr id="4108" name="Rectangle 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100" name="Object 4"/>
          <p:cNvGraphicFramePr>
            <a:graphicFrameLocks noChangeAspect="1"/>
          </p:cNvGraphicFramePr>
          <p:nvPr/>
        </p:nvGraphicFramePr>
        <p:xfrm>
          <a:off x="1077913" y="2349500"/>
          <a:ext cx="2935287" cy="941388"/>
        </p:xfrm>
        <a:graphic>
          <a:graphicData uri="http://schemas.openxmlformats.org/presentationml/2006/ole">
            <mc:AlternateContent xmlns:mc="http://schemas.openxmlformats.org/markup-compatibility/2006">
              <mc:Choice xmlns:v="urn:schemas-microsoft-com:vml" Requires="v">
                <p:oleObj spid="_x0000_s4100" name="Equation" r:id="rId5" imgW="31394400" imgH="10058400" progId="Equation.DSMT4">
                  <p:embed/>
                </p:oleObj>
              </mc:Choice>
              <mc:Fallback>
                <p:oleObj name="Equation" r:id="rId5" imgW="31394400" imgH="10058400" progId="Equation.DSMT4">
                  <p:embed/>
                  <p:pic>
                    <p:nvPicPr>
                      <p:cNvPr id="0" name="图片 4099"/>
                      <p:cNvPicPr>
                        <a:picLocks noChangeAspect="1"/>
                      </p:cNvPicPr>
                      <p:nvPr/>
                    </p:nvPicPr>
                    <p:blipFill>
                      <a:blip r:embed="rId6"/>
                      <a:stretch>
                        <a:fillRect/>
                      </a:stretch>
                    </p:blipFill>
                    <p:spPr>
                      <a:xfrm>
                        <a:off x="1077913" y="2349500"/>
                        <a:ext cx="2935287" cy="941388"/>
                      </a:xfrm>
                      <a:prstGeom prst="rect">
                        <a:avLst/>
                      </a:prstGeom>
                      <a:noFill/>
                      <a:ln w="9525">
                        <a:noFill/>
                        <a:miter/>
                      </a:ln>
                    </p:spPr>
                  </p:pic>
                </p:oleObj>
              </mc:Fallback>
            </mc:AlternateContent>
          </a:graphicData>
        </a:graphic>
      </p:graphicFrame>
      <p:sp>
        <p:nvSpPr>
          <p:cNvPr id="4109" name="Rectangle 13"/>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101" name="Object 5"/>
          <p:cNvGraphicFramePr>
            <a:graphicFrameLocks noChangeAspect="1"/>
          </p:cNvGraphicFramePr>
          <p:nvPr/>
        </p:nvGraphicFramePr>
        <p:xfrm>
          <a:off x="1874838" y="3881438"/>
          <a:ext cx="2689225" cy="863600"/>
        </p:xfrm>
        <a:graphic>
          <a:graphicData uri="http://schemas.openxmlformats.org/presentationml/2006/ole">
            <mc:AlternateContent xmlns:mc="http://schemas.openxmlformats.org/markup-compatibility/2006">
              <mc:Choice xmlns:v="urn:schemas-microsoft-com:vml" Requires="v">
                <p:oleObj spid="_x0000_s4101" name="Equation" r:id="rId7" imgW="31394400" imgH="10058400" progId="Equation.DSMT4">
                  <p:embed/>
                </p:oleObj>
              </mc:Choice>
              <mc:Fallback>
                <p:oleObj name="Equation" r:id="rId7" imgW="31394400" imgH="10058400" progId="Equation.DSMT4">
                  <p:embed/>
                  <p:pic>
                    <p:nvPicPr>
                      <p:cNvPr id="0" name="图片 4100"/>
                      <p:cNvPicPr>
                        <a:picLocks noChangeAspect="1"/>
                      </p:cNvPicPr>
                      <p:nvPr/>
                    </p:nvPicPr>
                    <p:blipFill>
                      <a:blip r:embed="rId8"/>
                      <a:stretch>
                        <a:fillRect/>
                      </a:stretch>
                    </p:blipFill>
                    <p:spPr>
                      <a:xfrm>
                        <a:off x="1874838" y="3881438"/>
                        <a:ext cx="2689225" cy="863600"/>
                      </a:xfrm>
                      <a:prstGeom prst="rect">
                        <a:avLst/>
                      </a:prstGeom>
                      <a:noFill/>
                      <a:ln w="9525">
                        <a:noFill/>
                        <a:miter/>
                      </a:ln>
                    </p:spPr>
                  </p:pic>
                </p:oleObj>
              </mc:Fallback>
            </mc:AlternateContent>
          </a:graphicData>
        </a:graphic>
      </p:graphicFrame>
      <p:sp>
        <p:nvSpPr>
          <p:cNvPr id="4110" name="Rectangle 17"/>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102" name="Object 6"/>
          <p:cNvGraphicFramePr>
            <a:graphicFrameLocks noChangeAspect="1"/>
          </p:cNvGraphicFramePr>
          <p:nvPr/>
        </p:nvGraphicFramePr>
        <p:xfrm>
          <a:off x="3343275" y="4692650"/>
          <a:ext cx="669925" cy="742950"/>
        </p:xfrm>
        <a:graphic>
          <a:graphicData uri="http://schemas.openxmlformats.org/presentationml/2006/ole">
            <mc:AlternateContent xmlns:mc="http://schemas.openxmlformats.org/markup-compatibility/2006">
              <mc:Choice xmlns:v="urn:schemas-microsoft-com:vml" Requires="v">
                <p:oleObj spid="_x0000_s4102" name="Equation" r:id="rId9" imgW="8534400" imgH="9448800" progId="Equation.DSMT4">
                  <p:embed/>
                </p:oleObj>
              </mc:Choice>
              <mc:Fallback>
                <p:oleObj name="Equation" r:id="rId9" imgW="8534400" imgH="9448800" progId="Equation.DSMT4">
                  <p:embed/>
                  <p:pic>
                    <p:nvPicPr>
                      <p:cNvPr id="0" name="图片 4101"/>
                      <p:cNvPicPr>
                        <a:picLocks noChangeAspect="1"/>
                      </p:cNvPicPr>
                      <p:nvPr/>
                    </p:nvPicPr>
                    <p:blipFill>
                      <a:blip r:embed="rId10"/>
                      <a:stretch>
                        <a:fillRect/>
                      </a:stretch>
                    </p:blipFill>
                    <p:spPr>
                      <a:xfrm>
                        <a:off x="3343275" y="4692650"/>
                        <a:ext cx="669925" cy="742950"/>
                      </a:xfrm>
                      <a:prstGeom prst="rect">
                        <a:avLst/>
                      </a:prstGeom>
                      <a:noFill/>
                      <a:ln w="9525">
                        <a:noFill/>
                        <a:miter/>
                      </a:ln>
                    </p:spPr>
                  </p:pic>
                </p:oleObj>
              </mc:Fallback>
            </mc:AlternateContent>
          </a:graphicData>
        </a:graphic>
      </p:graphicFrame>
      <p:graphicFrame>
        <p:nvGraphicFramePr>
          <p:cNvPr id="4103" name="Object 7"/>
          <p:cNvGraphicFramePr>
            <a:graphicFrameLocks noChangeAspect="1"/>
          </p:cNvGraphicFramePr>
          <p:nvPr/>
        </p:nvGraphicFramePr>
        <p:xfrm>
          <a:off x="2201863" y="5214938"/>
          <a:ext cx="601662" cy="665162"/>
        </p:xfrm>
        <a:graphic>
          <a:graphicData uri="http://schemas.openxmlformats.org/presentationml/2006/ole">
            <mc:AlternateContent xmlns:mc="http://schemas.openxmlformats.org/markup-compatibility/2006">
              <mc:Choice xmlns:v="urn:schemas-microsoft-com:vml" Requires="v">
                <p:oleObj spid="_x0000_s4103" name="Equation" r:id="rId11" imgW="8534400" imgH="9448800" progId="Equation.DSMT4">
                  <p:embed/>
                </p:oleObj>
              </mc:Choice>
              <mc:Fallback>
                <p:oleObj name="Equation" r:id="rId11" imgW="8534400" imgH="9448800" progId="Equation.DSMT4">
                  <p:embed/>
                  <p:pic>
                    <p:nvPicPr>
                      <p:cNvPr id="0" name="图片 4102"/>
                      <p:cNvPicPr>
                        <a:picLocks noChangeAspect="1"/>
                      </p:cNvPicPr>
                      <p:nvPr/>
                    </p:nvPicPr>
                    <p:blipFill>
                      <a:blip r:embed="rId10"/>
                      <a:stretch>
                        <a:fillRect/>
                      </a:stretch>
                    </p:blipFill>
                    <p:spPr>
                      <a:xfrm>
                        <a:off x="2201863" y="5214938"/>
                        <a:ext cx="601662" cy="665162"/>
                      </a:xfrm>
                      <a:prstGeom prst="rect">
                        <a:avLst/>
                      </a:prstGeom>
                      <a:noFill/>
                      <a:ln w="9525">
                        <a:noFill/>
                        <a:miter/>
                      </a:ln>
                    </p:spPr>
                  </p:pic>
                </p:oleObj>
              </mc:Fallback>
            </mc:AlternateContent>
          </a:graphicData>
        </a:graphic>
      </p:graphicFrame>
      <p:sp>
        <p:nvSpPr>
          <p:cNvPr id="4111" name="Rectangle 19"/>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4104" name="Object 8"/>
          <p:cNvGraphicFramePr>
            <a:graphicFrameLocks noChangeAspect="1"/>
          </p:cNvGraphicFramePr>
          <p:nvPr/>
        </p:nvGraphicFramePr>
        <p:xfrm>
          <a:off x="5692775" y="5249863"/>
          <a:ext cx="806450" cy="704850"/>
        </p:xfrm>
        <a:graphic>
          <a:graphicData uri="http://schemas.openxmlformats.org/presentationml/2006/ole">
            <mc:AlternateContent xmlns:mc="http://schemas.openxmlformats.org/markup-compatibility/2006">
              <mc:Choice xmlns:v="urn:schemas-microsoft-com:vml" Requires="v">
                <p:oleObj spid="_x0000_s4104" name="Equation" r:id="rId12" imgW="10668000" imgH="9448800" progId="Equation.DSMT4">
                  <p:embed/>
                </p:oleObj>
              </mc:Choice>
              <mc:Fallback>
                <p:oleObj name="Equation" r:id="rId12" imgW="10668000" imgH="9448800" progId="Equation.DSMT4">
                  <p:embed/>
                  <p:pic>
                    <p:nvPicPr>
                      <p:cNvPr id="0" name="图片 4103"/>
                      <p:cNvPicPr>
                        <a:picLocks noChangeAspect="1"/>
                      </p:cNvPicPr>
                      <p:nvPr/>
                    </p:nvPicPr>
                    <p:blipFill>
                      <a:blip r:embed="rId13"/>
                      <a:stretch>
                        <a:fillRect/>
                      </a:stretch>
                    </p:blipFill>
                    <p:spPr>
                      <a:xfrm>
                        <a:off x="5692775" y="5249863"/>
                        <a:ext cx="806450" cy="70485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625" y="122238"/>
            <a:ext cx="8596313" cy="7575550"/>
          </a:xfrm>
        </p:spPr>
        <p:txBody>
          <a:bodyPr>
            <a:normAutofit/>
          </a:bodyPr>
          <a:lstStyle/>
          <a:p>
            <a:pPr eaLnBrk="1" hangingPunct="1"/>
            <a:r>
              <a:rPr lang="zh-CN" altLang="zh-CN" sz="1800" smtClean="0"/>
              <a:t>生成图</a:t>
            </a:r>
            <a:r>
              <a:rPr lang="en-US" altLang="zh-CN" sz="1800" smtClean="0"/>
              <a:t>8-8</a:t>
            </a:r>
            <a:r>
              <a:rPr lang="zh-CN" altLang="zh-CN" sz="1800" smtClean="0"/>
              <a:t>，</a:t>
            </a:r>
            <a:r>
              <a:rPr lang="en-US" altLang="zh-CN" sz="1800" smtClean="0"/>
              <a:t>8-9</a:t>
            </a:r>
            <a:r>
              <a:rPr lang="zh-CN" altLang="zh-CN" sz="1800" smtClean="0"/>
              <a:t>的程序如下：</a:t>
            </a:r>
            <a:endParaRPr lang="zh-CN" altLang="zh-CN" sz="1800" smtClean="0"/>
          </a:p>
          <a:p>
            <a:pPr eaLnBrk="1" hangingPunct="1"/>
            <a:r>
              <a:rPr lang="en-US" altLang="zh-CN" sz="1800" smtClean="0"/>
              <a:t>clf</a:t>
            </a:r>
            <a:endParaRPr lang="zh-CN" altLang="zh-CN" sz="1800" smtClean="0"/>
          </a:p>
          <a:p>
            <a:pPr eaLnBrk="1" hangingPunct="1"/>
            <a:r>
              <a:rPr lang="en-US" altLang="zh-CN" sz="1800" smtClean="0"/>
              <a:t>subplot(1,2,1)</a:t>
            </a:r>
            <a:endParaRPr lang="zh-CN" altLang="zh-CN" sz="1800" smtClean="0"/>
          </a:p>
          <a:p>
            <a:pPr eaLnBrk="1" hangingPunct="1"/>
            <a:r>
              <a:rPr lang="en-US" altLang="zh-CN" sz="1800" smtClean="0"/>
              <a:t>fplot('sin(1/x)',[-0.0001,0.0001])</a:t>
            </a:r>
            <a:endParaRPr lang="zh-CN" altLang="zh-CN" sz="1800" smtClean="0"/>
          </a:p>
          <a:p>
            <a:pPr eaLnBrk="1" hangingPunct="1"/>
            <a:r>
              <a:rPr lang="en-US" altLang="zh-CN" sz="1800" smtClean="0"/>
              <a:t>grid on</a:t>
            </a:r>
            <a:endParaRPr lang="zh-CN" altLang="zh-CN" sz="1800" smtClean="0"/>
          </a:p>
          <a:p>
            <a:pPr eaLnBrk="1" hangingPunct="1"/>
            <a:r>
              <a:rPr lang="en-US" altLang="zh-CN" sz="1800" smtClean="0"/>
              <a:t>subplot(1,2,2)</a:t>
            </a:r>
            <a:endParaRPr lang="zh-CN" altLang="zh-CN" sz="1800" smtClean="0"/>
          </a:p>
          <a:p>
            <a:pPr eaLnBrk="1" hangingPunct="1"/>
            <a:r>
              <a:rPr lang="en-US" altLang="zh-CN" sz="1800" smtClean="0"/>
              <a:t>fplot('sin(1/x).*x',[-0.0001,0.0001])</a:t>
            </a:r>
            <a:endParaRPr lang="zh-CN" altLang="zh-CN" sz="1800" smtClean="0"/>
          </a:p>
          <a:p>
            <a:pPr eaLnBrk="1" hangingPunct="1"/>
            <a:r>
              <a:rPr lang="en-US" altLang="zh-CN" sz="1800" smtClean="0"/>
              <a:t>grid on</a:t>
            </a:r>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buFont typeface="Wingdings 3" pitchFamily="18" charset="2"/>
              <a:buNone/>
            </a:pPr>
            <a:r>
              <a:rPr lang="en-US" altLang="zh-CN" sz="1800" smtClean="0"/>
              <a:t>                    </a:t>
            </a:r>
            <a:r>
              <a:rPr lang="zh-CN" altLang="zh-CN" sz="1800" smtClean="0"/>
              <a:t>图</a:t>
            </a:r>
            <a:r>
              <a:rPr lang="en-US" altLang="zh-CN" sz="1800" smtClean="0"/>
              <a:t>8-8 x</a:t>
            </a:r>
            <a:r>
              <a:rPr lang="zh-CN" altLang="zh-CN" sz="1800" smtClean="0"/>
              <a:t>趋于</a:t>
            </a:r>
            <a:r>
              <a:rPr lang="en-US" altLang="zh-CN" sz="1800" smtClean="0"/>
              <a:t>0</a:t>
            </a:r>
            <a:r>
              <a:rPr lang="zh-CN" altLang="zh-CN" sz="1800" smtClean="0"/>
              <a:t>时</a:t>
            </a:r>
            <a:r>
              <a:rPr lang="en-US" altLang="zh-CN" sz="1800" smtClean="0"/>
              <a:t>             </a:t>
            </a:r>
            <a:r>
              <a:rPr lang="zh-CN" altLang="zh-CN" sz="1800" smtClean="0"/>
              <a:t>图</a:t>
            </a:r>
            <a:r>
              <a:rPr lang="en-US" altLang="zh-CN" sz="1800" smtClean="0"/>
              <a:t>8-9 x=0</a:t>
            </a:r>
            <a:r>
              <a:rPr lang="zh-CN" altLang="zh-CN" sz="1800" smtClean="0"/>
              <a:t>时</a:t>
            </a:r>
            <a:endParaRPr lang="zh-CN" altLang="zh-CN" sz="1800" smtClean="0"/>
          </a:p>
          <a:p>
            <a:pPr algn="ctr" eaLnBrk="1" hangingPunct="1"/>
            <a:endParaRPr lang="zh-CN" altLang="zh-CN" sz="1800" smtClean="0"/>
          </a:p>
          <a:p>
            <a:pPr eaLnBrk="1" hangingPunct="1"/>
            <a:endParaRPr lang="zh-CN" altLang="en-US" sz="1800" smtClean="0"/>
          </a:p>
        </p:txBody>
      </p:sp>
      <p:pic>
        <p:nvPicPr>
          <p:cNvPr id="86018" name="图片 29"/>
          <p:cNvPicPr>
            <a:picLocks noChangeAspect="1" noChangeArrowheads="1"/>
          </p:cNvPicPr>
          <p:nvPr/>
        </p:nvPicPr>
        <p:blipFill>
          <a:blip r:embed="rId1"/>
          <a:srcRect/>
          <a:stretch>
            <a:fillRect/>
          </a:stretch>
        </p:blipFill>
        <p:spPr bwMode="auto">
          <a:xfrm>
            <a:off x="1301750" y="3363913"/>
            <a:ext cx="2382838" cy="3098800"/>
          </a:xfrm>
          <a:prstGeom prst="rect">
            <a:avLst/>
          </a:prstGeom>
          <a:noFill/>
          <a:ln w="9525">
            <a:noFill/>
            <a:miter lim="800000"/>
            <a:headEnd/>
            <a:tailEnd/>
          </a:ln>
        </p:spPr>
      </p:pic>
      <p:pic>
        <p:nvPicPr>
          <p:cNvPr id="86019" name="图片 4"/>
          <p:cNvPicPr>
            <a:picLocks noChangeAspect="1" noChangeArrowheads="1"/>
          </p:cNvPicPr>
          <p:nvPr/>
        </p:nvPicPr>
        <p:blipFill>
          <a:blip r:embed="rId2"/>
          <a:srcRect/>
          <a:stretch>
            <a:fillRect/>
          </a:stretch>
        </p:blipFill>
        <p:spPr bwMode="auto">
          <a:xfrm>
            <a:off x="4117975" y="3363913"/>
            <a:ext cx="2297113" cy="3144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6125" y="128588"/>
            <a:ext cx="9148763" cy="7423150"/>
          </a:xfrm>
        </p:spPr>
        <p:txBody>
          <a:bodyPr>
            <a:normAutofit/>
          </a:bodyPr>
          <a:lstStyle/>
          <a:p>
            <a:pPr marL="0" indent="0" eaLnBrk="1" hangingPunct="1">
              <a:buFont typeface="Wingdings 3" pitchFamily="18" charset="2"/>
              <a:buNone/>
            </a:pPr>
            <a:r>
              <a:rPr lang="en-US" altLang="zh-CN" sz="2000" b="1" smtClean="0"/>
              <a:t>8.1.4 </a:t>
            </a:r>
            <a:r>
              <a:rPr lang="zh-CN" altLang="en-US" sz="2000" b="1" smtClean="0"/>
              <a:t>有关函数极限计算的</a:t>
            </a:r>
            <a:r>
              <a:rPr lang="en-US" altLang="zh-CN" sz="2000" b="1" smtClean="0"/>
              <a:t>MatLab</a:t>
            </a:r>
            <a:r>
              <a:rPr lang="zh-CN" altLang="en-US" sz="2000" b="1" smtClean="0"/>
              <a:t>命令</a:t>
            </a:r>
            <a:endParaRPr lang="zh-CN" altLang="en-US" sz="2000" b="1" smtClean="0"/>
          </a:p>
          <a:p>
            <a:pPr marL="0" indent="0" eaLnBrk="1" hangingPunct="1"/>
            <a:r>
              <a:rPr lang="zh-CN" altLang="en-US" sz="1800" smtClean="0"/>
              <a:t>（</a:t>
            </a:r>
            <a:r>
              <a:rPr lang="en-US" altLang="zh-CN" sz="1800" smtClean="0"/>
              <a:t>1</a:t>
            </a:r>
            <a:r>
              <a:rPr lang="zh-CN" altLang="en-US" sz="1800" smtClean="0"/>
              <a:t>）</a:t>
            </a:r>
            <a:r>
              <a:rPr lang="en-US" altLang="zh-CN" sz="1800" smtClean="0"/>
              <a:t>limit(F,x,a) </a:t>
            </a:r>
            <a:r>
              <a:rPr lang="zh-CN" altLang="en-US" sz="1800" smtClean="0"/>
              <a:t>执行后返回函数</a:t>
            </a:r>
            <a:r>
              <a:rPr lang="en-US" altLang="zh-CN" sz="1800" smtClean="0"/>
              <a:t>F</a:t>
            </a:r>
            <a:r>
              <a:rPr lang="zh-CN" altLang="en-US" sz="1800" smtClean="0"/>
              <a:t>在符号变量</a:t>
            </a:r>
            <a:r>
              <a:rPr lang="en-US" altLang="zh-CN" sz="1800" smtClean="0"/>
              <a:t>x</a:t>
            </a:r>
            <a:r>
              <a:rPr lang="zh-CN" altLang="en-US" sz="1800" smtClean="0"/>
              <a:t>趋于</a:t>
            </a:r>
            <a:r>
              <a:rPr lang="en-US" altLang="zh-CN" sz="1800" smtClean="0"/>
              <a:t>a</a:t>
            </a:r>
            <a:r>
              <a:rPr lang="zh-CN" altLang="en-US" sz="1800" smtClean="0"/>
              <a:t>的极限。</a:t>
            </a:r>
            <a:endParaRPr lang="zh-CN" altLang="en-US" sz="1800" smtClean="0"/>
          </a:p>
          <a:p>
            <a:pPr marL="0" indent="0" eaLnBrk="1" hangingPunct="1"/>
            <a:r>
              <a:rPr lang="zh-CN" altLang="en-US" sz="1800" smtClean="0"/>
              <a:t>（</a:t>
            </a:r>
            <a:r>
              <a:rPr lang="en-US" altLang="zh-CN" sz="1800" smtClean="0"/>
              <a:t>2</a:t>
            </a:r>
            <a:r>
              <a:rPr lang="zh-CN" altLang="en-US" sz="1800" smtClean="0"/>
              <a:t>）</a:t>
            </a:r>
            <a:r>
              <a:rPr lang="en-US" altLang="zh-CN" sz="1800" smtClean="0"/>
              <a:t>limit(F,a) </a:t>
            </a:r>
            <a:r>
              <a:rPr lang="zh-CN" altLang="en-US" sz="1800" smtClean="0"/>
              <a:t>执行后返回函数</a:t>
            </a:r>
            <a:r>
              <a:rPr lang="en-US" altLang="zh-CN" sz="1800" smtClean="0"/>
              <a:t>F</a:t>
            </a:r>
            <a:r>
              <a:rPr lang="zh-CN" altLang="en-US" sz="1800" smtClean="0"/>
              <a:t>在符号变量</a:t>
            </a:r>
            <a:r>
              <a:rPr lang="en-US" altLang="zh-CN" sz="1800" smtClean="0"/>
              <a:t>findsym(F)</a:t>
            </a:r>
            <a:r>
              <a:rPr lang="zh-CN" altLang="en-US" sz="1800" smtClean="0"/>
              <a:t>趋于</a:t>
            </a:r>
            <a:r>
              <a:rPr lang="en-US" altLang="zh-CN" sz="1800" smtClean="0"/>
              <a:t>a</a:t>
            </a:r>
            <a:r>
              <a:rPr lang="zh-CN" altLang="en-US" sz="1800" smtClean="0"/>
              <a:t>的极限。</a:t>
            </a:r>
            <a:endParaRPr lang="zh-CN" altLang="en-US" sz="1800" smtClean="0"/>
          </a:p>
          <a:p>
            <a:pPr marL="0" indent="0" eaLnBrk="1" hangingPunct="1"/>
            <a:r>
              <a:rPr lang="zh-CN" altLang="en-US" sz="1800" smtClean="0"/>
              <a:t>（</a:t>
            </a:r>
            <a:r>
              <a:rPr lang="en-US" altLang="zh-CN" sz="1800" smtClean="0"/>
              <a:t>3</a:t>
            </a:r>
            <a:r>
              <a:rPr lang="zh-CN" altLang="en-US" sz="1800" smtClean="0"/>
              <a:t>）</a:t>
            </a:r>
            <a:r>
              <a:rPr lang="en-US" altLang="zh-CN" sz="1800" smtClean="0"/>
              <a:t>limit(F)   </a:t>
            </a:r>
            <a:r>
              <a:rPr lang="zh-CN" altLang="en-US" sz="1800" smtClean="0"/>
              <a:t>执行后返回函数</a:t>
            </a:r>
            <a:r>
              <a:rPr lang="en-US" altLang="zh-CN" sz="1800" smtClean="0"/>
              <a:t>F</a:t>
            </a:r>
            <a:r>
              <a:rPr lang="zh-CN" altLang="en-US" sz="1800" smtClean="0"/>
              <a:t>在符号变量</a:t>
            </a:r>
            <a:r>
              <a:rPr lang="en-US" altLang="zh-CN" sz="1800" smtClean="0"/>
              <a:t>findsym(F)</a:t>
            </a:r>
            <a:r>
              <a:rPr lang="zh-CN" altLang="en-US" sz="1800" smtClean="0"/>
              <a:t>趋于</a:t>
            </a:r>
            <a:r>
              <a:rPr lang="en-US" altLang="zh-CN" sz="1800" smtClean="0"/>
              <a:t>0</a:t>
            </a:r>
            <a:r>
              <a:rPr lang="zh-CN" altLang="en-US" sz="1800" smtClean="0"/>
              <a:t>的极限。</a:t>
            </a:r>
            <a:endParaRPr lang="zh-CN" altLang="en-US" sz="1800" smtClean="0"/>
          </a:p>
          <a:p>
            <a:pPr marL="0" indent="0" eaLnBrk="1" hangingPunct="1"/>
            <a:r>
              <a:rPr lang="zh-CN" altLang="en-US" sz="1800" smtClean="0"/>
              <a:t>（</a:t>
            </a:r>
            <a:r>
              <a:rPr lang="en-US" altLang="zh-CN" sz="1800" smtClean="0"/>
              <a:t>4</a:t>
            </a:r>
            <a:r>
              <a:rPr lang="zh-CN" altLang="en-US" sz="1800" smtClean="0"/>
              <a:t>）</a:t>
            </a:r>
            <a:r>
              <a:rPr lang="en-US" altLang="zh-CN" sz="1800" smtClean="0"/>
              <a:t>limit(F,x,a,’left’)  </a:t>
            </a:r>
            <a:r>
              <a:rPr lang="zh-CN" altLang="en-US" sz="1800" smtClean="0"/>
              <a:t>执行后返回函数</a:t>
            </a:r>
            <a:r>
              <a:rPr lang="en-US" altLang="zh-CN" sz="1800" smtClean="0"/>
              <a:t>F</a:t>
            </a:r>
            <a:r>
              <a:rPr lang="zh-CN" altLang="en-US" sz="1800" smtClean="0"/>
              <a:t>在符号变量</a:t>
            </a:r>
            <a:r>
              <a:rPr lang="en-US" altLang="zh-CN" sz="1800" smtClean="0"/>
              <a:t>x</a:t>
            </a:r>
            <a:r>
              <a:rPr lang="zh-CN" altLang="en-US" sz="1800" smtClean="0"/>
              <a:t>趋于</a:t>
            </a:r>
            <a:r>
              <a:rPr lang="en-US" altLang="zh-CN" sz="1800" smtClean="0"/>
              <a:t>a</a:t>
            </a:r>
            <a:r>
              <a:rPr lang="zh-CN" altLang="en-US" sz="1800" smtClean="0"/>
              <a:t>的左极限。</a:t>
            </a:r>
            <a:endParaRPr lang="zh-CN" altLang="en-US" sz="1800" smtClean="0"/>
          </a:p>
          <a:p>
            <a:pPr marL="0" indent="0" eaLnBrk="1" hangingPunct="1"/>
            <a:r>
              <a:rPr lang="zh-CN" altLang="en-US" sz="1800" smtClean="0"/>
              <a:t>（</a:t>
            </a:r>
            <a:r>
              <a:rPr lang="en-US" altLang="zh-CN" sz="1800" smtClean="0"/>
              <a:t>5</a:t>
            </a:r>
            <a:r>
              <a:rPr lang="zh-CN" altLang="en-US" sz="1800" smtClean="0"/>
              <a:t>）</a:t>
            </a:r>
            <a:r>
              <a:rPr lang="en-US" altLang="zh-CN" sz="1800" smtClean="0"/>
              <a:t>limit(F,x,a,’right’) </a:t>
            </a:r>
            <a:r>
              <a:rPr lang="zh-CN" altLang="en-US" sz="1800" smtClean="0"/>
              <a:t>执行后返回函数</a:t>
            </a:r>
            <a:r>
              <a:rPr lang="en-US" altLang="zh-CN" sz="1800" smtClean="0"/>
              <a:t>F</a:t>
            </a:r>
            <a:r>
              <a:rPr lang="zh-CN" altLang="en-US" sz="1800" smtClean="0"/>
              <a:t>在符号变量</a:t>
            </a:r>
            <a:r>
              <a:rPr lang="en-US" altLang="zh-CN" sz="1800" smtClean="0"/>
              <a:t>x</a:t>
            </a:r>
            <a:r>
              <a:rPr lang="zh-CN" altLang="en-US" sz="1800" smtClean="0"/>
              <a:t>趋于</a:t>
            </a:r>
            <a:r>
              <a:rPr lang="en-US" altLang="zh-CN" sz="1800" smtClean="0"/>
              <a:t>a</a:t>
            </a:r>
            <a:r>
              <a:rPr lang="zh-CN" altLang="en-US" sz="1800" smtClean="0"/>
              <a:t>的右极限。</a:t>
            </a:r>
            <a:endParaRPr lang="zh-CN" altLang="en-US" sz="1800" smtClean="0"/>
          </a:p>
          <a:p>
            <a:pPr marL="0" indent="0" eaLnBrk="1" hangingPunct="1"/>
            <a:r>
              <a:rPr lang="zh-CN" altLang="en-US" sz="1800" smtClean="0"/>
              <a:t>注</a:t>
            </a:r>
            <a:r>
              <a:rPr lang="en-US" altLang="zh-CN" sz="1800" smtClean="0"/>
              <a:t>:</a:t>
            </a:r>
            <a:r>
              <a:rPr lang="zh-CN" altLang="en-US" sz="1800" smtClean="0"/>
              <a:t>使用命令</a:t>
            </a:r>
            <a:r>
              <a:rPr lang="en-US" altLang="zh-CN" sz="1800" smtClean="0"/>
              <a:t>limit</a:t>
            </a:r>
            <a:r>
              <a:rPr lang="zh-CN" altLang="en-US" sz="1800" smtClean="0"/>
              <a:t>前</a:t>
            </a:r>
            <a:r>
              <a:rPr lang="en-US" altLang="zh-CN" sz="1800" smtClean="0"/>
              <a:t>,</a:t>
            </a:r>
            <a:r>
              <a:rPr lang="zh-CN" altLang="en-US" sz="1800" smtClean="0"/>
              <a:t>要用</a:t>
            </a:r>
            <a:r>
              <a:rPr lang="en-US" altLang="zh-CN" sz="1800" smtClean="0"/>
              <a:t>syms</a:t>
            </a:r>
            <a:r>
              <a:rPr lang="zh-CN" altLang="en-US" sz="1800" smtClean="0"/>
              <a:t>做相应符号变量说明。</a:t>
            </a:r>
            <a:endParaRPr lang="en-US" altLang="zh-CN" sz="1800" smtClean="0"/>
          </a:p>
          <a:p>
            <a:pPr marL="0" indent="0" eaLnBrk="1" hangingPunct="1"/>
            <a:endParaRPr lang="en-US" altLang="zh-CN" sz="1800" smtClean="0"/>
          </a:p>
          <a:p>
            <a:pPr marL="0" indent="0" eaLnBrk="1" hangingPunct="1"/>
            <a:r>
              <a:rPr lang="zh-CN" altLang="zh-CN" sz="1800" smtClean="0"/>
              <a:t>【例</a:t>
            </a:r>
            <a:r>
              <a:rPr lang="en-US" altLang="zh-CN" sz="1800" smtClean="0"/>
              <a:t>8-6</a:t>
            </a:r>
            <a:r>
              <a:rPr lang="zh-CN" altLang="zh-CN" sz="1800" smtClean="0"/>
              <a:t>】 求</a:t>
            </a:r>
            <a:r>
              <a:rPr lang="en-US" altLang="zh-CN" sz="1800" smtClean="0"/>
              <a:t>                            </a:t>
            </a:r>
            <a:r>
              <a:rPr lang="zh-CN" altLang="zh-CN" sz="1800" smtClean="0"/>
              <a:t>极限</a:t>
            </a:r>
            <a:endParaRPr lang="en-US" altLang="zh-CN" sz="1800" smtClean="0"/>
          </a:p>
          <a:p>
            <a:pPr marL="0" indent="0" eaLnBrk="1" hangingPunct="1"/>
            <a:endParaRPr lang="en-US" altLang="zh-CN" sz="1800" smtClean="0"/>
          </a:p>
          <a:p>
            <a:pPr marL="0" indent="0" eaLnBrk="1" hangingPunct="1"/>
            <a:r>
              <a:rPr lang="zh-CN" altLang="zh-CN" sz="1800" smtClean="0"/>
              <a:t>在</a:t>
            </a:r>
            <a:r>
              <a:rPr lang="en-US" altLang="zh-CN" sz="1800" smtClean="0"/>
              <a:t>MatLab</a:t>
            </a:r>
            <a:r>
              <a:rPr lang="zh-CN" altLang="zh-CN" sz="1800" smtClean="0"/>
              <a:t>的命令窗口输入：</a:t>
            </a:r>
            <a:endParaRPr lang="zh-CN" altLang="zh-CN" sz="1800" smtClean="0"/>
          </a:p>
          <a:p>
            <a:pPr marL="0" indent="0" eaLnBrk="1" hangingPunct="1"/>
            <a:r>
              <a:rPr lang="en-US" altLang="zh-CN" sz="1800" smtClean="0"/>
              <a:t>syms x</a:t>
            </a:r>
            <a:endParaRPr lang="zh-CN" altLang="zh-CN" sz="1800" smtClean="0"/>
          </a:p>
          <a:p>
            <a:pPr marL="0" indent="0" eaLnBrk="1" hangingPunct="1"/>
            <a:r>
              <a:rPr lang="en-US" altLang="zh-CN" sz="1800" smtClean="0"/>
              <a:t>limit((cos(x)-exp(-x^2/2))/x^4,x,0)</a:t>
            </a:r>
            <a:endParaRPr lang="zh-CN" altLang="zh-CN" sz="1800" smtClean="0"/>
          </a:p>
          <a:p>
            <a:pPr marL="0" indent="0" eaLnBrk="1" hangingPunct="1"/>
            <a:r>
              <a:rPr lang="zh-CN" altLang="zh-CN" sz="1800" smtClean="0"/>
              <a:t>运行结果为</a:t>
            </a:r>
            <a:endParaRPr lang="zh-CN" altLang="zh-CN" sz="1800" smtClean="0"/>
          </a:p>
          <a:p>
            <a:pPr marL="0" indent="0" eaLnBrk="1" hangingPunct="1"/>
            <a:r>
              <a:rPr lang="en-US" altLang="zh-CN" sz="1800" smtClean="0"/>
              <a:t>ans =-1/12</a:t>
            </a:r>
            <a:endParaRPr lang="zh-CN" altLang="zh-CN" sz="1800" smtClean="0"/>
          </a:p>
          <a:p>
            <a:pPr marL="0" indent="0" eaLnBrk="1" hangingPunct="1"/>
            <a:r>
              <a:rPr lang="zh-CN" altLang="zh-CN" sz="1800" smtClean="0"/>
              <a:t>理论上用洛必达法则或泰勒公式计算该极限：</a:t>
            </a:r>
            <a:endParaRPr lang="zh-CN" altLang="zh-CN" sz="1800" smtClean="0"/>
          </a:p>
          <a:p>
            <a:pPr marL="0" indent="0" eaLnBrk="1" hangingPunct="1"/>
            <a:endParaRPr lang="zh-CN" altLang="zh-CN" sz="1800" smtClean="0"/>
          </a:p>
          <a:p>
            <a:pPr marL="0" indent="0" eaLnBrk="1" hangingPunct="1"/>
            <a:endParaRPr lang="zh-CN" altLang="en-US" sz="1800" smtClean="0"/>
          </a:p>
          <a:p>
            <a:pPr marL="0" indent="0" eaLnBrk="1" hangingPunct="1"/>
            <a:endParaRPr lang="zh-CN" altLang="en-US" sz="1800" smtClean="0"/>
          </a:p>
        </p:txBody>
      </p:sp>
      <p:sp>
        <p:nvSpPr>
          <p:cNvPr id="5124" name="Rectangle 2"/>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5122" name="Object 2"/>
          <p:cNvGraphicFramePr>
            <a:graphicFrameLocks noChangeAspect="1"/>
          </p:cNvGraphicFramePr>
          <p:nvPr/>
        </p:nvGraphicFramePr>
        <p:xfrm>
          <a:off x="2524125" y="2936875"/>
          <a:ext cx="1828800" cy="1012825"/>
        </p:xfrm>
        <a:graphic>
          <a:graphicData uri="http://schemas.openxmlformats.org/presentationml/2006/ole">
            <mc:AlternateContent xmlns:mc="http://schemas.openxmlformats.org/markup-compatibility/2006">
              <mc:Choice xmlns:v="urn:schemas-microsoft-com:vml" Requires="v">
                <p:oleObj spid="_x0000_s5121" name="Equation" r:id="rId1" imgW="23469600" imgH="13106400" progId="Equation.DSMT4">
                  <p:embed/>
                </p:oleObj>
              </mc:Choice>
              <mc:Fallback>
                <p:oleObj name="Equation" r:id="rId1" imgW="23469600" imgH="13106400" progId="Equation.DSMT4">
                  <p:embed/>
                  <p:pic>
                    <p:nvPicPr>
                      <p:cNvPr id="0" name="图片 5120"/>
                      <p:cNvPicPr>
                        <a:picLocks noChangeAspect="1"/>
                      </p:cNvPicPr>
                      <p:nvPr/>
                    </p:nvPicPr>
                    <p:blipFill>
                      <a:blip r:embed="rId2"/>
                      <a:stretch>
                        <a:fillRect/>
                      </a:stretch>
                    </p:blipFill>
                    <p:spPr>
                      <a:xfrm>
                        <a:off x="2524125" y="2936875"/>
                        <a:ext cx="1828800" cy="101282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内容占位符 2"/>
          <p:cNvSpPr>
            <a:spLocks noGrp="1"/>
          </p:cNvSpPr>
          <p:nvPr>
            <p:ph idx="1"/>
          </p:nvPr>
        </p:nvSpPr>
        <p:spPr>
          <a:xfrm>
            <a:off x="36513" y="58738"/>
            <a:ext cx="9707562" cy="6383337"/>
          </a:xfrm>
        </p:spPr>
        <p:txBody>
          <a:bodyPr/>
          <a:lstStyle/>
          <a:p>
            <a:pPr eaLnBrk="1" hangingPunct="1"/>
            <a:endParaRPr lang="en-US" altLang="zh-CN" sz="1800" smtClean="0"/>
          </a:p>
          <a:p>
            <a:pPr eaLnBrk="1" hangingPunct="1"/>
            <a:r>
              <a:rPr lang="zh-CN" altLang="zh-CN" sz="1800" smtClean="0"/>
              <a:t>方法</a:t>
            </a:r>
            <a:r>
              <a:rPr lang="en-US" altLang="zh-CN" sz="1800" smtClean="0"/>
              <a:t>1</a:t>
            </a:r>
            <a:r>
              <a:rPr lang="zh-CN" altLang="en-US" sz="1800" smtClean="0"/>
              <a:t>：</a:t>
            </a:r>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r>
              <a:rPr lang="zh-CN" altLang="zh-CN" sz="1800" smtClean="0"/>
              <a:t>方法</a:t>
            </a:r>
            <a:r>
              <a:rPr lang="en-US" altLang="zh-CN" sz="1800" smtClean="0"/>
              <a:t>2</a:t>
            </a:r>
            <a:r>
              <a:rPr lang="zh-CN" altLang="en-US" sz="1800" smtClean="0"/>
              <a:t>：</a:t>
            </a:r>
            <a:endParaRPr lang="en-US" altLang="zh-CN" sz="1800" smtClean="0"/>
          </a:p>
        </p:txBody>
      </p:sp>
      <p:sp>
        <p:nvSpPr>
          <p:cNvPr id="6151" name="Rectangle 2"/>
          <p:cNvSpPr>
            <a:spLocks noChangeArrowheads="1"/>
          </p:cNvSpPr>
          <p:nvPr/>
        </p:nvSpPr>
        <p:spPr bwMode="auto">
          <a:xfrm>
            <a:off x="-163513" y="-122238"/>
            <a:ext cx="12192001"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6146" name="Object 2"/>
          <p:cNvGraphicFramePr>
            <a:graphicFrameLocks noChangeAspect="1"/>
          </p:cNvGraphicFramePr>
          <p:nvPr/>
        </p:nvGraphicFramePr>
        <p:xfrm>
          <a:off x="1322388" y="58738"/>
          <a:ext cx="7310437" cy="923925"/>
        </p:xfrm>
        <a:graphic>
          <a:graphicData uri="http://schemas.openxmlformats.org/presentationml/2006/ole">
            <mc:AlternateContent xmlns:mc="http://schemas.openxmlformats.org/markup-compatibility/2006">
              <mc:Choice xmlns:v="urn:schemas-microsoft-com:vml" Requires="v">
                <p:oleObj spid="_x0000_s6145" name="Equation" r:id="rId1" imgW="103022400" imgH="13106400" progId="Equation.DSMT4">
                  <p:embed/>
                </p:oleObj>
              </mc:Choice>
              <mc:Fallback>
                <p:oleObj name="Equation" r:id="rId1" imgW="103022400" imgH="13106400" progId="Equation.DSMT4">
                  <p:embed/>
                  <p:pic>
                    <p:nvPicPr>
                      <p:cNvPr id="0" name="图片 6144"/>
                      <p:cNvPicPr>
                        <a:picLocks noChangeAspect="1"/>
                      </p:cNvPicPr>
                      <p:nvPr/>
                    </p:nvPicPr>
                    <p:blipFill>
                      <a:blip r:embed="rId2"/>
                      <a:stretch>
                        <a:fillRect/>
                      </a:stretch>
                    </p:blipFill>
                    <p:spPr>
                      <a:xfrm>
                        <a:off x="1322388" y="58738"/>
                        <a:ext cx="7310437" cy="923925"/>
                      </a:xfrm>
                      <a:prstGeom prst="rect">
                        <a:avLst/>
                      </a:prstGeom>
                      <a:noFill/>
                      <a:ln w="9525">
                        <a:noFill/>
                        <a:miter/>
                      </a:ln>
                    </p:spPr>
                  </p:pic>
                </p:oleObj>
              </mc:Fallback>
            </mc:AlternateContent>
          </a:graphicData>
        </a:graphic>
      </p:graphicFrame>
      <p:sp>
        <p:nvSpPr>
          <p:cNvPr id="6152" name="Rectangle 4"/>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6147" name="Object 3"/>
          <p:cNvGraphicFramePr>
            <a:graphicFrameLocks noChangeAspect="1"/>
          </p:cNvGraphicFramePr>
          <p:nvPr/>
        </p:nvGraphicFramePr>
        <p:xfrm>
          <a:off x="1322388" y="1041400"/>
          <a:ext cx="7534275" cy="1101725"/>
        </p:xfrm>
        <a:graphic>
          <a:graphicData uri="http://schemas.openxmlformats.org/presentationml/2006/ole">
            <mc:AlternateContent xmlns:mc="http://schemas.openxmlformats.org/markup-compatibility/2006">
              <mc:Choice xmlns:v="urn:schemas-microsoft-com:vml" Requires="v">
                <p:oleObj spid="_x0000_s6147" name="Equation" r:id="rId3" imgW="98450400" imgH="14325600" progId="Equation.DSMT4">
                  <p:embed/>
                </p:oleObj>
              </mc:Choice>
              <mc:Fallback>
                <p:oleObj name="Equation" r:id="rId3" imgW="98450400" imgH="14325600" progId="Equation.DSMT4">
                  <p:embed/>
                  <p:pic>
                    <p:nvPicPr>
                      <p:cNvPr id="0" name="图片 6146"/>
                      <p:cNvPicPr>
                        <a:picLocks noChangeAspect="1"/>
                      </p:cNvPicPr>
                      <p:nvPr/>
                    </p:nvPicPr>
                    <p:blipFill>
                      <a:blip r:embed="rId4"/>
                      <a:stretch>
                        <a:fillRect/>
                      </a:stretch>
                    </p:blipFill>
                    <p:spPr>
                      <a:xfrm>
                        <a:off x="1322388" y="1041400"/>
                        <a:ext cx="7534275" cy="1101725"/>
                      </a:xfrm>
                      <a:prstGeom prst="rect">
                        <a:avLst/>
                      </a:prstGeom>
                      <a:noFill/>
                      <a:ln w="9525">
                        <a:noFill/>
                        <a:miter/>
                      </a:ln>
                    </p:spPr>
                  </p:pic>
                </p:oleObj>
              </mc:Fallback>
            </mc:AlternateContent>
          </a:graphicData>
        </a:graphic>
      </p:graphicFrame>
      <p:sp>
        <p:nvSpPr>
          <p:cNvPr id="6153" name="Rectangle 6"/>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6148" name="Object 4"/>
          <p:cNvGraphicFramePr>
            <a:graphicFrameLocks noChangeAspect="1"/>
          </p:cNvGraphicFramePr>
          <p:nvPr/>
        </p:nvGraphicFramePr>
        <p:xfrm>
          <a:off x="1322388" y="2143125"/>
          <a:ext cx="7561262" cy="1308100"/>
        </p:xfrm>
        <a:graphic>
          <a:graphicData uri="http://schemas.openxmlformats.org/presentationml/2006/ole">
            <mc:AlternateContent xmlns:mc="http://schemas.openxmlformats.org/markup-compatibility/2006">
              <mc:Choice xmlns:v="urn:schemas-microsoft-com:vml" Requires="v">
                <p:oleObj spid="_x0000_s6148" name="Equation" r:id="rId5" imgW="106984800" imgH="18592800" progId="Equation.DSMT4">
                  <p:embed/>
                </p:oleObj>
              </mc:Choice>
              <mc:Fallback>
                <p:oleObj name="Equation" r:id="rId5" imgW="106984800" imgH="18592800" progId="Equation.DSMT4">
                  <p:embed/>
                  <p:pic>
                    <p:nvPicPr>
                      <p:cNvPr id="0" name="图片 6147"/>
                      <p:cNvPicPr>
                        <a:picLocks noChangeAspect="1"/>
                      </p:cNvPicPr>
                      <p:nvPr/>
                    </p:nvPicPr>
                    <p:blipFill>
                      <a:blip r:embed="rId6"/>
                      <a:stretch>
                        <a:fillRect/>
                      </a:stretch>
                    </p:blipFill>
                    <p:spPr>
                      <a:xfrm>
                        <a:off x="1322388" y="2143125"/>
                        <a:ext cx="7561262" cy="1308100"/>
                      </a:xfrm>
                      <a:prstGeom prst="rect">
                        <a:avLst/>
                      </a:prstGeom>
                      <a:noFill/>
                      <a:ln w="9525">
                        <a:noFill/>
                        <a:miter/>
                      </a:ln>
                    </p:spPr>
                  </p:pic>
                </p:oleObj>
              </mc:Fallback>
            </mc:AlternateContent>
          </a:graphicData>
        </a:graphic>
      </p:graphicFrame>
      <p:sp>
        <p:nvSpPr>
          <p:cNvPr id="6154" name="Rectangle 8"/>
          <p:cNvSpPr>
            <a:spLocks noChangeArrowheads="1"/>
          </p:cNvSpPr>
          <p:nvPr/>
        </p:nvSpPr>
        <p:spPr bwMode="auto">
          <a:xfrm>
            <a:off x="0" y="0"/>
            <a:ext cx="12192000" cy="0"/>
          </a:xfrm>
          <a:prstGeom prst="rect">
            <a:avLst/>
          </a:prstGeom>
          <a:noFill/>
          <a:ln w="9525">
            <a:noFill/>
            <a:miter lim="800000"/>
          </a:ln>
        </p:spPr>
        <p:txBody>
          <a:bodyPr wrap="none" anchor="ctr">
            <a:spAutoFit/>
          </a:bodyPr>
          <a:lstStyle/>
          <a:p>
            <a:endParaRPr lang="zh-CN" altLang="en-US">
              <a:latin typeface="Trebuchet MS" pitchFamily="34" charset="0"/>
              <a:ea typeface="华文新魏" pitchFamily="2" charset="-122"/>
            </a:endParaRPr>
          </a:p>
        </p:txBody>
      </p:sp>
      <p:graphicFrame>
        <p:nvGraphicFramePr>
          <p:cNvPr id="6149" name="Object 5"/>
          <p:cNvGraphicFramePr>
            <a:graphicFrameLocks noChangeAspect="1"/>
          </p:cNvGraphicFramePr>
          <p:nvPr/>
        </p:nvGraphicFramePr>
        <p:xfrm>
          <a:off x="1322388" y="3713163"/>
          <a:ext cx="3154362" cy="1027112"/>
        </p:xfrm>
        <a:graphic>
          <a:graphicData uri="http://schemas.openxmlformats.org/presentationml/2006/ole">
            <mc:AlternateContent xmlns:mc="http://schemas.openxmlformats.org/markup-compatibility/2006">
              <mc:Choice xmlns:v="urn:schemas-microsoft-com:vml" Requires="v">
                <p:oleObj spid="_x0000_s6149" name="Equation" r:id="rId7" imgW="42062400" imgH="13716000" progId="Equation.DSMT4">
                  <p:embed/>
                </p:oleObj>
              </mc:Choice>
              <mc:Fallback>
                <p:oleObj name="Equation" r:id="rId7" imgW="42062400" imgH="13716000" progId="Equation.DSMT4">
                  <p:embed/>
                  <p:pic>
                    <p:nvPicPr>
                      <p:cNvPr id="0" name="图片 6148"/>
                      <p:cNvPicPr>
                        <a:picLocks noChangeAspect="1"/>
                      </p:cNvPicPr>
                      <p:nvPr/>
                    </p:nvPicPr>
                    <p:blipFill>
                      <a:blip r:embed="rId8"/>
                      <a:stretch>
                        <a:fillRect/>
                      </a:stretch>
                    </p:blipFill>
                    <p:spPr>
                      <a:xfrm>
                        <a:off x="1322388" y="3713163"/>
                        <a:ext cx="3154362" cy="102711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11319</Words>
  <Application>Kingsoft Office WPP</Application>
  <PresentationFormat>自定义</PresentationFormat>
  <Paragraphs>638</Paragraphs>
  <Slides>46</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平面</vt:lpstr>
      <vt:lpstr>Equation.DSMT4</vt:lpstr>
      <vt:lpstr>第8章  Matlab在高等数学的应用 </vt:lpstr>
      <vt:lpstr>8.1 极 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 导数及其应用 </vt:lpstr>
      <vt:lpstr>PowerPoint 演示文稿</vt:lpstr>
      <vt:lpstr>PowerPoint 演示文稿</vt:lpstr>
      <vt:lpstr>PowerPoint 演示文稿</vt:lpstr>
      <vt:lpstr>PowerPoint 演示文稿</vt:lpstr>
      <vt:lpstr>PowerPoint 演示文稿</vt:lpstr>
      <vt:lpstr>8.3 不定积分 </vt:lpstr>
      <vt:lpstr>PowerPoint 演示文稿</vt:lpstr>
      <vt:lpstr>PowerPoint 演示文稿</vt:lpstr>
      <vt:lpstr>PowerPoint 演示文稿</vt:lpstr>
      <vt:lpstr>PowerPoint 演示文稿</vt:lpstr>
      <vt:lpstr>8.3.2 有关计算函数不定积分的MatLab命令</vt:lpstr>
      <vt:lpstr>PowerPoint 演示文稿</vt:lpstr>
      <vt:lpstr>8.4 定积分 </vt:lpstr>
      <vt:lpstr>PowerPoint 演示文稿</vt:lpstr>
      <vt:lpstr>PowerPoint 演示文稿</vt:lpstr>
      <vt:lpstr>PowerPoint 演示文稿</vt:lpstr>
      <vt:lpstr>PowerPoint 演示文稿</vt:lpstr>
      <vt:lpstr>PowerPoint 演示文稿</vt:lpstr>
      <vt:lpstr>PowerPoint 演示文稿</vt:lpstr>
      <vt:lpstr>8.5 二重积分 </vt:lpstr>
      <vt:lpstr>PowerPoint 演示文稿</vt:lpstr>
      <vt:lpstr>PowerPoint 演示文稿</vt:lpstr>
      <vt:lpstr>PowerPoint 演示文稿</vt:lpstr>
      <vt:lpstr>PowerPoint 演示文稿</vt:lpstr>
      <vt:lpstr>8.6 无穷级数</vt:lpstr>
      <vt:lpstr>PowerPoint 演示文稿</vt:lpstr>
      <vt:lpstr>PowerPoint 演示文稿</vt:lpstr>
      <vt:lpstr>PowerPoint 演示文稿</vt:lpstr>
      <vt:lpstr>PowerPoint 演示文稿</vt:lpstr>
      <vt:lpstr>8.8 方程数值的求解方法 </vt:lpstr>
      <vt:lpstr>PowerPoint 演示文稿</vt:lpstr>
      <vt:lpstr>PowerPoint 演示文稿</vt:lpstr>
      <vt:lpstr>PowerPoint 演示文稿</vt:lpstr>
      <vt:lpstr>8.8 常微分方程的求解 </vt:lpstr>
      <vt:lpstr>PowerPoint 演示文稿</vt:lpstr>
      <vt:lpstr>8.10 本章小结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hud heart</dc:creator>
  <cp:lastModifiedBy>E49Zeng</cp:lastModifiedBy>
  <cp:revision>5</cp:revision>
  <dcterms:created xsi:type="dcterms:W3CDTF">2014-11-23T13:12:00Z</dcterms:created>
  <dcterms:modified xsi:type="dcterms:W3CDTF">2016-04-11T08:14:46Z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