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
  </p:notesMasterIdLst>
  <p:sldIdLst>
    <p:sldId id="260" r:id="rId2"/>
    <p:sldId id="256" r:id="rId3"/>
    <p:sldId id="257" r:id="rId4"/>
    <p:sldId id="258" r:id="rId5"/>
    <p:sldId id="259"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1"/>
    <p:restoredTop sz="94286"/>
  </p:normalViewPr>
  <p:slideViewPr>
    <p:cSldViewPr snapToGrid="0" snapToObjects="1">
      <p:cViewPr varScale="1">
        <p:scale>
          <a:sx n="120" d="100"/>
          <a:sy n="120" d="100"/>
        </p:scale>
        <p:origin x="1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hyperlink" Target="https://netbeans.org/"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netbeans.org/" TargetMode="External"/><Relationship Id="rId1" Type="http://schemas.openxmlformats.org/officeDocument/2006/relationships/hyperlink" Target="https://www.draw.io/"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F9025-96E1-4617-98CA-5E07E3ACD2C2}"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2CF64E8-4AEC-47BB-8679-28C500482C24}">
      <dgm:prSet/>
      <dgm:spPr/>
      <dgm:t>
        <a:bodyPr/>
        <a:lstStyle/>
        <a:p>
          <a:r>
            <a:rPr lang="en-US"/>
            <a:t>Ary Hernandez</a:t>
          </a:r>
        </a:p>
      </dgm:t>
    </dgm:pt>
    <dgm:pt modelId="{BA947022-2502-4767-B050-9F85EDEF6B59}" type="parTrans" cxnId="{186C05DA-C3E4-4B0D-9EA4-617CEF802B95}">
      <dgm:prSet/>
      <dgm:spPr/>
      <dgm:t>
        <a:bodyPr/>
        <a:lstStyle/>
        <a:p>
          <a:endParaRPr lang="en-US"/>
        </a:p>
      </dgm:t>
    </dgm:pt>
    <dgm:pt modelId="{C9587412-F133-4449-9E11-F0F88E2ED7C1}" type="sibTrans" cxnId="{186C05DA-C3E4-4B0D-9EA4-617CEF802B95}">
      <dgm:prSet/>
      <dgm:spPr/>
      <dgm:t>
        <a:bodyPr/>
        <a:lstStyle/>
        <a:p>
          <a:endParaRPr lang="en-US"/>
        </a:p>
      </dgm:t>
    </dgm:pt>
    <dgm:pt modelId="{27548354-2CFC-4AD0-8E90-66A5E9374871}">
      <dgm:prSet/>
      <dgm:spPr/>
      <dgm:t>
        <a:bodyPr/>
        <a:lstStyle/>
        <a:p>
          <a:r>
            <a:rPr lang="en-US"/>
            <a:t>Jacquelyn Johnson</a:t>
          </a:r>
        </a:p>
      </dgm:t>
    </dgm:pt>
    <dgm:pt modelId="{ED98B2D0-486F-40CD-A3E8-54D7DA082EE0}" type="parTrans" cxnId="{ACB39BCF-88E1-49F5-B9A6-A56AA7190BDC}">
      <dgm:prSet/>
      <dgm:spPr/>
      <dgm:t>
        <a:bodyPr/>
        <a:lstStyle/>
        <a:p>
          <a:endParaRPr lang="en-US"/>
        </a:p>
      </dgm:t>
    </dgm:pt>
    <dgm:pt modelId="{10FD4F0A-2BB1-48F5-A21E-F85315566A10}" type="sibTrans" cxnId="{ACB39BCF-88E1-49F5-B9A6-A56AA7190BDC}">
      <dgm:prSet/>
      <dgm:spPr/>
      <dgm:t>
        <a:bodyPr/>
        <a:lstStyle/>
        <a:p>
          <a:endParaRPr lang="en-US"/>
        </a:p>
      </dgm:t>
    </dgm:pt>
    <dgm:pt modelId="{28F43396-0991-48C2-A8C5-FD060A8CA2A8}">
      <dgm:prSet/>
      <dgm:spPr/>
      <dgm:t>
        <a:bodyPr/>
        <a:lstStyle/>
        <a:p>
          <a:r>
            <a:rPr lang="en-US"/>
            <a:t>Andrew Samuel</a:t>
          </a:r>
        </a:p>
      </dgm:t>
    </dgm:pt>
    <dgm:pt modelId="{3CA132B3-DC0F-42E0-AEAE-057591C48B8C}" type="parTrans" cxnId="{CF421A2E-3BBA-4120-AC6A-BA2334F026E6}">
      <dgm:prSet/>
      <dgm:spPr/>
      <dgm:t>
        <a:bodyPr/>
        <a:lstStyle/>
        <a:p>
          <a:endParaRPr lang="en-US"/>
        </a:p>
      </dgm:t>
    </dgm:pt>
    <dgm:pt modelId="{081C48EE-2010-49A0-9A2A-92B6671060AF}" type="sibTrans" cxnId="{CF421A2E-3BBA-4120-AC6A-BA2334F026E6}">
      <dgm:prSet/>
      <dgm:spPr/>
      <dgm:t>
        <a:bodyPr/>
        <a:lstStyle/>
        <a:p>
          <a:endParaRPr lang="en-US"/>
        </a:p>
      </dgm:t>
    </dgm:pt>
    <dgm:pt modelId="{C9679DF0-AF07-4C9B-B9EC-E512C03B11ED}">
      <dgm:prSet/>
      <dgm:spPr/>
      <dgm:t>
        <a:bodyPr/>
        <a:lstStyle/>
        <a:p>
          <a:r>
            <a:rPr lang="en-US"/>
            <a:t>John Tomich</a:t>
          </a:r>
        </a:p>
      </dgm:t>
    </dgm:pt>
    <dgm:pt modelId="{607A0E01-D8BF-450E-98AD-DD7CFD878B6A}" type="parTrans" cxnId="{0F6C761D-6137-43B0-9714-27A8BA35C693}">
      <dgm:prSet/>
      <dgm:spPr/>
      <dgm:t>
        <a:bodyPr/>
        <a:lstStyle/>
        <a:p>
          <a:endParaRPr lang="en-US"/>
        </a:p>
      </dgm:t>
    </dgm:pt>
    <dgm:pt modelId="{7BD27553-6D5B-4A34-AB30-9AAF55D38DCE}" type="sibTrans" cxnId="{0F6C761D-6137-43B0-9714-27A8BA35C693}">
      <dgm:prSet/>
      <dgm:spPr/>
      <dgm:t>
        <a:bodyPr/>
        <a:lstStyle/>
        <a:p>
          <a:endParaRPr lang="en-US"/>
        </a:p>
      </dgm:t>
    </dgm:pt>
    <dgm:pt modelId="{D08F3106-7C20-4955-A6D0-997863783950}">
      <dgm:prSet/>
      <dgm:spPr/>
      <dgm:t>
        <a:bodyPr/>
        <a:lstStyle/>
        <a:p>
          <a:r>
            <a:rPr lang="en-US"/>
            <a:t>Julio Quintero</a:t>
          </a:r>
        </a:p>
      </dgm:t>
    </dgm:pt>
    <dgm:pt modelId="{8563DF80-2D5E-4469-989B-0B94755BCA90}" type="parTrans" cxnId="{25FFEA88-4A0A-4317-9297-671D5B37131E}">
      <dgm:prSet/>
      <dgm:spPr/>
      <dgm:t>
        <a:bodyPr/>
        <a:lstStyle/>
        <a:p>
          <a:endParaRPr lang="en-US"/>
        </a:p>
      </dgm:t>
    </dgm:pt>
    <dgm:pt modelId="{935568EF-68B2-4F39-B163-0AD2384C7D32}" type="sibTrans" cxnId="{25FFEA88-4A0A-4317-9297-671D5B37131E}">
      <dgm:prSet/>
      <dgm:spPr/>
      <dgm:t>
        <a:bodyPr/>
        <a:lstStyle/>
        <a:p>
          <a:endParaRPr lang="en-US"/>
        </a:p>
      </dgm:t>
    </dgm:pt>
    <dgm:pt modelId="{6781A12C-3562-3948-8391-AC050A88B6C6}" type="pres">
      <dgm:prSet presAssocID="{B98F9025-96E1-4617-98CA-5E07E3ACD2C2}" presName="vert0" presStyleCnt="0">
        <dgm:presLayoutVars>
          <dgm:dir/>
          <dgm:animOne val="branch"/>
          <dgm:animLvl val="lvl"/>
        </dgm:presLayoutVars>
      </dgm:prSet>
      <dgm:spPr/>
    </dgm:pt>
    <dgm:pt modelId="{14AE4352-1E4E-2D42-8F56-E6EECBD44C9C}" type="pres">
      <dgm:prSet presAssocID="{52CF64E8-4AEC-47BB-8679-28C500482C24}" presName="thickLine" presStyleLbl="alignNode1" presStyleIdx="0" presStyleCnt="5"/>
      <dgm:spPr/>
    </dgm:pt>
    <dgm:pt modelId="{3F87D7BC-BA2C-6441-A59F-8F0E7602D4F9}" type="pres">
      <dgm:prSet presAssocID="{52CF64E8-4AEC-47BB-8679-28C500482C24}" presName="horz1" presStyleCnt="0"/>
      <dgm:spPr/>
    </dgm:pt>
    <dgm:pt modelId="{AE2BD61C-9F9A-1F4D-9F2A-367067921314}" type="pres">
      <dgm:prSet presAssocID="{52CF64E8-4AEC-47BB-8679-28C500482C24}" presName="tx1" presStyleLbl="revTx" presStyleIdx="0" presStyleCnt="5"/>
      <dgm:spPr/>
    </dgm:pt>
    <dgm:pt modelId="{A6375F16-8E41-9741-8BD4-366D8A4AAADF}" type="pres">
      <dgm:prSet presAssocID="{52CF64E8-4AEC-47BB-8679-28C500482C24}" presName="vert1" presStyleCnt="0"/>
      <dgm:spPr/>
    </dgm:pt>
    <dgm:pt modelId="{594305FF-DB3F-D24F-B72C-3020CBC29210}" type="pres">
      <dgm:prSet presAssocID="{27548354-2CFC-4AD0-8E90-66A5E9374871}" presName="thickLine" presStyleLbl="alignNode1" presStyleIdx="1" presStyleCnt="5"/>
      <dgm:spPr/>
    </dgm:pt>
    <dgm:pt modelId="{3C8D7BF9-15C1-A34A-816C-01D5AF1134D9}" type="pres">
      <dgm:prSet presAssocID="{27548354-2CFC-4AD0-8E90-66A5E9374871}" presName="horz1" presStyleCnt="0"/>
      <dgm:spPr/>
    </dgm:pt>
    <dgm:pt modelId="{9DBD282A-A389-B14E-A39E-D511A35DD58A}" type="pres">
      <dgm:prSet presAssocID="{27548354-2CFC-4AD0-8E90-66A5E9374871}" presName="tx1" presStyleLbl="revTx" presStyleIdx="1" presStyleCnt="5"/>
      <dgm:spPr/>
    </dgm:pt>
    <dgm:pt modelId="{124C8128-76B7-2148-9D2A-0ADAB2520EDB}" type="pres">
      <dgm:prSet presAssocID="{27548354-2CFC-4AD0-8E90-66A5E9374871}" presName="vert1" presStyleCnt="0"/>
      <dgm:spPr/>
    </dgm:pt>
    <dgm:pt modelId="{91E15B52-F5CB-1841-8956-66E5C7830C42}" type="pres">
      <dgm:prSet presAssocID="{28F43396-0991-48C2-A8C5-FD060A8CA2A8}" presName="thickLine" presStyleLbl="alignNode1" presStyleIdx="2" presStyleCnt="5"/>
      <dgm:spPr/>
    </dgm:pt>
    <dgm:pt modelId="{68D8D238-2FB7-C440-95C8-4C638E027ADF}" type="pres">
      <dgm:prSet presAssocID="{28F43396-0991-48C2-A8C5-FD060A8CA2A8}" presName="horz1" presStyleCnt="0"/>
      <dgm:spPr/>
    </dgm:pt>
    <dgm:pt modelId="{C22AC4C8-EBCB-204A-B273-6B87474853E5}" type="pres">
      <dgm:prSet presAssocID="{28F43396-0991-48C2-A8C5-FD060A8CA2A8}" presName="tx1" presStyleLbl="revTx" presStyleIdx="2" presStyleCnt="5"/>
      <dgm:spPr/>
    </dgm:pt>
    <dgm:pt modelId="{08DB970C-3269-764A-9740-07CEB87DF7DB}" type="pres">
      <dgm:prSet presAssocID="{28F43396-0991-48C2-A8C5-FD060A8CA2A8}" presName="vert1" presStyleCnt="0"/>
      <dgm:spPr/>
    </dgm:pt>
    <dgm:pt modelId="{61306A2D-9BFC-6142-BC45-C2350AE7FC46}" type="pres">
      <dgm:prSet presAssocID="{C9679DF0-AF07-4C9B-B9EC-E512C03B11ED}" presName="thickLine" presStyleLbl="alignNode1" presStyleIdx="3" presStyleCnt="5"/>
      <dgm:spPr/>
    </dgm:pt>
    <dgm:pt modelId="{6C947E5E-5676-5242-B62C-3F66345B35D7}" type="pres">
      <dgm:prSet presAssocID="{C9679DF0-AF07-4C9B-B9EC-E512C03B11ED}" presName="horz1" presStyleCnt="0"/>
      <dgm:spPr/>
    </dgm:pt>
    <dgm:pt modelId="{63BFA445-06BD-8443-BDC7-3BA2A4DF6817}" type="pres">
      <dgm:prSet presAssocID="{C9679DF0-AF07-4C9B-B9EC-E512C03B11ED}" presName="tx1" presStyleLbl="revTx" presStyleIdx="3" presStyleCnt="5"/>
      <dgm:spPr/>
    </dgm:pt>
    <dgm:pt modelId="{5C1CFF6F-067A-7140-A2B1-DF2954D5F8A9}" type="pres">
      <dgm:prSet presAssocID="{C9679DF0-AF07-4C9B-B9EC-E512C03B11ED}" presName="vert1" presStyleCnt="0"/>
      <dgm:spPr/>
    </dgm:pt>
    <dgm:pt modelId="{86ABFBC5-B5B7-594E-9E4D-B5BBD647C050}" type="pres">
      <dgm:prSet presAssocID="{D08F3106-7C20-4955-A6D0-997863783950}" presName="thickLine" presStyleLbl="alignNode1" presStyleIdx="4" presStyleCnt="5"/>
      <dgm:spPr/>
    </dgm:pt>
    <dgm:pt modelId="{96046970-781C-D345-9580-65EAB40DDE70}" type="pres">
      <dgm:prSet presAssocID="{D08F3106-7C20-4955-A6D0-997863783950}" presName="horz1" presStyleCnt="0"/>
      <dgm:spPr/>
    </dgm:pt>
    <dgm:pt modelId="{D0BDF74D-37BE-2247-8A43-B927CD18A752}" type="pres">
      <dgm:prSet presAssocID="{D08F3106-7C20-4955-A6D0-997863783950}" presName="tx1" presStyleLbl="revTx" presStyleIdx="4" presStyleCnt="5"/>
      <dgm:spPr/>
    </dgm:pt>
    <dgm:pt modelId="{B611E2C2-73A9-DF41-8DCE-6BE1902E0DCD}" type="pres">
      <dgm:prSet presAssocID="{D08F3106-7C20-4955-A6D0-997863783950}" presName="vert1" presStyleCnt="0"/>
      <dgm:spPr/>
    </dgm:pt>
  </dgm:ptLst>
  <dgm:cxnLst>
    <dgm:cxn modelId="{6139C51C-DB45-8D4B-B4A1-24413F0F5434}" type="presOf" srcId="{D08F3106-7C20-4955-A6D0-997863783950}" destId="{D0BDF74D-37BE-2247-8A43-B927CD18A752}" srcOrd="0" destOrd="0" presId="urn:microsoft.com/office/officeart/2008/layout/LinedList"/>
    <dgm:cxn modelId="{0F6C761D-6137-43B0-9714-27A8BA35C693}" srcId="{B98F9025-96E1-4617-98CA-5E07E3ACD2C2}" destId="{C9679DF0-AF07-4C9B-B9EC-E512C03B11ED}" srcOrd="3" destOrd="0" parTransId="{607A0E01-D8BF-450E-98AD-DD7CFD878B6A}" sibTransId="{7BD27553-6D5B-4A34-AB30-9AAF55D38DCE}"/>
    <dgm:cxn modelId="{3EB8C92C-46FB-4041-AAFE-E662ACB6EBCA}" type="presOf" srcId="{C9679DF0-AF07-4C9B-B9EC-E512C03B11ED}" destId="{63BFA445-06BD-8443-BDC7-3BA2A4DF6817}" srcOrd="0" destOrd="0" presId="urn:microsoft.com/office/officeart/2008/layout/LinedList"/>
    <dgm:cxn modelId="{CF421A2E-3BBA-4120-AC6A-BA2334F026E6}" srcId="{B98F9025-96E1-4617-98CA-5E07E3ACD2C2}" destId="{28F43396-0991-48C2-A8C5-FD060A8CA2A8}" srcOrd="2" destOrd="0" parTransId="{3CA132B3-DC0F-42E0-AEAE-057591C48B8C}" sibTransId="{081C48EE-2010-49A0-9A2A-92B6671060AF}"/>
    <dgm:cxn modelId="{A5F6EF3E-EFCC-0341-9999-86A7EE829853}" type="presOf" srcId="{27548354-2CFC-4AD0-8E90-66A5E9374871}" destId="{9DBD282A-A389-B14E-A39E-D511A35DD58A}" srcOrd="0" destOrd="0" presId="urn:microsoft.com/office/officeart/2008/layout/LinedList"/>
    <dgm:cxn modelId="{25FFEA88-4A0A-4317-9297-671D5B37131E}" srcId="{B98F9025-96E1-4617-98CA-5E07E3ACD2C2}" destId="{D08F3106-7C20-4955-A6D0-997863783950}" srcOrd="4" destOrd="0" parTransId="{8563DF80-2D5E-4469-989B-0B94755BCA90}" sibTransId="{935568EF-68B2-4F39-B163-0AD2384C7D32}"/>
    <dgm:cxn modelId="{C842C2BE-696D-1842-8BC5-8F48958A5E63}" type="presOf" srcId="{28F43396-0991-48C2-A8C5-FD060A8CA2A8}" destId="{C22AC4C8-EBCB-204A-B273-6B87474853E5}" srcOrd="0" destOrd="0" presId="urn:microsoft.com/office/officeart/2008/layout/LinedList"/>
    <dgm:cxn modelId="{ACB39BCF-88E1-49F5-B9A6-A56AA7190BDC}" srcId="{B98F9025-96E1-4617-98CA-5E07E3ACD2C2}" destId="{27548354-2CFC-4AD0-8E90-66A5E9374871}" srcOrd="1" destOrd="0" parTransId="{ED98B2D0-486F-40CD-A3E8-54D7DA082EE0}" sibTransId="{10FD4F0A-2BB1-48F5-A21E-F85315566A10}"/>
    <dgm:cxn modelId="{186C05DA-C3E4-4B0D-9EA4-617CEF802B95}" srcId="{B98F9025-96E1-4617-98CA-5E07E3ACD2C2}" destId="{52CF64E8-4AEC-47BB-8679-28C500482C24}" srcOrd="0" destOrd="0" parTransId="{BA947022-2502-4767-B050-9F85EDEF6B59}" sibTransId="{C9587412-F133-4449-9E11-F0F88E2ED7C1}"/>
    <dgm:cxn modelId="{67B215E1-C227-AA44-943A-737DE9B14214}" type="presOf" srcId="{52CF64E8-4AEC-47BB-8679-28C500482C24}" destId="{AE2BD61C-9F9A-1F4D-9F2A-367067921314}" srcOrd="0" destOrd="0" presId="urn:microsoft.com/office/officeart/2008/layout/LinedList"/>
    <dgm:cxn modelId="{3C6E90F6-D090-354E-AE02-FA6E93B0E899}" type="presOf" srcId="{B98F9025-96E1-4617-98CA-5E07E3ACD2C2}" destId="{6781A12C-3562-3948-8391-AC050A88B6C6}" srcOrd="0" destOrd="0" presId="urn:microsoft.com/office/officeart/2008/layout/LinedList"/>
    <dgm:cxn modelId="{29C09AEF-00DC-4142-992E-B8504F99FAB1}" type="presParOf" srcId="{6781A12C-3562-3948-8391-AC050A88B6C6}" destId="{14AE4352-1E4E-2D42-8F56-E6EECBD44C9C}" srcOrd="0" destOrd="0" presId="urn:microsoft.com/office/officeart/2008/layout/LinedList"/>
    <dgm:cxn modelId="{DDD3B5FE-E3FF-4848-A286-851EA86E1A19}" type="presParOf" srcId="{6781A12C-3562-3948-8391-AC050A88B6C6}" destId="{3F87D7BC-BA2C-6441-A59F-8F0E7602D4F9}" srcOrd="1" destOrd="0" presId="urn:microsoft.com/office/officeart/2008/layout/LinedList"/>
    <dgm:cxn modelId="{F7EC69E2-AC35-A949-93F7-B968112FCA4A}" type="presParOf" srcId="{3F87D7BC-BA2C-6441-A59F-8F0E7602D4F9}" destId="{AE2BD61C-9F9A-1F4D-9F2A-367067921314}" srcOrd="0" destOrd="0" presId="urn:microsoft.com/office/officeart/2008/layout/LinedList"/>
    <dgm:cxn modelId="{30E9E20F-1AB4-684F-B579-72A98AD96B9E}" type="presParOf" srcId="{3F87D7BC-BA2C-6441-A59F-8F0E7602D4F9}" destId="{A6375F16-8E41-9741-8BD4-366D8A4AAADF}" srcOrd="1" destOrd="0" presId="urn:microsoft.com/office/officeart/2008/layout/LinedList"/>
    <dgm:cxn modelId="{B102D3CF-7104-D34D-AB77-10F3A8509592}" type="presParOf" srcId="{6781A12C-3562-3948-8391-AC050A88B6C6}" destId="{594305FF-DB3F-D24F-B72C-3020CBC29210}" srcOrd="2" destOrd="0" presId="urn:microsoft.com/office/officeart/2008/layout/LinedList"/>
    <dgm:cxn modelId="{603DFAC0-589B-B847-AF06-C6869E8D9518}" type="presParOf" srcId="{6781A12C-3562-3948-8391-AC050A88B6C6}" destId="{3C8D7BF9-15C1-A34A-816C-01D5AF1134D9}" srcOrd="3" destOrd="0" presId="urn:microsoft.com/office/officeart/2008/layout/LinedList"/>
    <dgm:cxn modelId="{36CB00C2-9EC8-C14F-BB1F-115BC3A8557B}" type="presParOf" srcId="{3C8D7BF9-15C1-A34A-816C-01D5AF1134D9}" destId="{9DBD282A-A389-B14E-A39E-D511A35DD58A}" srcOrd="0" destOrd="0" presId="urn:microsoft.com/office/officeart/2008/layout/LinedList"/>
    <dgm:cxn modelId="{60F60AD4-989D-0749-A8A1-84451E59D740}" type="presParOf" srcId="{3C8D7BF9-15C1-A34A-816C-01D5AF1134D9}" destId="{124C8128-76B7-2148-9D2A-0ADAB2520EDB}" srcOrd="1" destOrd="0" presId="urn:microsoft.com/office/officeart/2008/layout/LinedList"/>
    <dgm:cxn modelId="{822B8504-652B-064B-9A9B-63A7F08AC22B}" type="presParOf" srcId="{6781A12C-3562-3948-8391-AC050A88B6C6}" destId="{91E15B52-F5CB-1841-8956-66E5C7830C42}" srcOrd="4" destOrd="0" presId="urn:microsoft.com/office/officeart/2008/layout/LinedList"/>
    <dgm:cxn modelId="{1E7026BB-0D4D-604C-90FB-7FC85D4DA257}" type="presParOf" srcId="{6781A12C-3562-3948-8391-AC050A88B6C6}" destId="{68D8D238-2FB7-C440-95C8-4C638E027ADF}" srcOrd="5" destOrd="0" presId="urn:microsoft.com/office/officeart/2008/layout/LinedList"/>
    <dgm:cxn modelId="{334232AF-7508-3041-A1EC-5EAAFD1BDB9F}" type="presParOf" srcId="{68D8D238-2FB7-C440-95C8-4C638E027ADF}" destId="{C22AC4C8-EBCB-204A-B273-6B87474853E5}" srcOrd="0" destOrd="0" presId="urn:microsoft.com/office/officeart/2008/layout/LinedList"/>
    <dgm:cxn modelId="{5DBA5105-7DE1-D341-98D6-1C8BF1A272C4}" type="presParOf" srcId="{68D8D238-2FB7-C440-95C8-4C638E027ADF}" destId="{08DB970C-3269-764A-9740-07CEB87DF7DB}" srcOrd="1" destOrd="0" presId="urn:microsoft.com/office/officeart/2008/layout/LinedList"/>
    <dgm:cxn modelId="{BA366D64-8C5C-E448-B617-4230CEC24BBD}" type="presParOf" srcId="{6781A12C-3562-3948-8391-AC050A88B6C6}" destId="{61306A2D-9BFC-6142-BC45-C2350AE7FC46}" srcOrd="6" destOrd="0" presId="urn:microsoft.com/office/officeart/2008/layout/LinedList"/>
    <dgm:cxn modelId="{6FE696FC-1926-1741-8F66-B3E1224D532C}" type="presParOf" srcId="{6781A12C-3562-3948-8391-AC050A88B6C6}" destId="{6C947E5E-5676-5242-B62C-3F66345B35D7}" srcOrd="7" destOrd="0" presId="urn:microsoft.com/office/officeart/2008/layout/LinedList"/>
    <dgm:cxn modelId="{197E3282-29D0-5F42-B20F-4BDE824EACE0}" type="presParOf" srcId="{6C947E5E-5676-5242-B62C-3F66345B35D7}" destId="{63BFA445-06BD-8443-BDC7-3BA2A4DF6817}" srcOrd="0" destOrd="0" presId="urn:microsoft.com/office/officeart/2008/layout/LinedList"/>
    <dgm:cxn modelId="{021B7B3F-33A8-3842-82FA-9E6E4057EE49}" type="presParOf" srcId="{6C947E5E-5676-5242-B62C-3F66345B35D7}" destId="{5C1CFF6F-067A-7140-A2B1-DF2954D5F8A9}" srcOrd="1" destOrd="0" presId="urn:microsoft.com/office/officeart/2008/layout/LinedList"/>
    <dgm:cxn modelId="{02BEDD8D-694A-4F4A-BB34-6D389C599705}" type="presParOf" srcId="{6781A12C-3562-3948-8391-AC050A88B6C6}" destId="{86ABFBC5-B5B7-594E-9E4D-B5BBD647C050}" srcOrd="8" destOrd="0" presId="urn:microsoft.com/office/officeart/2008/layout/LinedList"/>
    <dgm:cxn modelId="{21CE841D-60BB-734C-8F7E-93C37401DB5C}" type="presParOf" srcId="{6781A12C-3562-3948-8391-AC050A88B6C6}" destId="{96046970-781C-D345-9580-65EAB40DDE70}" srcOrd="9" destOrd="0" presId="urn:microsoft.com/office/officeart/2008/layout/LinedList"/>
    <dgm:cxn modelId="{EA8ECA5E-4BB0-EA47-94BE-4D435C4A2B1F}" type="presParOf" srcId="{96046970-781C-D345-9580-65EAB40DDE70}" destId="{D0BDF74D-37BE-2247-8A43-B927CD18A752}" srcOrd="0" destOrd="0" presId="urn:microsoft.com/office/officeart/2008/layout/LinedList"/>
    <dgm:cxn modelId="{C4BED219-FC61-274D-A756-87D4B1A0D6F4}" type="presParOf" srcId="{96046970-781C-D345-9580-65EAB40DDE70}" destId="{B611E2C2-73A9-DF41-8DCE-6BE1902E0D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68DA4-72B2-40EC-982D-061D4FF9894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DED248A-4AD1-4022-95FB-886D578C7C38}">
      <dgm:prSet/>
      <dgm:spPr/>
      <dgm:t>
        <a:bodyPr/>
        <a:lstStyle/>
        <a:p>
          <a:pPr>
            <a:lnSpc>
              <a:spcPct val="100000"/>
            </a:lnSpc>
          </a:pPr>
          <a:r>
            <a:rPr lang="en-US"/>
            <a:t>GitHub</a:t>
          </a:r>
        </a:p>
      </dgm:t>
    </dgm:pt>
    <dgm:pt modelId="{6B80D93B-FDA9-45DC-9E58-F3BB0A8FACB1}" type="parTrans" cxnId="{8DB92C02-DB76-48FD-AE22-D291DF303E2A}">
      <dgm:prSet/>
      <dgm:spPr/>
      <dgm:t>
        <a:bodyPr/>
        <a:lstStyle/>
        <a:p>
          <a:endParaRPr lang="en-US"/>
        </a:p>
      </dgm:t>
    </dgm:pt>
    <dgm:pt modelId="{9766B033-3722-4B43-A967-73B4F4A59C24}" type="sibTrans" cxnId="{8DB92C02-DB76-48FD-AE22-D291DF303E2A}">
      <dgm:prSet/>
      <dgm:spPr/>
      <dgm:t>
        <a:bodyPr/>
        <a:lstStyle/>
        <a:p>
          <a:pPr>
            <a:lnSpc>
              <a:spcPct val="100000"/>
            </a:lnSpc>
          </a:pPr>
          <a:endParaRPr lang="en-US"/>
        </a:p>
      </dgm:t>
    </dgm:pt>
    <dgm:pt modelId="{D0CB1263-2AD0-47C2-A24E-E68A00A711B6}">
      <dgm:prSet/>
      <dgm:spPr/>
      <dgm:t>
        <a:bodyPr/>
        <a:lstStyle/>
        <a:p>
          <a:pPr>
            <a:lnSpc>
              <a:spcPct val="100000"/>
            </a:lnSpc>
          </a:pPr>
          <a:r>
            <a:rPr lang="en-US" dirty="0">
              <a:hlinkClick xmlns:r="http://schemas.openxmlformats.org/officeDocument/2006/relationships" r:id="rId1"/>
            </a:rPr>
            <a:t>NetBeans</a:t>
          </a:r>
          <a:endParaRPr lang="en-US" dirty="0"/>
        </a:p>
      </dgm:t>
    </dgm:pt>
    <dgm:pt modelId="{C1D65906-D47B-473B-AC5B-94014D84E2E9}" type="parTrans" cxnId="{8E9C0A5B-A66D-4E3B-92A9-9CE40A6BC02A}">
      <dgm:prSet/>
      <dgm:spPr/>
      <dgm:t>
        <a:bodyPr/>
        <a:lstStyle/>
        <a:p>
          <a:endParaRPr lang="en-US"/>
        </a:p>
      </dgm:t>
    </dgm:pt>
    <dgm:pt modelId="{1FE8A302-9AF3-4BC8-920E-223891858A3C}" type="sibTrans" cxnId="{8E9C0A5B-A66D-4E3B-92A9-9CE40A6BC02A}">
      <dgm:prSet/>
      <dgm:spPr/>
      <dgm:t>
        <a:bodyPr/>
        <a:lstStyle/>
        <a:p>
          <a:endParaRPr lang="en-US"/>
        </a:p>
      </dgm:t>
    </dgm:pt>
    <dgm:pt modelId="{A8276664-CFB4-492C-986C-94B464BD2F7E}">
      <dgm:prSet/>
      <dgm:spPr/>
      <dgm:t>
        <a:bodyPr/>
        <a:lstStyle/>
        <a:p>
          <a:pPr>
            <a:lnSpc>
              <a:spcPct val="100000"/>
            </a:lnSpc>
          </a:pPr>
          <a:r>
            <a:rPr lang="en-US" dirty="0">
              <a:hlinkClick xmlns:r="http://schemas.openxmlformats.org/officeDocument/2006/relationships" r:id="rId2"/>
            </a:rPr>
            <a:t>Draw.io</a:t>
          </a:r>
          <a:endParaRPr lang="en-US" dirty="0"/>
        </a:p>
      </dgm:t>
    </dgm:pt>
    <dgm:pt modelId="{19AD2D18-020B-4051-BF67-F62F05D81362}" type="sibTrans" cxnId="{98EC6E96-2721-4F24-BBBA-4BE9FE9F54FC}">
      <dgm:prSet/>
      <dgm:spPr/>
      <dgm:t>
        <a:bodyPr/>
        <a:lstStyle/>
        <a:p>
          <a:pPr>
            <a:lnSpc>
              <a:spcPct val="100000"/>
            </a:lnSpc>
          </a:pPr>
          <a:endParaRPr lang="en-US"/>
        </a:p>
      </dgm:t>
    </dgm:pt>
    <dgm:pt modelId="{02EE7C4C-C6C5-458F-91B9-B812583659AE}" type="parTrans" cxnId="{98EC6E96-2721-4F24-BBBA-4BE9FE9F54FC}">
      <dgm:prSet/>
      <dgm:spPr/>
      <dgm:t>
        <a:bodyPr/>
        <a:lstStyle/>
        <a:p>
          <a:endParaRPr lang="en-US"/>
        </a:p>
      </dgm:t>
    </dgm:pt>
    <dgm:pt modelId="{699C898E-CB41-0640-A715-118F902AF4BD}" type="pres">
      <dgm:prSet presAssocID="{42F68DA4-72B2-40EC-982D-061D4FF9894D}" presName="vert0" presStyleCnt="0">
        <dgm:presLayoutVars>
          <dgm:dir/>
          <dgm:animOne val="branch"/>
          <dgm:animLvl val="lvl"/>
        </dgm:presLayoutVars>
      </dgm:prSet>
      <dgm:spPr/>
    </dgm:pt>
    <dgm:pt modelId="{EE00E701-5D6D-C44B-A293-936E6344F982}" type="pres">
      <dgm:prSet presAssocID="{A8276664-CFB4-492C-986C-94B464BD2F7E}" presName="thickLine" presStyleLbl="alignNode1" presStyleIdx="0" presStyleCnt="3"/>
      <dgm:spPr/>
    </dgm:pt>
    <dgm:pt modelId="{06FB244E-0EA5-564C-8117-4DAE7951BF81}" type="pres">
      <dgm:prSet presAssocID="{A8276664-CFB4-492C-986C-94B464BD2F7E}" presName="horz1" presStyleCnt="0"/>
      <dgm:spPr/>
    </dgm:pt>
    <dgm:pt modelId="{2A22DF75-535B-EE48-A8C0-07F6950337BC}" type="pres">
      <dgm:prSet presAssocID="{A8276664-CFB4-492C-986C-94B464BD2F7E}" presName="tx1" presStyleLbl="revTx" presStyleIdx="0" presStyleCnt="3"/>
      <dgm:spPr/>
    </dgm:pt>
    <dgm:pt modelId="{A920C3FC-AE22-FD4E-AD72-4A1997045265}" type="pres">
      <dgm:prSet presAssocID="{A8276664-CFB4-492C-986C-94B464BD2F7E}" presName="vert1" presStyleCnt="0"/>
      <dgm:spPr/>
    </dgm:pt>
    <dgm:pt modelId="{99D0031C-5D1B-124D-87FC-995A22E1CB5D}" type="pres">
      <dgm:prSet presAssocID="{9DED248A-4AD1-4022-95FB-886D578C7C38}" presName="thickLine" presStyleLbl="alignNode1" presStyleIdx="1" presStyleCnt="3"/>
      <dgm:spPr/>
    </dgm:pt>
    <dgm:pt modelId="{B57BB09D-AB51-0A41-A4E1-3DB7F3BF323E}" type="pres">
      <dgm:prSet presAssocID="{9DED248A-4AD1-4022-95FB-886D578C7C38}" presName="horz1" presStyleCnt="0"/>
      <dgm:spPr/>
    </dgm:pt>
    <dgm:pt modelId="{11B718BE-D16C-7844-91C7-64C3AF99306D}" type="pres">
      <dgm:prSet presAssocID="{9DED248A-4AD1-4022-95FB-886D578C7C38}" presName="tx1" presStyleLbl="revTx" presStyleIdx="1" presStyleCnt="3"/>
      <dgm:spPr/>
    </dgm:pt>
    <dgm:pt modelId="{287D4F37-4C21-A941-8338-7CD3F68A8B02}" type="pres">
      <dgm:prSet presAssocID="{9DED248A-4AD1-4022-95FB-886D578C7C38}" presName="vert1" presStyleCnt="0"/>
      <dgm:spPr/>
    </dgm:pt>
    <dgm:pt modelId="{A22E6F24-03D3-2E4B-B51E-31E50A9A5882}" type="pres">
      <dgm:prSet presAssocID="{D0CB1263-2AD0-47C2-A24E-E68A00A711B6}" presName="thickLine" presStyleLbl="alignNode1" presStyleIdx="2" presStyleCnt="3"/>
      <dgm:spPr/>
    </dgm:pt>
    <dgm:pt modelId="{9E9FEE50-3F49-AE4C-8AD9-95953F83B852}" type="pres">
      <dgm:prSet presAssocID="{D0CB1263-2AD0-47C2-A24E-E68A00A711B6}" presName="horz1" presStyleCnt="0"/>
      <dgm:spPr/>
    </dgm:pt>
    <dgm:pt modelId="{6E4564D5-6AC8-C542-AF33-EF3A3A421D51}" type="pres">
      <dgm:prSet presAssocID="{D0CB1263-2AD0-47C2-A24E-E68A00A711B6}" presName="tx1" presStyleLbl="revTx" presStyleIdx="2" presStyleCnt="3"/>
      <dgm:spPr/>
    </dgm:pt>
    <dgm:pt modelId="{D3872766-53F8-1A4A-AD60-6E5A6F0E5EDF}" type="pres">
      <dgm:prSet presAssocID="{D0CB1263-2AD0-47C2-A24E-E68A00A711B6}" presName="vert1" presStyleCnt="0"/>
      <dgm:spPr/>
    </dgm:pt>
  </dgm:ptLst>
  <dgm:cxnLst>
    <dgm:cxn modelId="{8DB92C02-DB76-48FD-AE22-D291DF303E2A}" srcId="{42F68DA4-72B2-40EC-982D-061D4FF9894D}" destId="{9DED248A-4AD1-4022-95FB-886D578C7C38}" srcOrd="1" destOrd="0" parTransId="{6B80D93B-FDA9-45DC-9E58-F3BB0A8FACB1}" sibTransId="{9766B033-3722-4B43-A967-73B4F4A59C24}"/>
    <dgm:cxn modelId="{AA98480A-B3C8-F64E-B086-05E395790FEB}" type="presOf" srcId="{42F68DA4-72B2-40EC-982D-061D4FF9894D}" destId="{699C898E-CB41-0640-A715-118F902AF4BD}" srcOrd="0" destOrd="0" presId="urn:microsoft.com/office/officeart/2008/layout/LinedList"/>
    <dgm:cxn modelId="{AA1A7C2F-B466-3D4D-A04C-77CE9A84A08A}" type="presOf" srcId="{9DED248A-4AD1-4022-95FB-886D578C7C38}" destId="{11B718BE-D16C-7844-91C7-64C3AF99306D}" srcOrd="0" destOrd="0" presId="urn:microsoft.com/office/officeart/2008/layout/LinedList"/>
    <dgm:cxn modelId="{9F9F8C42-59C1-0F42-91A2-401F02D9449F}" type="presOf" srcId="{D0CB1263-2AD0-47C2-A24E-E68A00A711B6}" destId="{6E4564D5-6AC8-C542-AF33-EF3A3A421D51}" srcOrd="0" destOrd="0" presId="urn:microsoft.com/office/officeart/2008/layout/LinedList"/>
    <dgm:cxn modelId="{8E9C0A5B-A66D-4E3B-92A9-9CE40A6BC02A}" srcId="{42F68DA4-72B2-40EC-982D-061D4FF9894D}" destId="{D0CB1263-2AD0-47C2-A24E-E68A00A711B6}" srcOrd="2" destOrd="0" parTransId="{C1D65906-D47B-473B-AC5B-94014D84E2E9}" sibTransId="{1FE8A302-9AF3-4BC8-920E-223891858A3C}"/>
    <dgm:cxn modelId="{98EC6E96-2721-4F24-BBBA-4BE9FE9F54FC}" srcId="{42F68DA4-72B2-40EC-982D-061D4FF9894D}" destId="{A8276664-CFB4-492C-986C-94B464BD2F7E}" srcOrd="0" destOrd="0" parTransId="{02EE7C4C-C6C5-458F-91B9-B812583659AE}" sibTransId="{19AD2D18-020B-4051-BF67-F62F05D81362}"/>
    <dgm:cxn modelId="{D65FCAF6-027A-6B44-B692-087E088831EC}" type="presOf" srcId="{A8276664-CFB4-492C-986C-94B464BD2F7E}" destId="{2A22DF75-535B-EE48-A8C0-07F6950337BC}" srcOrd="0" destOrd="0" presId="urn:microsoft.com/office/officeart/2008/layout/LinedList"/>
    <dgm:cxn modelId="{4489E3C4-4EAF-5245-8EED-1D2E456923D9}" type="presParOf" srcId="{699C898E-CB41-0640-A715-118F902AF4BD}" destId="{EE00E701-5D6D-C44B-A293-936E6344F982}" srcOrd="0" destOrd="0" presId="urn:microsoft.com/office/officeart/2008/layout/LinedList"/>
    <dgm:cxn modelId="{6F57F79B-4A1B-6B4F-9EC9-85164D9F9EF9}" type="presParOf" srcId="{699C898E-CB41-0640-A715-118F902AF4BD}" destId="{06FB244E-0EA5-564C-8117-4DAE7951BF81}" srcOrd="1" destOrd="0" presId="urn:microsoft.com/office/officeart/2008/layout/LinedList"/>
    <dgm:cxn modelId="{E9614AC4-A6F4-0D41-8DFA-E3CD17B1BE98}" type="presParOf" srcId="{06FB244E-0EA5-564C-8117-4DAE7951BF81}" destId="{2A22DF75-535B-EE48-A8C0-07F6950337BC}" srcOrd="0" destOrd="0" presId="urn:microsoft.com/office/officeart/2008/layout/LinedList"/>
    <dgm:cxn modelId="{19747C79-7EF4-8342-8290-D168A7D59CE3}" type="presParOf" srcId="{06FB244E-0EA5-564C-8117-4DAE7951BF81}" destId="{A920C3FC-AE22-FD4E-AD72-4A1997045265}" srcOrd="1" destOrd="0" presId="urn:microsoft.com/office/officeart/2008/layout/LinedList"/>
    <dgm:cxn modelId="{F97E9785-8228-B242-B7C0-7E2AA40350A4}" type="presParOf" srcId="{699C898E-CB41-0640-A715-118F902AF4BD}" destId="{99D0031C-5D1B-124D-87FC-995A22E1CB5D}" srcOrd="2" destOrd="0" presId="urn:microsoft.com/office/officeart/2008/layout/LinedList"/>
    <dgm:cxn modelId="{1BED5039-00F4-BA4C-8D16-6EEB2DAD1F8A}" type="presParOf" srcId="{699C898E-CB41-0640-A715-118F902AF4BD}" destId="{B57BB09D-AB51-0A41-A4E1-3DB7F3BF323E}" srcOrd="3" destOrd="0" presId="urn:microsoft.com/office/officeart/2008/layout/LinedList"/>
    <dgm:cxn modelId="{555C5148-E2E8-374E-A589-C57F076FB5E5}" type="presParOf" srcId="{B57BB09D-AB51-0A41-A4E1-3DB7F3BF323E}" destId="{11B718BE-D16C-7844-91C7-64C3AF99306D}" srcOrd="0" destOrd="0" presId="urn:microsoft.com/office/officeart/2008/layout/LinedList"/>
    <dgm:cxn modelId="{F44F4773-5D2F-E74D-AD9F-CE02D88A73E9}" type="presParOf" srcId="{B57BB09D-AB51-0A41-A4E1-3DB7F3BF323E}" destId="{287D4F37-4C21-A941-8338-7CD3F68A8B02}" srcOrd="1" destOrd="0" presId="urn:microsoft.com/office/officeart/2008/layout/LinedList"/>
    <dgm:cxn modelId="{0976C678-C63B-434A-9D06-B06B5B3BCD08}" type="presParOf" srcId="{699C898E-CB41-0640-A715-118F902AF4BD}" destId="{A22E6F24-03D3-2E4B-B51E-31E50A9A5882}" srcOrd="4" destOrd="0" presId="urn:microsoft.com/office/officeart/2008/layout/LinedList"/>
    <dgm:cxn modelId="{DAA24A14-BE4D-D44A-AEF7-B79AE7924C93}" type="presParOf" srcId="{699C898E-CB41-0640-A715-118F902AF4BD}" destId="{9E9FEE50-3F49-AE4C-8AD9-95953F83B852}" srcOrd="5" destOrd="0" presId="urn:microsoft.com/office/officeart/2008/layout/LinedList"/>
    <dgm:cxn modelId="{AD5DF905-1636-2644-8EA7-24701F61A328}" type="presParOf" srcId="{9E9FEE50-3F49-AE4C-8AD9-95953F83B852}" destId="{6E4564D5-6AC8-C542-AF33-EF3A3A421D51}" srcOrd="0" destOrd="0" presId="urn:microsoft.com/office/officeart/2008/layout/LinedList"/>
    <dgm:cxn modelId="{97817418-9A27-1B4F-A0FE-F4963472B36D}" type="presParOf" srcId="{9E9FEE50-3F49-AE4C-8AD9-95953F83B852}" destId="{D3872766-53F8-1A4A-AD60-6E5A6F0E5E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400551-8E12-4A73-83FB-10CEBA5C5099}"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270EC085-68DE-4701-A727-A495B1631DB0}">
      <dgm:prSet/>
      <dgm:spPr/>
      <dgm:t>
        <a:bodyPr/>
        <a:lstStyle/>
        <a:p>
          <a:r>
            <a:rPr lang="en-US"/>
            <a:t>Create a Database using SQL</a:t>
          </a:r>
        </a:p>
      </dgm:t>
    </dgm:pt>
    <dgm:pt modelId="{415EFEE3-DB73-463C-9836-A0D785EDEEFC}" type="parTrans" cxnId="{00893F13-5BE2-4326-964F-C9C6A74E3A27}">
      <dgm:prSet/>
      <dgm:spPr/>
      <dgm:t>
        <a:bodyPr/>
        <a:lstStyle/>
        <a:p>
          <a:endParaRPr lang="en-US"/>
        </a:p>
      </dgm:t>
    </dgm:pt>
    <dgm:pt modelId="{E1B4EA41-DDD9-46BC-AADB-D008D244CFB6}" type="sibTrans" cxnId="{00893F13-5BE2-4326-964F-C9C6A74E3A27}">
      <dgm:prSet phldrT="01" phldr="0"/>
      <dgm:spPr/>
      <dgm:t>
        <a:bodyPr/>
        <a:lstStyle/>
        <a:p>
          <a:r>
            <a:rPr lang="en-US"/>
            <a:t>01</a:t>
          </a:r>
        </a:p>
      </dgm:t>
    </dgm:pt>
    <dgm:pt modelId="{67E0492C-C520-4F74-B856-26EDE693B374}">
      <dgm:prSet/>
      <dgm:spPr/>
      <dgm:t>
        <a:bodyPr/>
        <a:lstStyle/>
        <a:p>
          <a:r>
            <a:rPr lang="en-US"/>
            <a:t>Manipulate the database through the Java GUI</a:t>
          </a:r>
        </a:p>
      </dgm:t>
    </dgm:pt>
    <dgm:pt modelId="{5A8ED7DA-A79C-4B31-892D-63B57606141C}" type="parTrans" cxnId="{1A1EF324-74CC-4365-8B8E-F72E1879D2F5}">
      <dgm:prSet/>
      <dgm:spPr/>
      <dgm:t>
        <a:bodyPr/>
        <a:lstStyle/>
        <a:p>
          <a:endParaRPr lang="en-US"/>
        </a:p>
      </dgm:t>
    </dgm:pt>
    <dgm:pt modelId="{B9260EA4-12DB-4CEC-94C6-25BB98D483A8}" type="sibTrans" cxnId="{1A1EF324-74CC-4365-8B8E-F72E1879D2F5}">
      <dgm:prSet phldrT="02" phldr="0"/>
      <dgm:spPr/>
      <dgm:t>
        <a:bodyPr/>
        <a:lstStyle/>
        <a:p>
          <a:r>
            <a:rPr lang="en-US"/>
            <a:t>02</a:t>
          </a:r>
        </a:p>
      </dgm:t>
    </dgm:pt>
    <dgm:pt modelId="{1A41AE87-8B26-490D-BBF9-644EFCABD1D3}">
      <dgm:prSet/>
      <dgm:spPr/>
      <dgm:t>
        <a:bodyPr/>
        <a:lstStyle/>
        <a:p>
          <a:r>
            <a:rPr lang="en-US"/>
            <a:t>Update the UML</a:t>
          </a:r>
        </a:p>
      </dgm:t>
    </dgm:pt>
    <dgm:pt modelId="{0A65B46B-80E3-4690-B898-2B807FC0BF26}" type="parTrans" cxnId="{73C550FC-4897-458B-B17D-20A5097FEB48}">
      <dgm:prSet/>
      <dgm:spPr/>
      <dgm:t>
        <a:bodyPr/>
        <a:lstStyle/>
        <a:p>
          <a:endParaRPr lang="en-US"/>
        </a:p>
      </dgm:t>
    </dgm:pt>
    <dgm:pt modelId="{85CF4751-8117-4C02-86AA-EB2AA5DA4CAB}" type="sibTrans" cxnId="{73C550FC-4897-458B-B17D-20A5097FEB48}">
      <dgm:prSet phldrT="03" phldr="0"/>
      <dgm:spPr/>
      <dgm:t>
        <a:bodyPr/>
        <a:lstStyle/>
        <a:p>
          <a:r>
            <a:rPr lang="en-US"/>
            <a:t>03</a:t>
          </a:r>
        </a:p>
      </dgm:t>
    </dgm:pt>
    <dgm:pt modelId="{55C4303B-AA99-4F9C-85F2-9D2C76447C51}">
      <dgm:prSet/>
      <dgm:spPr/>
      <dgm:t>
        <a:bodyPr/>
        <a:lstStyle/>
        <a:p>
          <a:r>
            <a:rPr lang="en-US"/>
            <a:t>Update the SPMP</a:t>
          </a:r>
        </a:p>
      </dgm:t>
    </dgm:pt>
    <dgm:pt modelId="{CD24F988-768A-4C59-95F9-56360F1B66B1}" type="parTrans" cxnId="{68390424-349E-48ED-9056-5308BA0E682C}">
      <dgm:prSet/>
      <dgm:spPr/>
      <dgm:t>
        <a:bodyPr/>
        <a:lstStyle/>
        <a:p>
          <a:endParaRPr lang="en-US"/>
        </a:p>
      </dgm:t>
    </dgm:pt>
    <dgm:pt modelId="{7EFF6A38-4CB9-4E66-877E-EA51632DAB95}" type="sibTrans" cxnId="{68390424-349E-48ED-9056-5308BA0E682C}">
      <dgm:prSet phldrT="04" phldr="0"/>
      <dgm:spPr/>
      <dgm:t>
        <a:bodyPr/>
        <a:lstStyle/>
        <a:p>
          <a:r>
            <a:rPr lang="en-US"/>
            <a:t>04</a:t>
          </a:r>
        </a:p>
      </dgm:t>
    </dgm:pt>
    <dgm:pt modelId="{270FE02B-958A-F74B-A405-3E64AD25C684}" type="pres">
      <dgm:prSet presAssocID="{0D400551-8E12-4A73-83FB-10CEBA5C5099}" presName="Name0" presStyleCnt="0">
        <dgm:presLayoutVars>
          <dgm:animLvl val="lvl"/>
          <dgm:resizeHandles val="exact"/>
        </dgm:presLayoutVars>
      </dgm:prSet>
      <dgm:spPr/>
    </dgm:pt>
    <dgm:pt modelId="{BCB5AC90-5D1D-8445-BC56-3419CA7143AF}" type="pres">
      <dgm:prSet presAssocID="{270EC085-68DE-4701-A727-A495B1631DB0}" presName="compositeNode" presStyleCnt="0">
        <dgm:presLayoutVars>
          <dgm:bulletEnabled val="1"/>
        </dgm:presLayoutVars>
      </dgm:prSet>
      <dgm:spPr/>
    </dgm:pt>
    <dgm:pt modelId="{B6D25D88-2338-6A40-8DDB-F84D6F2B90BF}" type="pres">
      <dgm:prSet presAssocID="{270EC085-68DE-4701-A727-A495B1631DB0}" presName="bgRect" presStyleLbl="alignNode1" presStyleIdx="0" presStyleCnt="4"/>
      <dgm:spPr/>
    </dgm:pt>
    <dgm:pt modelId="{A14825D9-6C14-C34A-8F83-708CB8DA1519}" type="pres">
      <dgm:prSet presAssocID="{E1B4EA41-DDD9-46BC-AADB-D008D244CFB6}" presName="sibTransNodeRect" presStyleLbl="alignNode1" presStyleIdx="0" presStyleCnt="4">
        <dgm:presLayoutVars>
          <dgm:chMax val="0"/>
          <dgm:bulletEnabled val="1"/>
        </dgm:presLayoutVars>
      </dgm:prSet>
      <dgm:spPr/>
    </dgm:pt>
    <dgm:pt modelId="{650ADC59-7B00-7A47-90CD-ABCF93300E78}" type="pres">
      <dgm:prSet presAssocID="{270EC085-68DE-4701-A727-A495B1631DB0}" presName="nodeRect" presStyleLbl="alignNode1" presStyleIdx="0" presStyleCnt="4">
        <dgm:presLayoutVars>
          <dgm:bulletEnabled val="1"/>
        </dgm:presLayoutVars>
      </dgm:prSet>
      <dgm:spPr/>
    </dgm:pt>
    <dgm:pt modelId="{62A4025C-6998-654B-BC23-762FA43E2821}" type="pres">
      <dgm:prSet presAssocID="{E1B4EA41-DDD9-46BC-AADB-D008D244CFB6}" presName="sibTrans" presStyleCnt="0"/>
      <dgm:spPr/>
    </dgm:pt>
    <dgm:pt modelId="{23710A46-B24F-B847-BEBA-B23A9186F4CC}" type="pres">
      <dgm:prSet presAssocID="{67E0492C-C520-4F74-B856-26EDE693B374}" presName="compositeNode" presStyleCnt="0">
        <dgm:presLayoutVars>
          <dgm:bulletEnabled val="1"/>
        </dgm:presLayoutVars>
      </dgm:prSet>
      <dgm:spPr/>
    </dgm:pt>
    <dgm:pt modelId="{C79B50CC-9F32-2F43-9626-909825CCC132}" type="pres">
      <dgm:prSet presAssocID="{67E0492C-C520-4F74-B856-26EDE693B374}" presName="bgRect" presStyleLbl="alignNode1" presStyleIdx="1" presStyleCnt="4"/>
      <dgm:spPr/>
    </dgm:pt>
    <dgm:pt modelId="{E711FC7D-C4EF-3B4F-9F99-9B1EE7975662}" type="pres">
      <dgm:prSet presAssocID="{B9260EA4-12DB-4CEC-94C6-25BB98D483A8}" presName="sibTransNodeRect" presStyleLbl="alignNode1" presStyleIdx="1" presStyleCnt="4">
        <dgm:presLayoutVars>
          <dgm:chMax val="0"/>
          <dgm:bulletEnabled val="1"/>
        </dgm:presLayoutVars>
      </dgm:prSet>
      <dgm:spPr/>
    </dgm:pt>
    <dgm:pt modelId="{EDE809CF-90F9-F04C-91C6-559229542DCB}" type="pres">
      <dgm:prSet presAssocID="{67E0492C-C520-4F74-B856-26EDE693B374}" presName="nodeRect" presStyleLbl="alignNode1" presStyleIdx="1" presStyleCnt="4">
        <dgm:presLayoutVars>
          <dgm:bulletEnabled val="1"/>
        </dgm:presLayoutVars>
      </dgm:prSet>
      <dgm:spPr/>
    </dgm:pt>
    <dgm:pt modelId="{D957B5AA-6C75-3F44-9576-559A51D7B727}" type="pres">
      <dgm:prSet presAssocID="{B9260EA4-12DB-4CEC-94C6-25BB98D483A8}" presName="sibTrans" presStyleCnt="0"/>
      <dgm:spPr/>
    </dgm:pt>
    <dgm:pt modelId="{699EA46B-C84A-8545-8747-CE21D3A274E5}" type="pres">
      <dgm:prSet presAssocID="{1A41AE87-8B26-490D-BBF9-644EFCABD1D3}" presName="compositeNode" presStyleCnt="0">
        <dgm:presLayoutVars>
          <dgm:bulletEnabled val="1"/>
        </dgm:presLayoutVars>
      </dgm:prSet>
      <dgm:spPr/>
    </dgm:pt>
    <dgm:pt modelId="{6253DAD4-FB73-0A42-BEA8-CF8B8ADB4BCD}" type="pres">
      <dgm:prSet presAssocID="{1A41AE87-8B26-490D-BBF9-644EFCABD1D3}" presName="bgRect" presStyleLbl="alignNode1" presStyleIdx="2" presStyleCnt="4"/>
      <dgm:spPr/>
    </dgm:pt>
    <dgm:pt modelId="{49135603-DE87-E145-83DE-BDD48CFBAB48}" type="pres">
      <dgm:prSet presAssocID="{85CF4751-8117-4C02-86AA-EB2AA5DA4CAB}" presName="sibTransNodeRect" presStyleLbl="alignNode1" presStyleIdx="2" presStyleCnt="4">
        <dgm:presLayoutVars>
          <dgm:chMax val="0"/>
          <dgm:bulletEnabled val="1"/>
        </dgm:presLayoutVars>
      </dgm:prSet>
      <dgm:spPr/>
    </dgm:pt>
    <dgm:pt modelId="{043BAB0E-8946-D346-9641-2C1753A5FC33}" type="pres">
      <dgm:prSet presAssocID="{1A41AE87-8B26-490D-BBF9-644EFCABD1D3}" presName="nodeRect" presStyleLbl="alignNode1" presStyleIdx="2" presStyleCnt="4">
        <dgm:presLayoutVars>
          <dgm:bulletEnabled val="1"/>
        </dgm:presLayoutVars>
      </dgm:prSet>
      <dgm:spPr/>
    </dgm:pt>
    <dgm:pt modelId="{399E99D9-562D-9A4D-8D42-8031AA323DA6}" type="pres">
      <dgm:prSet presAssocID="{85CF4751-8117-4C02-86AA-EB2AA5DA4CAB}" presName="sibTrans" presStyleCnt="0"/>
      <dgm:spPr/>
    </dgm:pt>
    <dgm:pt modelId="{5D14BE66-DD5D-5D4B-B4F9-CADC0961F4CC}" type="pres">
      <dgm:prSet presAssocID="{55C4303B-AA99-4F9C-85F2-9D2C76447C51}" presName="compositeNode" presStyleCnt="0">
        <dgm:presLayoutVars>
          <dgm:bulletEnabled val="1"/>
        </dgm:presLayoutVars>
      </dgm:prSet>
      <dgm:spPr/>
    </dgm:pt>
    <dgm:pt modelId="{96A4010A-ACB6-7B4B-A5F0-57F36FB62480}" type="pres">
      <dgm:prSet presAssocID="{55C4303B-AA99-4F9C-85F2-9D2C76447C51}" presName="bgRect" presStyleLbl="alignNode1" presStyleIdx="3" presStyleCnt="4"/>
      <dgm:spPr/>
    </dgm:pt>
    <dgm:pt modelId="{3F890EC7-0EA1-F840-83BB-DA7C6B922DBD}" type="pres">
      <dgm:prSet presAssocID="{7EFF6A38-4CB9-4E66-877E-EA51632DAB95}" presName="sibTransNodeRect" presStyleLbl="alignNode1" presStyleIdx="3" presStyleCnt="4">
        <dgm:presLayoutVars>
          <dgm:chMax val="0"/>
          <dgm:bulletEnabled val="1"/>
        </dgm:presLayoutVars>
      </dgm:prSet>
      <dgm:spPr/>
    </dgm:pt>
    <dgm:pt modelId="{4277B7E3-4E3F-6A4B-B119-D3FFFF58E7D9}" type="pres">
      <dgm:prSet presAssocID="{55C4303B-AA99-4F9C-85F2-9D2C76447C51}" presName="nodeRect" presStyleLbl="alignNode1" presStyleIdx="3" presStyleCnt="4">
        <dgm:presLayoutVars>
          <dgm:bulletEnabled val="1"/>
        </dgm:presLayoutVars>
      </dgm:prSet>
      <dgm:spPr/>
    </dgm:pt>
  </dgm:ptLst>
  <dgm:cxnLst>
    <dgm:cxn modelId="{7A829603-93B5-A946-AEFB-FFA26D6F67D2}" type="presOf" srcId="{55C4303B-AA99-4F9C-85F2-9D2C76447C51}" destId="{96A4010A-ACB6-7B4B-A5F0-57F36FB62480}" srcOrd="0" destOrd="0" presId="urn:microsoft.com/office/officeart/2016/7/layout/LinearBlockProcessNumbered"/>
    <dgm:cxn modelId="{00893F13-5BE2-4326-964F-C9C6A74E3A27}" srcId="{0D400551-8E12-4A73-83FB-10CEBA5C5099}" destId="{270EC085-68DE-4701-A727-A495B1631DB0}" srcOrd="0" destOrd="0" parTransId="{415EFEE3-DB73-463C-9836-A0D785EDEEFC}" sibTransId="{E1B4EA41-DDD9-46BC-AADB-D008D244CFB6}"/>
    <dgm:cxn modelId="{26C3E71F-E881-224A-95CE-395E12199729}" type="presOf" srcId="{55C4303B-AA99-4F9C-85F2-9D2C76447C51}" destId="{4277B7E3-4E3F-6A4B-B119-D3FFFF58E7D9}" srcOrd="1" destOrd="0" presId="urn:microsoft.com/office/officeart/2016/7/layout/LinearBlockProcessNumbered"/>
    <dgm:cxn modelId="{68390424-349E-48ED-9056-5308BA0E682C}" srcId="{0D400551-8E12-4A73-83FB-10CEBA5C5099}" destId="{55C4303B-AA99-4F9C-85F2-9D2C76447C51}" srcOrd="3" destOrd="0" parTransId="{CD24F988-768A-4C59-95F9-56360F1B66B1}" sibTransId="{7EFF6A38-4CB9-4E66-877E-EA51632DAB95}"/>
    <dgm:cxn modelId="{1A1EF324-74CC-4365-8B8E-F72E1879D2F5}" srcId="{0D400551-8E12-4A73-83FB-10CEBA5C5099}" destId="{67E0492C-C520-4F74-B856-26EDE693B374}" srcOrd="1" destOrd="0" parTransId="{5A8ED7DA-A79C-4B31-892D-63B57606141C}" sibTransId="{B9260EA4-12DB-4CEC-94C6-25BB98D483A8}"/>
    <dgm:cxn modelId="{E637BD2D-53DD-A740-B89A-1CF63F22B143}" type="presOf" srcId="{1A41AE87-8B26-490D-BBF9-644EFCABD1D3}" destId="{043BAB0E-8946-D346-9641-2C1753A5FC33}" srcOrd="1" destOrd="0" presId="urn:microsoft.com/office/officeart/2016/7/layout/LinearBlockProcessNumbered"/>
    <dgm:cxn modelId="{E6922839-AE40-2946-9203-BFB39A51E802}" type="presOf" srcId="{270EC085-68DE-4701-A727-A495B1631DB0}" destId="{B6D25D88-2338-6A40-8DDB-F84D6F2B90BF}" srcOrd="0" destOrd="0" presId="urn:microsoft.com/office/officeart/2016/7/layout/LinearBlockProcessNumbered"/>
    <dgm:cxn modelId="{2CEAF04C-9D85-4B45-9F06-9189938E3311}" type="presOf" srcId="{B9260EA4-12DB-4CEC-94C6-25BB98D483A8}" destId="{E711FC7D-C4EF-3B4F-9F99-9B1EE7975662}" srcOrd="0" destOrd="0" presId="urn:microsoft.com/office/officeart/2016/7/layout/LinearBlockProcessNumbered"/>
    <dgm:cxn modelId="{38C04E79-B496-E640-9D64-8F47AC288E70}" type="presOf" srcId="{1A41AE87-8B26-490D-BBF9-644EFCABD1D3}" destId="{6253DAD4-FB73-0A42-BEA8-CF8B8ADB4BCD}" srcOrd="0" destOrd="0" presId="urn:microsoft.com/office/officeart/2016/7/layout/LinearBlockProcessNumbered"/>
    <dgm:cxn modelId="{BB939CAF-AF4A-C441-8FB6-90B4829558F2}" type="presOf" srcId="{7EFF6A38-4CB9-4E66-877E-EA51632DAB95}" destId="{3F890EC7-0EA1-F840-83BB-DA7C6B922DBD}" srcOrd="0" destOrd="0" presId="urn:microsoft.com/office/officeart/2016/7/layout/LinearBlockProcessNumbered"/>
    <dgm:cxn modelId="{865F2BB7-BFBC-5A47-9C8D-7807A53383B5}" type="presOf" srcId="{0D400551-8E12-4A73-83FB-10CEBA5C5099}" destId="{270FE02B-958A-F74B-A405-3E64AD25C684}" srcOrd="0" destOrd="0" presId="urn:microsoft.com/office/officeart/2016/7/layout/LinearBlockProcessNumbered"/>
    <dgm:cxn modelId="{BB243FC2-FCF5-1344-90C9-3EC2444C5E17}" type="presOf" srcId="{67E0492C-C520-4F74-B856-26EDE693B374}" destId="{EDE809CF-90F9-F04C-91C6-559229542DCB}" srcOrd="1" destOrd="0" presId="urn:microsoft.com/office/officeart/2016/7/layout/LinearBlockProcessNumbered"/>
    <dgm:cxn modelId="{C8B557C6-EB82-AA4C-BAD4-5F1EF09344AE}" type="presOf" srcId="{85CF4751-8117-4C02-86AA-EB2AA5DA4CAB}" destId="{49135603-DE87-E145-83DE-BDD48CFBAB48}" srcOrd="0" destOrd="0" presId="urn:microsoft.com/office/officeart/2016/7/layout/LinearBlockProcessNumbered"/>
    <dgm:cxn modelId="{8A2AC1CC-4D69-5644-AD15-8828278E69A2}" type="presOf" srcId="{E1B4EA41-DDD9-46BC-AADB-D008D244CFB6}" destId="{A14825D9-6C14-C34A-8F83-708CB8DA1519}" srcOrd="0" destOrd="0" presId="urn:microsoft.com/office/officeart/2016/7/layout/LinearBlockProcessNumbered"/>
    <dgm:cxn modelId="{73C550FC-4897-458B-B17D-20A5097FEB48}" srcId="{0D400551-8E12-4A73-83FB-10CEBA5C5099}" destId="{1A41AE87-8B26-490D-BBF9-644EFCABD1D3}" srcOrd="2" destOrd="0" parTransId="{0A65B46B-80E3-4690-B898-2B807FC0BF26}" sibTransId="{85CF4751-8117-4C02-86AA-EB2AA5DA4CAB}"/>
    <dgm:cxn modelId="{3C1781FE-E795-BD4F-8912-06C5DC3FF1A8}" type="presOf" srcId="{67E0492C-C520-4F74-B856-26EDE693B374}" destId="{C79B50CC-9F32-2F43-9626-909825CCC132}" srcOrd="0" destOrd="0" presId="urn:microsoft.com/office/officeart/2016/7/layout/LinearBlockProcessNumbered"/>
    <dgm:cxn modelId="{ABB5A3FE-1E17-9040-AAD9-90F27D29A02A}" type="presOf" srcId="{270EC085-68DE-4701-A727-A495B1631DB0}" destId="{650ADC59-7B00-7A47-90CD-ABCF93300E78}" srcOrd="1" destOrd="0" presId="urn:microsoft.com/office/officeart/2016/7/layout/LinearBlockProcessNumbered"/>
    <dgm:cxn modelId="{626639DC-6FC6-1641-BECA-25011F9FC2EB}" type="presParOf" srcId="{270FE02B-958A-F74B-A405-3E64AD25C684}" destId="{BCB5AC90-5D1D-8445-BC56-3419CA7143AF}" srcOrd="0" destOrd="0" presId="urn:microsoft.com/office/officeart/2016/7/layout/LinearBlockProcessNumbered"/>
    <dgm:cxn modelId="{E225D33C-2CAE-304E-A0D4-9D785006D33B}" type="presParOf" srcId="{BCB5AC90-5D1D-8445-BC56-3419CA7143AF}" destId="{B6D25D88-2338-6A40-8DDB-F84D6F2B90BF}" srcOrd="0" destOrd="0" presId="urn:microsoft.com/office/officeart/2016/7/layout/LinearBlockProcessNumbered"/>
    <dgm:cxn modelId="{D0CD64B5-DCD2-EB4B-8D43-12C48CD40CC7}" type="presParOf" srcId="{BCB5AC90-5D1D-8445-BC56-3419CA7143AF}" destId="{A14825D9-6C14-C34A-8F83-708CB8DA1519}" srcOrd="1" destOrd="0" presId="urn:microsoft.com/office/officeart/2016/7/layout/LinearBlockProcessNumbered"/>
    <dgm:cxn modelId="{E149ECDF-C502-5A4C-846F-0F4C04D7E8DA}" type="presParOf" srcId="{BCB5AC90-5D1D-8445-BC56-3419CA7143AF}" destId="{650ADC59-7B00-7A47-90CD-ABCF93300E78}" srcOrd="2" destOrd="0" presId="urn:microsoft.com/office/officeart/2016/7/layout/LinearBlockProcessNumbered"/>
    <dgm:cxn modelId="{918186E9-4A44-A74E-B0E9-540ED84DF16D}" type="presParOf" srcId="{270FE02B-958A-F74B-A405-3E64AD25C684}" destId="{62A4025C-6998-654B-BC23-762FA43E2821}" srcOrd="1" destOrd="0" presId="urn:microsoft.com/office/officeart/2016/7/layout/LinearBlockProcessNumbered"/>
    <dgm:cxn modelId="{70C8EA4B-EB44-D044-AB51-64F02F0EA3F9}" type="presParOf" srcId="{270FE02B-958A-F74B-A405-3E64AD25C684}" destId="{23710A46-B24F-B847-BEBA-B23A9186F4CC}" srcOrd="2" destOrd="0" presId="urn:microsoft.com/office/officeart/2016/7/layout/LinearBlockProcessNumbered"/>
    <dgm:cxn modelId="{98EF493D-BF24-A442-AB52-9D0E171EEB4E}" type="presParOf" srcId="{23710A46-B24F-B847-BEBA-B23A9186F4CC}" destId="{C79B50CC-9F32-2F43-9626-909825CCC132}" srcOrd="0" destOrd="0" presId="urn:microsoft.com/office/officeart/2016/7/layout/LinearBlockProcessNumbered"/>
    <dgm:cxn modelId="{97A62713-AD67-754C-B977-164B83FD50BC}" type="presParOf" srcId="{23710A46-B24F-B847-BEBA-B23A9186F4CC}" destId="{E711FC7D-C4EF-3B4F-9F99-9B1EE7975662}" srcOrd="1" destOrd="0" presId="urn:microsoft.com/office/officeart/2016/7/layout/LinearBlockProcessNumbered"/>
    <dgm:cxn modelId="{285CD289-189E-7F44-9C90-2F1C2A7C99C8}" type="presParOf" srcId="{23710A46-B24F-B847-BEBA-B23A9186F4CC}" destId="{EDE809CF-90F9-F04C-91C6-559229542DCB}" srcOrd="2" destOrd="0" presId="urn:microsoft.com/office/officeart/2016/7/layout/LinearBlockProcessNumbered"/>
    <dgm:cxn modelId="{32DCD698-F424-DC45-8D52-AA244F694940}" type="presParOf" srcId="{270FE02B-958A-F74B-A405-3E64AD25C684}" destId="{D957B5AA-6C75-3F44-9576-559A51D7B727}" srcOrd="3" destOrd="0" presId="urn:microsoft.com/office/officeart/2016/7/layout/LinearBlockProcessNumbered"/>
    <dgm:cxn modelId="{814EA27A-6D11-754E-93BB-DEAB421817EF}" type="presParOf" srcId="{270FE02B-958A-F74B-A405-3E64AD25C684}" destId="{699EA46B-C84A-8545-8747-CE21D3A274E5}" srcOrd="4" destOrd="0" presId="urn:microsoft.com/office/officeart/2016/7/layout/LinearBlockProcessNumbered"/>
    <dgm:cxn modelId="{D26825B3-7BAB-2D48-8E1F-ADC448CC1E8E}" type="presParOf" srcId="{699EA46B-C84A-8545-8747-CE21D3A274E5}" destId="{6253DAD4-FB73-0A42-BEA8-CF8B8ADB4BCD}" srcOrd="0" destOrd="0" presId="urn:microsoft.com/office/officeart/2016/7/layout/LinearBlockProcessNumbered"/>
    <dgm:cxn modelId="{E8D8979B-6014-C843-9AF7-5EC6576BCC73}" type="presParOf" srcId="{699EA46B-C84A-8545-8747-CE21D3A274E5}" destId="{49135603-DE87-E145-83DE-BDD48CFBAB48}" srcOrd="1" destOrd="0" presId="urn:microsoft.com/office/officeart/2016/7/layout/LinearBlockProcessNumbered"/>
    <dgm:cxn modelId="{E5799CBE-96C4-5C41-B034-A6D85E9C5C33}" type="presParOf" srcId="{699EA46B-C84A-8545-8747-CE21D3A274E5}" destId="{043BAB0E-8946-D346-9641-2C1753A5FC33}" srcOrd="2" destOrd="0" presId="urn:microsoft.com/office/officeart/2016/7/layout/LinearBlockProcessNumbered"/>
    <dgm:cxn modelId="{8E3E5715-1A53-AE4C-9A63-6227B55E3425}" type="presParOf" srcId="{270FE02B-958A-F74B-A405-3E64AD25C684}" destId="{399E99D9-562D-9A4D-8D42-8031AA323DA6}" srcOrd="5" destOrd="0" presId="urn:microsoft.com/office/officeart/2016/7/layout/LinearBlockProcessNumbered"/>
    <dgm:cxn modelId="{51CBB1EC-C2A6-5348-92CB-40F4FC361A93}" type="presParOf" srcId="{270FE02B-958A-F74B-A405-3E64AD25C684}" destId="{5D14BE66-DD5D-5D4B-B4F9-CADC0961F4CC}" srcOrd="6" destOrd="0" presId="urn:microsoft.com/office/officeart/2016/7/layout/LinearBlockProcessNumbered"/>
    <dgm:cxn modelId="{FDB462F6-7171-4A43-9E67-1BE91E46FF88}" type="presParOf" srcId="{5D14BE66-DD5D-5D4B-B4F9-CADC0961F4CC}" destId="{96A4010A-ACB6-7B4B-A5F0-57F36FB62480}" srcOrd="0" destOrd="0" presId="urn:microsoft.com/office/officeart/2016/7/layout/LinearBlockProcessNumbered"/>
    <dgm:cxn modelId="{4ACAB428-3C65-034F-B7B2-24F757949C74}" type="presParOf" srcId="{5D14BE66-DD5D-5D4B-B4F9-CADC0961F4CC}" destId="{3F890EC7-0EA1-F840-83BB-DA7C6B922DBD}" srcOrd="1" destOrd="0" presId="urn:microsoft.com/office/officeart/2016/7/layout/LinearBlockProcessNumbered"/>
    <dgm:cxn modelId="{ED9F3C11-6EC2-A947-B628-164B9DD6DEED}" type="presParOf" srcId="{5D14BE66-DD5D-5D4B-B4F9-CADC0961F4CC}" destId="{4277B7E3-4E3F-6A4B-B119-D3FFFF58E7D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352-1E4E-2D42-8F56-E6EECBD44C9C}">
      <dsp:nvSpPr>
        <dsp:cNvPr id="0" name=""/>
        <dsp:cNvSpPr/>
      </dsp:nvSpPr>
      <dsp:spPr>
        <a:xfrm>
          <a:off x="0" y="680"/>
          <a:ext cx="626903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2BD61C-9F9A-1F4D-9F2A-367067921314}">
      <dsp:nvSpPr>
        <dsp:cNvPr id="0" name=""/>
        <dsp:cNvSpPr/>
      </dsp:nvSpPr>
      <dsp:spPr>
        <a:xfrm>
          <a:off x="0" y="680"/>
          <a:ext cx="6269037"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Ary Hernandez</a:t>
          </a:r>
        </a:p>
      </dsp:txBody>
      <dsp:txXfrm>
        <a:off x="0" y="680"/>
        <a:ext cx="6269037" cy="1114152"/>
      </dsp:txXfrm>
    </dsp:sp>
    <dsp:sp modelId="{594305FF-DB3F-D24F-B72C-3020CBC29210}">
      <dsp:nvSpPr>
        <dsp:cNvPr id="0" name=""/>
        <dsp:cNvSpPr/>
      </dsp:nvSpPr>
      <dsp:spPr>
        <a:xfrm>
          <a:off x="0" y="1114833"/>
          <a:ext cx="626903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D282A-A389-B14E-A39E-D511A35DD58A}">
      <dsp:nvSpPr>
        <dsp:cNvPr id="0" name=""/>
        <dsp:cNvSpPr/>
      </dsp:nvSpPr>
      <dsp:spPr>
        <a:xfrm>
          <a:off x="0" y="1114833"/>
          <a:ext cx="6269037"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Jacquelyn Johnson</a:t>
          </a:r>
        </a:p>
      </dsp:txBody>
      <dsp:txXfrm>
        <a:off x="0" y="1114833"/>
        <a:ext cx="6269037" cy="1114152"/>
      </dsp:txXfrm>
    </dsp:sp>
    <dsp:sp modelId="{91E15B52-F5CB-1841-8956-66E5C7830C42}">
      <dsp:nvSpPr>
        <dsp:cNvPr id="0" name=""/>
        <dsp:cNvSpPr/>
      </dsp:nvSpPr>
      <dsp:spPr>
        <a:xfrm>
          <a:off x="0" y="2228986"/>
          <a:ext cx="626903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2AC4C8-EBCB-204A-B273-6B87474853E5}">
      <dsp:nvSpPr>
        <dsp:cNvPr id="0" name=""/>
        <dsp:cNvSpPr/>
      </dsp:nvSpPr>
      <dsp:spPr>
        <a:xfrm>
          <a:off x="0" y="2228986"/>
          <a:ext cx="6269037"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Andrew Samuel</a:t>
          </a:r>
        </a:p>
      </dsp:txBody>
      <dsp:txXfrm>
        <a:off x="0" y="2228986"/>
        <a:ext cx="6269037" cy="1114152"/>
      </dsp:txXfrm>
    </dsp:sp>
    <dsp:sp modelId="{61306A2D-9BFC-6142-BC45-C2350AE7FC46}">
      <dsp:nvSpPr>
        <dsp:cNvPr id="0" name=""/>
        <dsp:cNvSpPr/>
      </dsp:nvSpPr>
      <dsp:spPr>
        <a:xfrm>
          <a:off x="0" y="3343138"/>
          <a:ext cx="626903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FA445-06BD-8443-BDC7-3BA2A4DF6817}">
      <dsp:nvSpPr>
        <dsp:cNvPr id="0" name=""/>
        <dsp:cNvSpPr/>
      </dsp:nvSpPr>
      <dsp:spPr>
        <a:xfrm>
          <a:off x="0" y="3343138"/>
          <a:ext cx="6269037"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John Tomich</a:t>
          </a:r>
        </a:p>
      </dsp:txBody>
      <dsp:txXfrm>
        <a:off x="0" y="3343138"/>
        <a:ext cx="6269037" cy="1114152"/>
      </dsp:txXfrm>
    </dsp:sp>
    <dsp:sp modelId="{86ABFBC5-B5B7-594E-9E4D-B5BBD647C050}">
      <dsp:nvSpPr>
        <dsp:cNvPr id="0" name=""/>
        <dsp:cNvSpPr/>
      </dsp:nvSpPr>
      <dsp:spPr>
        <a:xfrm>
          <a:off x="0" y="4457291"/>
          <a:ext cx="626903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BDF74D-37BE-2247-8A43-B927CD18A752}">
      <dsp:nvSpPr>
        <dsp:cNvPr id="0" name=""/>
        <dsp:cNvSpPr/>
      </dsp:nvSpPr>
      <dsp:spPr>
        <a:xfrm>
          <a:off x="0" y="4457291"/>
          <a:ext cx="6269037"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Julio Quintero</a:t>
          </a:r>
        </a:p>
      </dsp:txBody>
      <dsp:txXfrm>
        <a:off x="0" y="4457291"/>
        <a:ext cx="6269037" cy="111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0E701-5D6D-C44B-A293-936E6344F982}">
      <dsp:nvSpPr>
        <dsp:cNvPr id="0" name=""/>
        <dsp:cNvSpPr/>
      </dsp:nvSpPr>
      <dsp:spPr>
        <a:xfrm>
          <a:off x="0" y="2720"/>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2DF75-535B-EE48-A8C0-07F6950337BC}">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dirty="0">
              <a:hlinkClick xmlns:r="http://schemas.openxmlformats.org/officeDocument/2006/relationships" r:id="rId1"/>
            </a:rPr>
            <a:t>Draw.io</a:t>
          </a:r>
          <a:endParaRPr lang="en-US" sz="6500" kern="1200" dirty="0"/>
        </a:p>
      </dsp:txBody>
      <dsp:txXfrm>
        <a:off x="0" y="2720"/>
        <a:ext cx="6089650" cy="1855561"/>
      </dsp:txXfrm>
    </dsp:sp>
    <dsp:sp modelId="{99D0031C-5D1B-124D-87FC-995A22E1CB5D}">
      <dsp:nvSpPr>
        <dsp:cNvPr id="0" name=""/>
        <dsp:cNvSpPr/>
      </dsp:nvSpPr>
      <dsp:spPr>
        <a:xfrm>
          <a:off x="0" y="1858281"/>
          <a:ext cx="6089650" cy="0"/>
        </a:xfrm>
        <a:prstGeom prst="line">
          <a:avLst/>
        </a:prstGeom>
        <a:solidFill>
          <a:schemeClr val="accent5">
            <a:hueOff val="680693"/>
            <a:satOff val="1227"/>
            <a:lumOff val="1372"/>
            <a:alphaOff val="0"/>
          </a:schemeClr>
        </a:solidFill>
        <a:ln w="12700" cap="flat" cmpd="sng" algn="ctr">
          <a:solidFill>
            <a:schemeClr val="accent5">
              <a:hueOff val="680693"/>
              <a:satOff val="1227"/>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718BE-D16C-7844-91C7-64C3AF99306D}">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GitHub</a:t>
          </a:r>
        </a:p>
      </dsp:txBody>
      <dsp:txXfrm>
        <a:off x="0" y="1858281"/>
        <a:ext cx="6089650" cy="1855561"/>
      </dsp:txXfrm>
    </dsp:sp>
    <dsp:sp modelId="{A22E6F24-03D3-2E4B-B51E-31E50A9A5882}">
      <dsp:nvSpPr>
        <dsp:cNvPr id="0" name=""/>
        <dsp:cNvSpPr/>
      </dsp:nvSpPr>
      <dsp:spPr>
        <a:xfrm>
          <a:off x="0" y="3713843"/>
          <a:ext cx="6089650" cy="0"/>
        </a:xfrm>
        <a:prstGeom prst="line">
          <a:avLst/>
        </a:prstGeom>
        <a:solidFill>
          <a:schemeClr val="accent5">
            <a:hueOff val="1361386"/>
            <a:satOff val="2454"/>
            <a:lumOff val="2744"/>
            <a:alphaOff val="0"/>
          </a:schemeClr>
        </a:solidFill>
        <a:ln w="12700" cap="flat" cmpd="sng" algn="ctr">
          <a:solidFill>
            <a:schemeClr val="accent5">
              <a:hueOff val="1361386"/>
              <a:satOff val="2454"/>
              <a:lumOff val="27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564D5-6AC8-C542-AF33-EF3A3A421D51}">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dirty="0">
              <a:hlinkClick xmlns:r="http://schemas.openxmlformats.org/officeDocument/2006/relationships" r:id="rId2"/>
            </a:rPr>
            <a:t>NetBeans</a:t>
          </a:r>
          <a:endParaRPr lang="en-US" sz="6500" kern="1200" dirty="0"/>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25D88-2338-6A40-8DDB-F84D6F2B90BF}">
      <dsp:nvSpPr>
        <dsp:cNvPr id="0" name=""/>
        <dsp:cNvSpPr/>
      </dsp:nvSpPr>
      <dsp:spPr>
        <a:xfrm>
          <a:off x="199" y="366962"/>
          <a:ext cx="2403267" cy="28839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89" tIns="0" rIns="237389" bIns="330200" numCol="1" spcCol="1270" anchor="t" anchorCtr="0">
          <a:noAutofit/>
        </a:bodyPr>
        <a:lstStyle/>
        <a:p>
          <a:pPr marL="0" lvl="0" indent="0" algn="l" defTabSz="1111250">
            <a:lnSpc>
              <a:spcPct val="90000"/>
            </a:lnSpc>
            <a:spcBef>
              <a:spcPct val="0"/>
            </a:spcBef>
            <a:spcAft>
              <a:spcPct val="35000"/>
            </a:spcAft>
            <a:buNone/>
          </a:pPr>
          <a:r>
            <a:rPr lang="en-US" sz="2500" kern="1200"/>
            <a:t>Create a Database using SQL</a:t>
          </a:r>
        </a:p>
      </dsp:txBody>
      <dsp:txXfrm>
        <a:off x="199" y="1520530"/>
        <a:ext cx="2403267" cy="1730352"/>
      </dsp:txXfrm>
    </dsp:sp>
    <dsp:sp modelId="{A14825D9-6C14-C34A-8F83-708CB8DA1519}">
      <dsp:nvSpPr>
        <dsp:cNvPr id="0" name=""/>
        <dsp:cNvSpPr/>
      </dsp:nvSpPr>
      <dsp:spPr>
        <a:xfrm>
          <a:off x="199" y="366962"/>
          <a:ext cx="2403267" cy="11535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389" tIns="165100" rIns="237389" bIns="165100" numCol="1" spcCol="1270" anchor="ctr" anchorCtr="0">
          <a:noAutofit/>
        </a:bodyPr>
        <a:lstStyle/>
        <a:p>
          <a:pPr marL="0" lvl="0" indent="0" algn="l" defTabSz="2622550">
            <a:lnSpc>
              <a:spcPct val="90000"/>
            </a:lnSpc>
            <a:spcBef>
              <a:spcPct val="0"/>
            </a:spcBef>
            <a:spcAft>
              <a:spcPct val="35000"/>
            </a:spcAft>
            <a:buNone/>
          </a:pPr>
          <a:r>
            <a:rPr lang="en-US" sz="5900" kern="1200"/>
            <a:t>01</a:t>
          </a:r>
        </a:p>
      </dsp:txBody>
      <dsp:txXfrm>
        <a:off x="199" y="366962"/>
        <a:ext cx="2403267" cy="1153568"/>
      </dsp:txXfrm>
    </dsp:sp>
    <dsp:sp modelId="{C79B50CC-9F32-2F43-9626-909825CCC132}">
      <dsp:nvSpPr>
        <dsp:cNvPr id="0" name=""/>
        <dsp:cNvSpPr/>
      </dsp:nvSpPr>
      <dsp:spPr>
        <a:xfrm>
          <a:off x="2595727" y="366962"/>
          <a:ext cx="2403267" cy="28839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89" tIns="0" rIns="237389" bIns="330200" numCol="1" spcCol="1270" anchor="t" anchorCtr="0">
          <a:noAutofit/>
        </a:bodyPr>
        <a:lstStyle/>
        <a:p>
          <a:pPr marL="0" lvl="0" indent="0" algn="l" defTabSz="1111250">
            <a:lnSpc>
              <a:spcPct val="90000"/>
            </a:lnSpc>
            <a:spcBef>
              <a:spcPct val="0"/>
            </a:spcBef>
            <a:spcAft>
              <a:spcPct val="35000"/>
            </a:spcAft>
            <a:buNone/>
          </a:pPr>
          <a:r>
            <a:rPr lang="en-US" sz="2500" kern="1200"/>
            <a:t>Manipulate the database through the Java GUI</a:t>
          </a:r>
        </a:p>
      </dsp:txBody>
      <dsp:txXfrm>
        <a:off x="2595727" y="1520530"/>
        <a:ext cx="2403267" cy="1730352"/>
      </dsp:txXfrm>
    </dsp:sp>
    <dsp:sp modelId="{E711FC7D-C4EF-3B4F-9F99-9B1EE7975662}">
      <dsp:nvSpPr>
        <dsp:cNvPr id="0" name=""/>
        <dsp:cNvSpPr/>
      </dsp:nvSpPr>
      <dsp:spPr>
        <a:xfrm>
          <a:off x="2595727" y="366962"/>
          <a:ext cx="2403267" cy="11535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389" tIns="165100" rIns="237389" bIns="165100" numCol="1" spcCol="1270" anchor="ctr" anchorCtr="0">
          <a:noAutofit/>
        </a:bodyPr>
        <a:lstStyle/>
        <a:p>
          <a:pPr marL="0" lvl="0" indent="0" algn="l" defTabSz="2622550">
            <a:lnSpc>
              <a:spcPct val="90000"/>
            </a:lnSpc>
            <a:spcBef>
              <a:spcPct val="0"/>
            </a:spcBef>
            <a:spcAft>
              <a:spcPct val="35000"/>
            </a:spcAft>
            <a:buNone/>
          </a:pPr>
          <a:r>
            <a:rPr lang="en-US" sz="5900" kern="1200"/>
            <a:t>02</a:t>
          </a:r>
        </a:p>
      </dsp:txBody>
      <dsp:txXfrm>
        <a:off x="2595727" y="366962"/>
        <a:ext cx="2403267" cy="1153568"/>
      </dsp:txXfrm>
    </dsp:sp>
    <dsp:sp modelId="{6253DAD4-FB73-0A42-BEA8-CF8B8ADB4BCD}">
      <dsp:nvSpPr>
        <dsp:cNvPr id="0" name=""/>
        <dsp:cNvSpPr/>
      </dsp:nvSpPr>
      <dsp:spPr>
        <a:xfrm>
          <a:off x="5191256" y="366962"/>
          <a:ext cx="2403267" cy="28839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89" tIns="0" rIns="237389" bIns="330200" numCol="1" spcCol="1270" anchor="t" anchorCtr="0">
          <a:noAutofit/>
        </a:bodyPr>
        <a:lstStyle/>
        <a:p>
          <a:pPr marL="0" lvl="0" indent="0" algn="l" defTabSz="1111250">
            <a:lnSpc>
              <a:spcPct val="90000"/>
            </a:lnSpc>
            <a:spcBef>
              <a:spcPct val="0"/>
            </a:spcBef>
            <a:spcAft>
              <a:spcPct val="35000"/>
            </a:spcAft>
            <a:buNone/>
          </a:pPr>
          <a:r>
            <a:rPr lang="en-US" sz="2500" kern="1200"/>
            <a:t>Update the UML</a:t>
          </a:r>
        </a:p>
      </dsp:txBody>
      <dsp:txXfrm>
        <a:off x="5191256" y="1520530"/>
        <a:ext cx="2403267" cy="1730352"/>
      </dsp:txXfrm>
    </dsp:sp>
    <dsp:sp modelId="{49135603-DE87-E145-83DE-BDD48CFBAB48}">
      <dsp:nvSpPr>
        <dsp:cNvPr id="0" name=""/>
        <dsp:cNvSpPr/>
      </dsp:nvSpPr>
      <dsp:spPr>
        <a:xfrm>
          <a:off x="5191256" y="366962"/>
          <a:ext cx="2403267" cy="11535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389" tIns="165100" rIns="237389" bIns="165100" numCol="1" spcCol="1270" anchor="ctr" anchorCtr="0">
          <a:noAutofit/>
        </a:bodyPr>
        <a:lstStyle/>
        <a:p>
          <a:pPr marL="0" lvl="0" indent="0" algn="l" defTabSz="2622550">
            <a:lnSpc>
              <a:spcPct val="90000"/>
            </a:lnSpc>
            <a:spcBef>
              <a:spcPct val="0"/>
            </a:spcBef>
            <a:spcAft>
              <a:spcPct val="35000"/>
            </a:spcAft>
            <a:buNone/>
          </a:pPr>
          <a:r>
            <a:rPr lang="en-US" sz="5900" kern="1200"/>
            <a:t>03</a:t>
          </a:r>
        </a:p>
      </dsp:txBody>
      <dsp:txXfrm>
        <a:off x="5191256" y="366962"/>
        <a:ext cx="2403267" cy="1153568"/>
      </dsp:txXfrm>
    </dsp:sp>
    <dsp:sp modelId="{96A4010A-ACB6-7B4B-A5F0-57F36FB62480}">
      <dsp:nvSpPr>
        <dsp:cNvPr id="0" name=""/>
        <dsp:cNvSpPr/>
      </dsp:nvSpPr>
      <dsp:spPr>
        <a:xfrm>
          <a:off x="7786785" y="366962"/>
          <a:ext cx="2403267" cy="28839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89" tIns="0" rIns="237389" bIns="330200" numCol="1" spcCol="1270" anchor="t" anchorCtr="0">
          <a:noAutofit/>
        </a:bodyPr>
        <a:lstStyle/>
        <a:p>
          <a:pPr marL="0" lvl="0" indent="0" algn="l" defTabSz="1111250">
            <a:lnSpc>
              <a:spcPct val="90000"/>
            </a:lnSpc>
            <a:spcBef>
              <a:spcPct val="0"/>
            </a:spcBef>
            <a:spcAft>
              <a:spcPct val="35000"/>
            </a:spcAft>
            <a:buNone/>
          </a:pPr>
          <a:r>
            <a:rPr lang="en-US" sz="2500" kern="1200"/>
            <a:t>Update the SPMP</a:t>
          </a:r>
        </a:p>
      </dsp:txBody>
      <dsp:txXfrm>
        <a:off x="7786785" y="1520530"/>
        <a:ext cx="2403267" cy="1730352"/>
      </dsp:txXfrm>
    </dsp:sp>
    <dsp:sp modelId="{3F890EC7-0EA1-F840-83BB-DA7C6B922DBD}">
      <dsp:nvSpPr>
        <dsp:cNvPr id="0" name=""/>
        <dsp:cNvSpPr/>
      </dsp:nvSpPr>
      <dsp:spPr>
        <a:xfrm>
          <a:off x="7786785" y="366962"/>
          <a:ext cx="2403267" cy="11535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389" tIns="165100" rIns="237389" bIns="165100" numCol="1" spcCol="1270" anchor="ctr" anchorCtr="0">
          <a:noAutofit/>
        </a:bodyPr>
        <a:lstStyle/>
        <a:p>
          <a:pPr marL="0" lvl="0" indent="0" algn="l" defTabSz="2622550">
            <a:lnSpc>
              <a:spcPct val="90000"/>
            </a:lnSpc>
            <a:spcBef>
              <a:spcPct val="0"/>
            </a:spcBef>
            <a:spcAft>
              <a:spcPct val="35000"/>
            </a:spcAft>
            <a:buNone/>
          </a:pPr>
          <a:r>
            <a:rPr lang="en-US" sz="5900" kern="1200"/>
            <a:t>04</a:t>
          </a:r>
        </a:p>
      </dsp:txBody>
      <dsp:txXfrm>
        <a:off x="7786785" y="366962"/>
        <a:ext cx="2403267" cy="11535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35469-6B28-3F45-A8D1-E1079D7DCD08}"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AFDCA-A06B-2E4B-8644-0F9B9852DB8E}" type="slidenum">
              <a:rPr lang="en-US" smtClean="0"/>
              <a:t>‹#›</a:t>
            </a:fld>
            <a:endParaRPr lang="en-US"/>
          </a:p>
        </p:txBody>
      </p:sp>
    </p:spTree>
    <p:extLst>
      <p:ext uri="{BB962C8B-B14F-4D97-AF65-F5344CB8AC3E}">
        <p14:creationId xmlns:p14="http://schemas.microsoft.com/office/powerpoint/2010/main" val="60832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AFDCA-A06B-2E4B-8644-0F9B9852DB8E}" type="slidenum">
              <a:rPr lang="en-US" smtClean="0"/>
              <a:t>5</a:t>
            </a:fld>
            <a:endParaRPr lang="en-US"/>
          </a:p>
        </p:txBody>
      </p:sp>
    </p:spTree>
    <p:extLst>
      <p:ext uri="{BB962C8B-B14F-4D97-AF65-F5344CB8AC3E}">
        <p14:creationId xmlns:p14="http://schemas.microsoft.com/office/powerpoint/2010/main" val="424176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AFDCA-A06B-2E4B-8644-0F9B9852DB8E}" type="slidenum">
              <a:rPr lang="en-US" smtClean="0"/>
              <a:t>6</a:t>
            </a:fld>
            <a:endParaRPr lang="en-US"/>
          </a:p>
        </p:txBody>
      </p:sp>
    </p:spTree>
    <p:extLst>
      <p:ext uri="{BB962C8B-B14F-4D97-AF65-F5344CB8AC3E}">
        <p14:creationId xmlns:p14="http://schemas.microsoft.com/office/powerpoint/2010/main" val="171341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4DBA39-CCED-024F-84CC-2C978A0E653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283710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DBA39-CCED-024F-84CC-2C978A0E653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2138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DBA39-CCED-024F-84CC-2C978A0E653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319585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DBA39-CCED-024F-84CC-2C978A0E653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184478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DBA39-CCED-024F-84CC-2C978A0E653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11724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DBA39-CCED-024F-84CC-2C978A0E653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36249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DBA39-CCED-024F-84CC-2C978A0E6532}" type="datetimeFigureOut">
              <a:rPr lang="en-US" smtClean="0"/>
              <a:t>9/26/19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273101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DBA39-CCED-024F-84CC-2C978A0E6532}" type="datetimeFigureOut">
              <a:rPr lang="en-US" smtClean="0"/>
              <a:t>9/26/19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42830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DBA39-CCED-024F-84CC-2C978A0E6532}" type="datetimeFigureOut">
              <a:rPr lang="en-US" smtClean="0"/>
              <a:t>9/26/19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385366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DBA39-CCED-024F-84CC-2C978A0E653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1180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DBA39-CCED-024F-84CC-2C978A0E653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216E4C-18D0-C245-962A-689891FFEF07}" type="slidenum">
              <a:rPr lang="en-US" smtClean="0"/>
              <a:t>‹#›</a:t>
            </a:fld>
            <a:endParaRPr lang="en-US"/>
          </a:p>
        </p:txBody>
      </p:sp>
    </p:spTree>
    <p:extLst>
      <p:ext uri="{BB962C8B-B14F-4D97-AF65-F5344CB8AC3E}">
        <p14:creationId xmlns:p14="http://schemas.microsoft.com/office/powerpoint/2010/main" val="410850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DBA39-CCED-024F-84CC-2C978A0E6532}" type="datetimeFigureOut">
              <a:rPr lang="en-US" smtClean="0"/>
              <a:t>9/26/19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16E4C-18D0-C245-962A-689891FFEF07}" type="slidenum">
              <a:rPr lang="en-US" smtClean="0"/>
              <a:t>‹#›</a:t>
            </a:fld>
            <a:endParaRPr lang="en-US"/>
          </a:p>
        </p:txBody>
      </p:sp>
    </p:spTree>
    <p:extLst>
      <p:ext uri="{BB962C8B-B14F-4D97-AF65-F5344CB8AC3E}">
        <p14:creationId xmlns:p14="http://schemas.microsoft.com/office/powerpoint/2010/main" val="65195395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cquelynJohnson/SIMS_CS3321/tree/master/SIMS/src/sim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317A0-735C-3D4B-9F41-CD452458C496}"/>
              </a:ext>
            </a:extLst>
          </p:cNvPr>
          <p:cNvSpPr>
            <a:spLocks noGrp="1"/>
          </p:cNvSpPr>
          <p:nvPr>
            <p:ph type="title"/>
          </p:nvPr>
        </p:nvSpPr>
        <p:spPr>
          <a:xfrm>
            <a:off x="8199459" y="642938"/>
            <a:ext cx="3670808" cy="5502264"/>
          </a:xfrm>
        </p:spPr>
        <p:txBody>
          <a:bodyPr>
            <a:normAutofit/>
          </a:bodyPr>
          <a:lstStyle/>
          <a:p>
            <a:r>
              <a:rPr lang="en-US" b="1" dirty="0">
                <a:solidFill>
                  <a:srgbClr val="FFFFFF"/>
                </a:solidFill>
              </a:rPr>
              <a:t>A Software Subsystem of Learning Management System</a:t>
            </a:r>
            <a:r>
              <a:rPr lang="en-US" dirty="0">
                <a:solidFill>
                  <a:srgbClr val="FFFFFF"/>
                </a:solidFill>
                <a:effectLst/>
              </a:rPr>
              <a:t> </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6D95D645-F3D1-4F64-BD07-6A87F6F52CEE}"/>
              </a:ext>
            </a:extLst>
          </p:cNvPr>
          <p:cNvGraphicFramePr>
            <a:graphicFrameLocks noGrp="1"/>
          </p:cNvGraphicFramePr>
          <p:nvPr>
            <p:ph idx="1"/>
            <p:extLst>
              <p:ext uri="{D42A27DB-BD31-4B8C-83A1-F6EECF244321}">
                <p14:modId xmlns:p14="http://schemas.microsoft.com/office/powerpoint/2010/main" val="3609661234"/>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35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7145-567A-3548-9BBA-BFD0C7B14129}"/>
              </a:ext>
            </a:extLst>
          </p:cNvPr>
          <p:cNvSpPr>
            <a:spLocks noGrp="1"/>
          </p:cNvSpPr>
          <p:nvPr>
            <p:ph type="ctrTitle"/>
          </p:nvPr>
        </p:nvSpPr>
        <p:spPr>
          <a:xfrm>
            <a:off x="1136428" y="627564"/>
            <a:ext cx="7474172" cy="1325563"/>
          </a:xfrm>
        </p:spPr>
        <p:txBody>
          <a:bodyPr vert="horz" lIns="91440" tIns="45720" rIns="91440" bIns="45720" rtlCol="0" anchor="ctr">
            <a:normAutofit/>
          </a:bodyPr>
          <a:lstStyle/>
          <a:p>
            <a:pPr lvl="0" algn="l"/>
            <a:r>
              <a:rPr lang="en-US" sz="4400" kern="1200">
                <a:solidFill>
                  <a:schemeClr val="tx1"/>
                </a:solidFill>
                <a:latin typeface="+mj-lt"/>
                <a:ea typeface="+mj-ea"/>
                <a:cs typeface="+mj-cs"/>
              </a:rPr>
              <a:t>Democratic Team</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769622FE-4779-804B-B915-EA0DF06480B7}"/>
              </a:ext>
            </a:extLst>
          </p:cNvPr>
          <p:cNvSpPr>
            <a:spLocks noGrp="1"/>
          </p:cNvSpPr>
          <p:nvPr>
            <p:ph type="subTitle" idx="1"/>
          </p:nvPr>
        </p:nvSpPr>
        <p:spPr>
          <a:xfrm>
            <a:off x="842514" y="2080700"/>
            <a:ext cx="7093171" cy="3839598"/>
          </a:xfrm>
        </p:spPr>
        <p:txBody>
          <a:bodyPr vert="horz" lIns="91440" tIns="45720" rIns="91440" bIns="45720" rtlCol="0" anchor="ctr">
            <a:normAutofit/>
          </a:bodyPr>
          <a:lstStyle/>
          <a:p>
            <a:pPr marL="457200" indent="-457200" algn="l">
              <a:buFont typeface="Wingdings" pitchFamily="2" charset="2"/>
              <a:buChar char="Ø"/>
            </a:pPr>
            <a:r>
              <a:rPr lang="en-US" sz="3200" dirty="0"/>
              <a:t>Group makes decisions together </a:t>
            </a:r>
          </a:p>
          <a:p>
            <a:pPr marL="457200" indent="-457200" algn="l">
              <a:buFont typeface="Wingdings" pitchFamily="2" charset="2"/>
              <a:buChar char="Ø"/>
            </a:pPr>
            <a:r>
              <a:rPr lang="en-US" sz="3200" dirty="0"/>
              <a:t>Encouraged to find faults in “shared” code</a:t>
            </a:r>
          </a:p>
          <a:p>
            <a:pPr marL="457200" indent="-457200" algn="l">
              <a:buFont typeface="Wingdings" pitchFamily="2" charset="2"/>
              <a:buChar char="Ø"/>
            </a:pPr>
            <a:r>
              <a:rPr lang="en-US" sz="3200" dirty="0"/>
              <a:t>Positive attitude towards finding faults → find faults &gt; </a:t>
            </a:r>
          </a:p>
          <a:p>
            <a:pPr marL="457200" indent="-457200" algn="l">
              <a:buFont typeface="Wingdings" pitchFamily="2" charset="2"/>
              <a:buChar char="Ø"/>
            </a:pPr>
            <a:r>
              <a:rPr lang="en-US" sz="3200" dirty="0"/>
              <a:t>Works well for difficult problems </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amwork">
            <a:extLst>
              <a:ext uri="{FF2B5EF4-FFF2-40B4-BE49-F238E27FC236}">
                <a16:creationId xmlns:a16="http://schemas.microsoft.com/office/drawing/2014/main" id="{91026151-8359-4514-BFD5-7417007D1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cxnSp>
        <p:nvCxnSpPr>
          <p:cNvPr id="16" name="Straight Connector 15">
            <a:extLst>
              <a:ext uri="{FF2B5EF4-FFF2-40B4-BE49-F238E27FC236}">
                <a16:creationId xmlns:a16="http://schemas.microsoft.com/office/drawing/2014/main" id="{0AC36A13-7F11-8640-996F-4D6BD732D61B}"/>
              </a:ext>
            </a:extLst>
          </p:cNvPr>
          <p:cNvCxnSpPr/>
          <p:nvPr/>
        </p:nvCxnSpPr>
        <p:spPr>
          <a:xfrm>
            <a:off x="1136428" y="1369363"/>
            <a:ext cx="6150280" cy="0"/>
          </a:xfrm>
          <a:prstGeom prst="line">
            <a:avLst/>
          </a:prstGeom>
          <a:ln w="22225"/>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0616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5A98-CD72-9F47-8430-2AF8D215D101}"/>
              </a:ext>
            </a:extLst>
          </p:cNvPr>
          <p:cNvSpPr>
            <a:spLocks noGrp="1"/>
          </p:cNvSpPr>
          <p:nvPr>
            <p:ph type="title"/>
          </p:nvPr>
        </p:nvSpPr>
        <p:spPr>
          <a:xfrm>
            <a:off x="4965430" y="629268"/>
            <a:ext cx="6586491" cy="1286160"/>
          </a:xfrm>
        </p:spPr>
        <p:txBody>
          <a:bodyPr anchor="b">
            <a:normAutofit/>
          </a:bodyPr>
          <a:lstStyle/>
          <a:p>
            <a:br>
              <a:rPr lang="en-US" sz="3400" dirty="0"/>
            </a:br>
            <a:r>
              <a:rPr lang="en-US" sz="3400" dirty="0"/>
              <a:t>Unified Modeling Language (UML)</a:t>
            </a:r>
          </a:p>
        </p:txBody>
      </p:sp>
      <p:pic>
        <p:nvPicPr>
          <p:cNvPr id="27" name="Content Placeholder 17">
            <a:extLst>
              <a:ext uri="{FF2B5EF4-FFF2-40B4-BE49-F238E27FC236}">
                <a16:creationId xmlns:a16="http://schemas.microsoft.com/office/drawing/2014/main" id="{CD26DCF8-C0FB-904C-A91E-F0EC34ED322C}"/>
              </a:ext>
            </a:extLst>
          </p:cNvPr>
          <p:cNvPicPr>
            <a:picLocks noChangeAspect="1"/>
          </p:cNvPicPr>
          <p:nvPr/>
        </p:nvPicPr>
        <p:blipFill rotWithShape="1">
          <a:blip r:embed="rId2"/>
          <a:srcRect l="21164" r="11245" b="4"/>
          <a:stretch/>
        </p:blipFill>
        <p:spPr>
          <a:xfrm>
            <a:off x="20" y="10"/>
            <a:ext cx="4635571" cy="6857990"/>
          </a:xfrm>
          <a:prstGeom prst="rect">
            <a:avLst/>
          </a:prstGeom>
          <a:effectLst/>
        </p:spPr>
      </p:pic>
      <p:cxnSp>
        <p:nvCxnSpPr>
          <p:cNvPr id="43" name="Straight Connector 3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5E5E"/>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6B772004-3853-604C-B8BE-4484DA0CFF67}"/>
              </a:ext>
            </a:extLst>
          </p:cNvPr>
          <p:cNvSpPr>
            <a:spLocks noGrp="1"/>
          </p:cNvSpPr>
          <p:nvPr>
            <p:ph idx="1"/>
          </p:nvPr>
        </p:nvSpPr>
        <p:spPr>
          <a:xfrm>
            <a:off x="4965431" y="2438400"/>
            <a:ext cx="7102522" cy="3785419"/>
          </a:xfrm>
        </p:spPr>
        <p:txBody>
          <a:bodyPr>
            <a:normAutofit/>
          </a:bodyPr>
          <a:lstStyle/>
          <a:p>
            <a:pPr marL="0" indent="0">
              <a:buNone/>
            </a:pPr>
            <a:r>
              <a:rPr lang="en-US" sz="3200" dirty="0"/>
              <a:t>      Integrated set of diagrams developed to help system and software developers for specifying, visualizing, constructing, and documenting the artifacts of software systems, as well as for business modeling and other non-software systems</a:t>
            </a:r>
          </a:p>
        </p:txBody>
      </p:sp>
    </p:spTree>
    <p:extLst>
      <p:ext uri="{BB962C8B-B14F-4D97-AF65-F5344CB8AC3E}">
        <p14:creationId xmlns:p14="http://schemas.microsoft.com/office/powerpoint/2010/main" val="240857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C48B2-4F51-5A40-B968-58DC84A2CACE}"/>
              </a:ext>
            </a:extLst>
          </p:cNvPr>
          <p:cNvPicPr>
            <a:picLocks noChangeAspect="1"/>
          </p:cNvPicPr>
          <p:nvPr/>
        </p:nvPicPr>
        <p:blipFill>
          <a:blip r:embed="rId2"/>
          <a:stretch>
            <a:fillRect/>
          </a:stretch>
        </p:blipFill>
        <p:spPr>
          <a:xfrm>
            <a:off x="3151420" y="0"/>
            <a:ext cx="5889160" cy="6858000"/>
          </a:xfrm>
          <a:prstGeom prst="rect">
            <a:avLst/>
          </a:prstGeom>
        </p:spPr>
      </p:pic>
    </p:spTree>
    <p:extLst>
      <p:ext uri="{BB962C8B-B14F-4D97-AF65-F5344CB8AC3E}">
        <p14:creationId xmlns:p14="http://schemas.microsoft.com/office/powerpoint/2010/main" val="169315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AFAA-60EA-3140-B66F-CDCB125ECA7F}"/>
              </a:ext>
            </a:extLst>
          </p:cNvPr>
          <p:cNvSpPr>
            <a:spLocks noGrp="1"/>
          </p:cNvSpPr>
          <p:nvPr>
            <p:ph type="title"/>
          </p:nvPr>
        </p:nvSpPr>
        <p:spPr>
          <a:xfrm>
            <a:off x="1136428" y="627564"/>
            <a:ext cx="7474172" cy="1325563"/>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887CBEBE-E577-9041-8F04-937C547B063E}"/>
              </a:ext>
            </a:extLst>
          </p:cNvPr>
          <p:cNvSpPr>
            <a:spLocks noGrp="1"/>
          </p:cNvSpPr>
          <p:nvPr>
            <p:ph idx="1"/>
          </p:nvPr>
        </p:nvSpPr>
        <p:spPr>
          <a:xfrm>
            <a:off x="1136429" y="2278173"/>
            <a:ext cx="6467867" cy="3450613"/>
          </a:xfrm>
        </p:spPr>
        <p:txBody>
          <a:bodyPr anchor="ctr">
            <a:normAutofit lnSpcReduction="10000"/>
          </a:bodyPr>
          <a:lstStyle/>
          <a:p>
            <a:pPr marL="0" indent="0">
              <a:lnSpc>
                <a:spcPct val="150000"/>
              </a:lnSpc>
              <a:buNone/>
            </a:pPr>
            <a:r>
              <a:rPr lang="en-US" sz="3200" dirty="0"/>
              <a:t>Simplest representation of a user's interaction with the system that shows the relationship between the user and the different </a:t>
            </a:r>
            <a:r>
              <a:rPr lang="en-US" sz="3200" b="1" dirty="0"/>
              <a:t>use cases </a:t>
            </a:r>
            <a:r>
              <a:rPr lang="en-US" sz="3200" dirty="0"/>
              <a:t>in which the user is involved</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A728EB-79EC-BA4F-A41C-A49056D111B1}"/>
              </a:ext>
            </a:extLst>
          </p:cNvPr>
          <p:cNvPicPr>
            <a:picLocks noChangeAspect="1"/>
          </p:cNvPicPr>
          <p:nvPr/>
        </p:nvPicPr>
        <p:blipFill rotWithShape="1">
          <a:blip r:embed="rId3"/>
          <a:srcRect l="1929" r="151" b="-2"/>
          <a:stretch/>
        </p:blipFill>
        <p:spPr>
          <a:xfrm>
            <a:off x="9425885" y="2857501"/>
            <a:ext cx="1119201" cy="1142998"/>
          </a:xfrm>
          <a:prstGeom prst="rect">
            <a:avLst/>
          </a:prstGeom>
        </p:spPr>
      </p:pic>
      <p:cxnSp>
        <p:nvCxnSpPr>
          <p:cNvPr id="13" name="Straight Connector 12">
            <a:extLst>
              <a:ext uri="{FF2B5EF4-FFF2-40B4-BE49-F238E27FC236}">
                <a16:creationId xmlns:a16="http://schemas.microsoft.com/office/drawing/2014/main" id="{93154BBE-FD14-A54A-BB24-EA7E7C553FF6}"/>
              </a:ext>
            </a:extLst>
          </p:cNvPr>
          <p:cNvCxnSpPr/>
          <p:nvPr/>
        </p:nvCxnSpPr>
        <p:spPr>
          <a:xfrm>
            <a:off x="1027134" y="1728592"/>
            <a:ext cx="6150280" cy="0"/>
          </a:xfrm>
          <a:prstGeom prst="line">
            <a:avLst/>
          </a:prstGeom>
          <a:ln w="22225"/>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0267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DA7052-78C0-7949-A134-53B017B489F2}"/>
              </a:ext>
            </a:extLst>
          </p:cNvPr>
          <p:cNvPicPr>
            <a:picLocks noChangeAspect="1"/>
          </p:cNvPicPr>
          <p:nvPr/>
        </p:nvPicPr>
        <p:blipFill rotWithShape="1">
          <a:blip r:embed="rId3"/>
          <a:srcRect b="10714"/>
          <a:stretch/>
        </p:blipFill>
        <p:spPr>
          <a:xfrm>
            <a:off x="20" y="10"/>
            <a:ext cx="12191980" cy="6857990"/>
          </a:xfrm>
          <a:prstGeom prst="rect">
            <a:avLst/>
          </a:prstGeom>
        </p:spPr>
      </p:pic>
    </p:spTree>
    <p:extLst>
      <p:ext uri="{BB962C8B-B14F-4D97-AF65-F5344CB8AC3E}">
        <p14:creationId xmlns:p14="http://schemas.microsoft.com/office/powerpoint/2010/main" val="401621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D9A2B-A08A-5544-9A17-44F439F1A47A}"/>
              </a:ext>
            </a:extLst>
          </p:cNvPr>
          <p:cNvSpPr>
            <a:spLocks noGrp="1"/>
          </p:cNvSpPr>
          <p:nvPr>
            <p:ph type="title"/>
          </p:nvPr>
        </p:nvSpPr>
        <p:spPr>
          <a:xfrm>
            <a:off x="838200" y="811161"/>
            <a:ext cx="3335594" cy="5403370"/>
          </a:xfrm>
        </p:spPr>
        <p:txBody>
          <a:bodyPr>
            <a:normAutofit/>
          </a:bodyPr>
          <a:lstStyle/>
          <a:p>
            <a:pPr algn="ctr"/>
            <a:r>
              <a:rPr lang="en-US" sz="6600" dirty="0">
                <a:solidFill>
                  <a:srgbClr val="FFFFFF"/>
                </a:solidFill>
              </a:rPr>
              <a:t>Tools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59754D8F-F2CE-44F8-BD71-47E3C8CBDE72}"/>
              </a:ext>
            </a:extLst>
          </p:cNvPr>
          <p:cNvGraphicFramePr>
            <a:graphicFrameLocks noGrp="1"/>
          </p:cNvGraphicFramePr>
          <p:nvPr>
            <p:ph idx="1"/>
            <p:extLst>
              <p:ext uri="{D42A27DB-BD31-4B8C-83A1-F6EECF244321}">
                <p14:modId xmlns:p14="http://schemas.microsoft.com/office/powerpoint/2010/main" val="864934462"/>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12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393717-F5EE-41F9-95EC-5D0EC639F1B6}"/>
              </a:ext>
            </a:extLst>
          </p:cNvPr>
          <p:cNvPicPr>
            <a:picLocks noChangeAspect="1"/>
          </p:cNvPicPr>
          <p:nvPr/>
        </p:nvPicPr>
        <p:blipFill rotWithShape="1">
          <a:blip r:embed="rId2">
            <a:alphaModFix amt="35000"/>
          </a:blip>
          <a:srcRect t="5866" b="9865"/>
          <a:stretch/>
        </p:blipFill>
        <p:spPr>
          <a:xfrm>
            <a:off x="0" y="10"/>
            <a:ext cx="12191980" cy="6857990"/>
          </a:xfrm>
          <a:prstGeom prst="rect">
            <a:avLst/>
          </a:prstGeom>
        </p:spPr>
      </p:pic>
      <p:sp>
        <p:nvSpPr>
          <p:cNvPr id="2" name="Title 1">
            <a:extLst>
              <a:ext uri="{FF2B5EF4-FFF2-40B4-BE49-F238E27FC236}">
                <a16:creationId xmlns:a16="http://schemas.microsoft.com/office/drawing/2014/main" id="{20A835A1-8F71-1442-ACCF-260929581EF4}"/>
              </a:ext>
            </a:extLst>
          </p:cNvPr>
          <p:cNvSpPr>
            <a:spLocks noGrp="1"/>
          </p:cNvSpPr>
          <p:nvPr>
            <p:ph type="title"/>
          </p:nvPr>
        </p:nvSpPr>
        <p:spPr>
          <a:xfrm>
            <a:off x="838201" y="1065862"/>
            <a:ext cx="3313164" cy="4726276"/>
          </a:xfrm>
        </p:spPr>
        <p:txBody>
          <a:bodyPr vert="horz" lIns="91440" tIns="45720" rIns="91440" bIns="45720" rtlCol="0">
            <a:normAutofit/>
          </a:bodyPr>
          <a:lstStyle/>
          <a:p>
            <a:pPr algn="r"/>
            <a:r>
              <a:rPr lang="en-US" sz="4000" b="1" dirty="0"/>
              <a:t>Code</a:t>
            </a:r>
            <a:r>
              <a:rPr lang="en-US" sz="4000" dirty="0">
                <a:solidFill>
                  <a:srgbClr val="FFFFFF"/>
                </a:solidFill>
              </a:rPr>
              <a:t> </a:t>
            </a:r>
          </a:p>
        </p:txBody>
      </p:sp>
      <p:cxnSp>
        <p:nvCxnSpPr>
          <p:cNvPr id="20" name="Straight Connector 1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A1D6B1-7929-2043-9A12-E9B652DA12C4}"/>
              </a:ext>
            </a:extLst>
          </p:cNvPr>
          <p:cNvSpPr>
            <a:spLocks noGrp="1"/>
          </p:cNvSpPr>
          <p:nvPr>
            <p:ph idx="1"/>
          </p:nvPr>
        </p:nvSpPr>
        <p:spPr>
          <a:xfrm>
            <a:off x="5155379" y="1065862"/>
            <a:ext cx="5744685" cy="4726276"/>
          </a:xfrm>
        </p:spPr>
        <p:txBody>
          <a:bodyPr vert="horz" lIns="91440" tIns="45720" rIns="91440" bIns="45720" rtlCol="0" anchor="ctr">
            <a:normAutofit/>
          </a:bodyPr>
          <a:lstStyle/>
          <a:p>
            <a:pPr marL="0" indent="0" algn="ctr">
              <a:buNone/>
            </a:pPr>
            <a:r>
              <a:rPr lang="en-US" sz="2400" dirty="0">
                <a:hlinkClick r:id="rId3" tooltip="GitHub Project"/>
              </a:rPr>
              <a:t>Github Project</a:t>
            </a:r>
            <a:endParaRPr lang="en-US" sz="2400" dirty="0"/>
          </a:p>
        </p:txBody>
      </p:sp>
    </p:spTree>
    <p:extLst>
      <p:ext uri="{BB962C8B-B14F-4D97-AF65-F5344CB8AC3E}">
        <p14:creationId xmlns:p14="http://schemas.microsoft.com/office/powerpoint/2010/main" val="272691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8198-4047-BD4C-BEFF-BDB3E18A35E1}"/>
              </a:ext>
            </a:extLst>
          </p:cNvPr>
          <p:cNvSpPr>
            <a:spLocks noGrp="1"/>
          </p:cNvSpPr>
          <p:nvPr>
            <p:ph type="title"/>
          </p:nvPr>
        </p:nvSpPr>
        <p:spPr>
          <a:xfrm>
            <a:off x="870204" y="606564"/>
            <a:ext cx="10451592" cy="1325563"/>
          </a:xfrm>
        </p:spPr>
        <p:txBody>
          <a:bodyPr anchor="ctr">
            <a:normAutofit/>
          </a:bodyPr>
          <a:lstStyle/>
          <a:p>
            <a:pPr algn="ctr"/>
            <a:r>
              <a:rPr lang="en-US" dirty="0"/>
              <a:t>Plans for the future</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CB100E4-615E-4F3E-A6F0-7FDC647CF1B2}"/>
              </a:ext>
            </a:extLst>
          </p:cNvPr>
          <p:cNvGraphicFramePr>
            <a:graphicFrameLocks noGrp="1"/>
          </p:cNvGraphicFramePr>
          <p:nvPr>
            <p:ph idx="1"/>
            <p:extLst>
              <p:ext uri="{D42A27DB-BD31-4B8C-83A1-F6EECF244321}">
                <p14:modId xmlns:p14="http://schemas.microsoft.com/office/powerpoint/2010/main" val="373535855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5EEDA9B2-A714-8641-BA8D-05B9541AB1B4}"/>
              </a:ext>
            </a:extLst>
          </p:cNvPr>
          <p:cNvCxnSpPr>
            <a:cxnSpLocks/>
          </p:cNvCxnSpPr>
          <p:nvPr/>
        </p:nvCxnSpPr>
        <p:spPr>
          <a:xfrm>
            <a:off x="870204" y="1611634"/>
            <a:ext cx="10294662" cy="0"/>
          </a:xfrm>
          <a:prstGeom prst="line">
            <a:avLst/>
          </a:prstGeom>
          <a:ln w="22225"/>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1269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142</Words>
  <Application>Microsoft Macintosh PowerPoint</Application>
  <PresentationFormat>Widescreen</PresentationFormat>
  <Paragraphs>32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A Software Subsystem of Learning Management System </vt:lpstr>
      <vt:lpstr>Democratic Team </vt:lpstr>
      <vt:lpstr> Unified Modeling Language (UML)</vt:lpstr>
      <vt:lpstr>PowerPoint Presentation</vt:lpstr>
      <vt:lpstr>Use case diagram</vt:lpstr>
      <vt:lpstr>PowerPoint Presentation</vt:lpstr>
      <vt:lpstr>Tools</vt:lpstr>
      <vt:lpstr>Code </vt:lpstr>
      <vt:lpstr>Plans for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Software Subsystem of Learning Management System </dc:title>
  <dc:creator>Quintero, Julio</dc:creator>
  <cp:lastModifiedBy>Quintero, Julio</cp:lastModifiedBy>
  <cp:revision>3</cp:revision>
  <dcterms:created xsi:type="dcterms:W3CDTF">2019-09-26T15:41:33Z</dcterms:created>
  <dcterms:modified xsi:type="dcterms:W3CDTF">2019-09-26T15:46:11Z</dcterms:modified>
</cp:coreProperties>
</file>