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5" r:id="rId7"/>
    <p:sldId id="284" r:id="rId8"/>
    <p:sldId id="288" r:id="rId9"/>
    <p:sldId id="298" r:id="rId10"/>
    <p:sldId id="289" r:id="rId11"/>
    <p:sldId id="290" r:id="rId12"/>
    <p:sldId id="291" r:id="rId13"/>
    <p:sldId id="292" r:id="rId14"/>
    <p:sldId id="293" r:id="rId15"/>
    <p:sldId id="286" r:id="rId16"/>
    <p:sldId id="295" r:id="rId17"/>
    <p:sldId id="294" r:id="rId18"/>
    <p:sldId id="296" r:id="rId19"/>
    <p:sldId id="297" r:id="rId20"/>
    <p:sldId id="299" r:id="rId21"/>
    <p:sldId id="26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Picture 4" descr="A close up of text on a white background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839A28B-1CF6-4144-9FC1-7460FCF7936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689766" cy="444419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quelynJohnson/SIMS_CS332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352991"/>
            <a:ext cx="7077456" cy="1243584"/>
          </a:xfrm>
        </p:spPr>
        <p:txBody>
          <a:bodyPr/>
          <a:lstStyle/>
          <a:p>
            <a:r>
              <a:rPr lang="en-US" dirty="0"/>
              <a:t>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809535"/>
            <a:ext cx="7077456" cy="2903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Group Members: </a:t>
            </a:r>
          </a:p>
          <a:p>
            <a:pPr lvl="1" indent="0">
              <a:buNone/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Ary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Hernandez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Jacquelyn Johnson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Andrew Samuel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John Andrew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Tomich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Julio Quintero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2498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displays a frame where the admin can view and modify student info with options to add or delete classes and to modify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accesses the Db and Login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6970857" cy="85905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how we implemented the 5 workflows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Workflow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830C752D-B39D-44EC-BE54-6E30D39D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3164"/>
            <a:ext cx="8562109" cy="51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05F57-8B38-423B-9C51-F4C60C33A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5C17B3-EB6D-4DC5-9D5D-7C6D3164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4" y="1461366"/>
            <a:ext cx="5266718" cy="4712990"/>
          </a:xfrm>
          <a:prstGeom prst="rect">
            <a:avLst/>
          </a:prstGeom>
        </p:spPr>
      </p:pic>
      <p:pic>
        <p:nvPicPr>
          <p:cNvPr id="7" name="Content Placeholder 6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D481A1EC-B5D4-4508-BB27-027AA4C4C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825" y="1461366"/>
            <a:ext cx="5683204" cy="4712990"/>
          </a:xfrm>
        </p:spPr>
      </p:pic>
    </p:spTree>
    <p:extLst>
      <p:ext uri="{BB962C8B-B14F-4D97-AF65-F5344CB8AC3E}">
        <p14:creationId xmlns:p14="http://schemas.microsoft.com/office/powerpoint/2010/main" val="1607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Workflow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0454ACD6-163A-468E-A1FC-9AA60F7C3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73" y="1413165"/>
            <a:ext cx="393469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D337333-85D6-4278-B93D-CE4A500AF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3112" y="1517650"/>
            <a:ext cx="4006201" cy="4659313"/>
          </a:xfrm>
        </p:spPr>
      </p:pic>
      <p:pic>
        <p:nvPicPr>
          <p:cNvPr id="13" name="Content Placeholder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02BD8D-4083-414E-ACEA-36A400474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913" y="1729888"/>
            <a:ext cx="5184775" cy="4234837"/>
          </a:xfrm>
        </p:spPr>
      </p:pic>
    </p:spTree>
    <p:extLst>
      <p:ext uri="{BB962C8B-B14F-4D97-AF65-F5344CB8AC3E}">
        <p14:creationId xmlns:p14="http://schemas.microsoft.com/office/powerpoint/2010/main" val="42023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E1261-770E-4D67-B436-A83945635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5038" y="2332831"/>
            <a:ext cx="4200525" cy="3028950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482C0-BBA5-4D95-BA12-8A6CE80B6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725" y="2309019"/>
            <a:ext cx="4752975" cy="3076575"/>
          </a:xfrm>
        </p:spPr>
      </p:pic>
    </p:spTree>
    <p:extLst>
      <p:ext uri="{BB962C8B-B14F-4D97-AF65-F5344CB8AC3E}">
        <p14:creationId xmlns:p14="http://schemas.microsoft.com/office/powerpoint/2010/main" val="1331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26401F-D938-4C59-9588-DFFB8D649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0750" y="2323306"/>
            <a:ext cx="4229100" cy="3048000"/>
          </a:xfrm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BB444-97BC-4416-B0A3-3C364A2EF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825" y="2246394"/>
            <a:ext cx="5184775" cy="3212297"/>
          </a:xfrm>
        </p:spPr>
      </p:pic>
    </p:spTree>
    <p:extLst>
      <p:ext uri="{BB962C8B-B14F-4D97-AF65-F5344CB8AC3E}">
        <p14:creationId xmlns:p14="http://schemas.microsoft.com/office/powerpoint/2010/main" val="7167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Code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5"/>
            <a:ext cx="7067110" cy="167399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We coded in Java for the GUI/Front End using </a:t>
            </a:r>
            <a:r>
              <a:rPr lang="en-US" sz="2400" dirty="0" err="1"/>
              <a:t>Netbeans</a:t>
            </a:r>
            <a:r>
              <a:rPr lang="en-US" sz="2400" dirty="0"/>
              <a:t> and Eclipse as IDE(s) and for the Back End/Database we used SQL (specifically </a:t>
            </a:r>
            <a:r>
              <a:rPr lang="en-US" sz="2400" dirty="0" err="1"/>
              <a:t>mySQL</a:t>
            </a:r>
            <a:r>
              <a:rPr lang="en-US" sz="2400" dirty="0"/>
              <a:t>)using </a:t>
            </a:r>
            <a:r>
              <a:rPr lang="en-US" sz="2400" dirty="0" err="1"/>
              <a:t>mySQL</a:t>
            </a:r>
            <a:r>
              <a:rPr lang="en-US" sz="2400" dirty="0"/>
              <a:t> Workbench as the 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8273CFE-DBFD-482B-9D6C-286AC86EB880}"/>
              </a:ext>
            </a:extLst>
          </p:cNvPr>
          <p:cNvSpPr txBox="1"/>
          <p:nvPr/>
        </p:nvSpPr>
        <p:spPr>
          <a:xfrm>
            <a:off x="2891309" y="4862541"/>
            <a:ext cx="564682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  <a:cs typeface="Aharoni" panose="020B0604020202020204" pitchFamily="2" charset="-79"/>
              </a:rPr>
              <a:t>Click me to view SIMS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870284"/>
            <a:ext cx="7781544" cy="859055"/>
          </a:xfrm>
        </p:spPr>
        <p:txBody>
          <a:bodyPr/>
          <a:lstStyle/>
          <a:p>
            <a:r>
              <a:rPr lang="en-US" dirty="0"/>
              <a:t>Group Type/Structure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8" y="1729339"/>
            <a:ext cx="7781544" cy="3715351"/>
          </a:xfrm>
        </p:spPr>
        <p:txBody>
          <a:bodyPr>
            <a:normAutofit/>
          </a:bodyPr>
          <a:lstStyle/>
          <a:p>
            <a:r>
              <a:rPr lang="en-US" sz="2800" dirty="0"/>
              <a:t>Democratic: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Coined “egoless programming” where finding faults in the code is encouraged.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Mutual respect is crucial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Advantages: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Positive attitude towards progressing the project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High productivity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Works well to come together to fix a hard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DAE6E-72B5-4634-AF69-A1908FF6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12EA0ED-713B-44DB-B8BF-27AF20B0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5" y="1431636"/>
            <a:ext cx="6807200" cy="50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21192"/>
              </p:ext>
            </p:extLst>
          </p:nvPr>
        </p:nvGraphicFramePr>
        <p:xfrm>
          <a:off x="1250950" y="1712075"/>
          <a:ext cx="9689766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CRC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7026696" cy="107611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a description of the CRC cards with class descriptions used to design our project software.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/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responsible for holding the main frame requiring every user to insert an ID and password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accesses the Db class and sends data to the Student and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9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64229"/>
              </p:ext>
            </p:extLst>
          </p:nvPr>
        </p:nvGraphicFramePr>
        <p:xfrm>
          <a:off x="444500" y="1489687"/>
          <a:ext cx="10807700" cy="31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686100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2380171">
                <a:tc>
                  <a:txBody>
                    <a:bodyPr/>
                    <a:lstStyle/>
                    <a:p>
                      <a:r>
                        <a:rPr lang="en-US" sz="2600" dirty="0"/>
                        <a:t>This class receives a value from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that it uses to display the needed information from the database. Can return to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class when done 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Accesses information from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calls needed information from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8399"/>
              </p:ext>
            </p:extLst>
          </p:nvPr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makes connections to the database that holds all user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, and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71853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implements the methods to perform password validation, GPA calculation, and course registration (adding and deleting)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</a:t>
                      </a:r>
                      <a:r>
                        <a:rPr lang="en-US" sz="2800" dirty="0" err="1"/>
                        <a:t>AdminFrame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353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Cooper Black</vt:lpstr>
      <vt:lpstr>Trade Gothic LT Pro</vt:lpstr>
      <vt:lpstr>Trebuchet MS</vt:lpstr>
      <vt:lpstr>Wingdings</vt:lpstr>
      <vt:lpstr>Office Theme</vt:lpstr>
      <vt:lpstr>SIMS</vt:lpstr>
      <vt:lpstr>Group Type/Structure</vt:lpstr>
      <vt:lpstr>Requirements Documentation</vt:lpstr>
      <vt:lpstr>Use-Case Diagram</vt:lpstr>
      <vt:lpstr>CRC Description</vt:lpstr>
      <vt:lpstr>mainFrame</vt:lpstr>
      <vt:lpstr>Student</vt:lpstr>
      <vt:lpstr>Db</vt:lpstr>
      <vt:lpstr>Login</vt:lpstr>
      <vt:lpstr>AdminFrame</vt:lpstr>
      <vt:lpstr>Workflow Implementation</vt:lpstr>
      <vt:lpstr>Requirement Workflow</vt:lpstr>
      <vt:lpstr>Analysis Workflow</vt:lpstr>
      <vt:lpstr>Design Workflow</vt:lpstr>
      <vt:lpstr>Implementation Workflow</vt:lpstr>
      <vt:lpstr>Test Workflow</vt:lpstr>
      <vt:lpstr>Test Workflow</vt:lpstr>
      <vt:lpstr>Code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2019-11-19T15:43:17Z</dcterms:created>
  <dcterms:modified xsi:type="dcterms:W3CDTF">2019-11-26T16:04:17Z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