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6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7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18/05/2021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56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4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5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90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17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400" dirty="0"/>
              <a:t>Un problème</a:t>
            </a:r>
            <a:br>
              <a:rPr lang="fr-FR" sz="4600" dirty="0"/>
            </a:br>
            <a:r>
              <a:rPr lang="fr-FR" sz="4400" dirty="0"/>
              <a:t>des solutions</a:t>
            </a:r>
            <a:endParaRPr lang="fr-FR" sz="46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 err="1"/>
              <a:t>AllOnCOVID</a:t>
            </a:r>
            <a:endParaRPr lang="fr-FR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A1389E-D807-43F6-8E88-5124A4B1E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8" y="172174"/>
            <a:ext cx="2171425" cy="1279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96436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statistiques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F73F66-CC44-40D3-BFFB-7CE4C0D1D1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836" y="261245"/>
            <a:ext cx="7447165" cy="494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6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333904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Signalisation de cas contacts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33223-115E-494D-987C-316C23E26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1442" y="220518"/>
            <a:ext cx="7873192" cy="506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9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Une personne souhaite se faire vacciner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87860-FDAE-41E0-8E69-DE180C4D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28" y="0"/>
            <a:ext cx="597952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4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3"/>
            <a:ext cx="4895705" cy="82036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 statisticien créer des statistiques sur les chiffres du COVID dans un département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4104-A0E1-426F-B0AB-109C0533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8" y="0"/>
            <a:ext cx="57701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3794" y="3740971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338463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Merouane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740971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338463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Yanis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8931" y="3740971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338463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Jacques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L’ÉQUIPE</a:t>
            </a:r>
          </a:p>
        </p:txBody>
      </p:sp>
      <p:sp>
        <p:nvSpPr>
          <p:cNvPr id="22" name="objet 7" descr="Rectangle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0"/>
          <a:stretch/>
        </p:blipFill>
        <p:spPr>
          <a:xfrm>
            <a:off x="1851443" y="1648853"/>
            <a:ext cx="922571" cy="120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194" y="1648853"/>
            <a:ext cx="855611" cy="120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2952" y="1635428"/>
            <a:ext cx="906304" cy="120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Prise de rendez-vous pour vaccination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Signalisation de cas contacts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Création de statistiques relatant du COVID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1" name="objet 7" descr="Rectangle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6" name="Espace réservé d’image 11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1992934"/>
            <a:ext cx="1095375" cy="1095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Espace réservé d’image 13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3431134"/>
            <a:ext cx="1095375" cy="1095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Espace réservé d’image 15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/>
        </p:blipFill>
        <p:spPr>
          <a:xfrm>
            <a:off x="684213" y="4869334"/>
            <a:ext cx="1095375" cy="1095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0029D4A7-D993-4E10-B162-999A8AE87011}"/>
              </a:ext>
            </a:extLst>
          </p:cNvPr>
          <p:cNvSpPr/>
          <p:nvPr/>
        </p:nvSpPr>
        <p:spPr>
          <a:xfrm rot="10800000">
            <a:off x="7367155" y="197541"/>
            <a:ext cx="4632662" cy="6494203"/>
          </a:xfrm>
          <a:prstGeom prst="snip1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D858B8-1736-4502-A935-2733B9D449CF}"/>
              </a:ext>
            </a:extLst>
          </p:cNvPr>
          <p:cNvSpPr txBox="1"/>
          <p:nvPr/>
        </p:nvSpPr>
        <p:spPr>
          <a:xfrm>
            <a:off x="7795899" y="2958042"/>
            <a:ext cx="43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Notre mission a été de penser une application web visant à la lute contre la covid-19 ainsi qu’à la libre circulation d’informations la concernant sur le territoire français.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dirty="0"/>
              <a:t>NOTRE </a:t>
            </a:r>
            <a:br>
              <a:rPr lang="fr-FR" dirty="0"/>
            </a:br>
            <a:r>
              <a:rPr lang="fr-FR" dirty="0"/>
              <a:t>GRANDE IDÉE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avancés de modélisation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3</a:t>
            </a:fld>
            <a:endParaRPr lang="fr-FR" sz="1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166" y="3695377"/>
            <a:ext cx="2397597" cy="846137"/>
          </a:xfrm>
        </p:spPr>
        <p:txBody>
          <a:bodyPr rtlCol="0"/>
          <a:lstStyle/>
          <a:p>
            <a:pPr rtl="0"/>
            <a:r>
              <a:rPr lang="fr-FR" sz="1500" dirty="0"/>
              <a:t>Diagrammes représentants l’organisation de l’application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fr-FR" sz="1500" dirty="0"/>
              <a:t>Scénarios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fr-FR" sz="1500" dirty="0"/>
              <a:t>Diagrammes supplémentaires pour les détails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18" y="2406599"/>
            <a:ext cx="384361" cy="384361"/>
          </a:xfrm>
        </p:spPr>
      </p:pic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552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62" name="Connecteur : Coude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42973" y="2584506"/>
            <a:ext cx="596021" cy="451003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Coude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59" name="Espace réservé d’image 59" descr="Tendance haussière">
            <a:extLst>
              <a:ext uri="{FF2B5EF4-FFF2-40B4-BE49-F238E27FC236}">
                <a16:creationId xmlns:a16="http://schemas.microsoft.com/office/drawing/2014/main" id="{85F91596-B1D1-43B9-90A3-49D2062238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6161" y="2401575"/>
            <a:ext cx="384361" cy="38436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C680682-40CB-4F89-A3A1-31D2646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39249" y="2220933"/>
            <a:ext cx="937582" cy="745643"/>
            <a:chOff x="7745782" y="2268087"/>
            <a:chExt cx="937582" cy="74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FE11DA-C47E-4C1D-B0B4-9D4058A24AE4}"/>
                </a:ext>
              </a:extLst>
            </p:cNvPr>
            <p:cNvSpPr/>
            <p:nvPr/>
          </p:nvSpPr>
          <p:spPr>
            <a:xfrm flipH="1">
              <a:off x="7745782" y="2268087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8729EF-91A8-40A7-BB51-BD28B3531514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66" name="Espace réservé d’image 59" descr="Tendance haussière">
            <a:extLst>
              <a:ext uri="{FF2B5EF4-FFF2-40B4-BE49-F238E27FC236}">
                <a16:creationId xmlns:a16="http://schemas.microsoft.com/office/drawing/2014/main" id="{6718C7B1-A873-4105-87C6-8B12E9C4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6542" y="2448730"/>
            <a:ext cx="384361" cy="384361"/>
          </a:xfrm>
          <a:prstGeom prst="rect">
            <a:avLst/>
          </a:prstGeom>
        </p:spPr>
      </p:pic>
      <p:sp>
        <p:nvSpPr>
          <p:cNvPr id="68" name="Espace réservé du texte 8">
            <a:extLst>
              <a:ext uri="{FF2B5EF4-FFF2-40B4-BE49-F238E27FC236}">
                <a16:creationId xmlns:a16="http://schemas.microsoft.com/office/drawing/2014/main" id="{006A2CC9-620F-41A6-9637-0852A13C732F}"/>
              </a:ext>
            </a:extLst>
          </p:cNvPr>
          <p:cNvSpPr txBox="1">
            <a:spLocks/>
          </p:cNvSpPr>
          <p:nvPr/>
        </p:nvSpPr>
        <p:spPr>
          <a:xfrm>
            <a:off x="9855201" y="3051448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Médecin se tenant debout devant un ordinateu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4</a:t>
            </a:fld>
            <a:endParaRPr lang="fr-FR" sz="1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8338" y="2024038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Prise de rendez-vous pour vaccination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3344" y="4127724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Signalisation de cas contacts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3956" y="2022330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Création de statistique relatant du COVID-19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 7" descr="Rectangle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563023" y="3861539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sme 23" descr="Icône d’horloge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1076150" y="2079199"/>
            <a:ext cx="536271" cy="536271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15" name="Graphique 14" descr="Toux contour">
            <a:extLst>
              <a:ext uri="{FF2B5EF4-FFF2-40B4-BE49-F238E27FC236}">
                <a16:creationId xmlns:a16="http://schemas.microsoft.com/office/drawing/2014/main" id="{C98721D8-0AD4-4725-B672-C3D5BFC8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809" y="3964521"/>
            <a:ext cx="881051" cy="881051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1E638FB2-5BCD-4A3D-8A8C-11806E111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399" y="1906810"/>
            <a:ext cx="881051" cy="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classe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F5D3CE1-F890-4BD0-BAD5-278602557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529" y="308288"/>
            <a:ext cx="6706235" cy="62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cas d’utilisations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3159A-3907-40CD-819D-AF26C40BF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3289" y="493867"/>
            <a:ext cx="7102475" cy="479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7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Prise de RDV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7D977-E7F6-4F8D-9EBC-BDC27172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2210" y="362010"/>
            <a:ext cx="7790065" cy="471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0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48638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E02AC-3B4B-45F9-B3B8-52AAB9918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417" y="128761"/>
            <a:ext cx="6917228" cy="537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3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DBDE-8DA0-415F-AD60-221211EB8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201" y="236379"/>
            <a:ext cx="7312083" cy="5233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130</TotalTime>
  <Words>209</Words>
  <Application>Microsoft Office PowerPoint</Application>
  <PresentationFormat>Grand écran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Thème Office</vt:lpstr>
      <vt:lpstr>Un problème des solutions</vt:lpstr>
      <vt:lpstr>NOTRE  GRANDE IDÉE</vt:lpstr>
      <vt:lpstr>Nos avancés de modélisation</vt:lpstr>
      <vt:lpstr>NOS SERVICES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Scénarii</vt:lpstr>
      <vt:lpstr>Scénarii</vt:lpstr>
      <vt:lpstr>L’ÉQUIPE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SOLUTION OFFICE POUR SERVICES DE SANTÉ</dc:title>
  <dc:creator>Jacques TELLIER</dc:creator>
  <cp:lastModifiedBy>Jacques TELLIER</cp:lastModifiedBy>
  <cp:revision>12</cp:revision>
  <dcterms:created xsi:type="dcterms:W3CDTF">2021-05-17T07:37:07Z</dcterms:created>
  <dcterms:modified xsi:type="dcterms:W3CDTF">2021-05-18T13:54:26Z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