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7E"/>
    <a:srgbClr val="664D3F"/>
    <a:srgbClr val="7C4B3B"/>
    <a:srgbClr val="F0F0F0"/>
    <a:srgbClr val="46B1E1"/>
    <a:srgbClr val="A80153"/>
    <a:srgbClr val="7A003C"/>
    <a:srgbClr val="81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223" autoAdjust="0"/>
  </p:normalViewPr>
  <p:slideViewPr>
    <p:cSldViewPr snapToGrid="0">
      <p:cViewPr>
        <p:scale>
          <a:sx n="33" d="100"/>
          <a:sy n="33" d="100"/>
        </p:scale>
        <p:origin x="12" y="-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D7C5-7264-4E0B-8E96-487E7530E2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553A4BCE-A42B-4A4E-8DDE-0A624AB8907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dirty="0">
              <a:cs typeface="Courier New" panose="02070309020205020404" pitchFamily="49" charset="0"/>
            </a:rPr>
            <a:t>Define the Purpose and Scope</a:t>
          </a:r>
          <a:endParaRPr lang="en-CA" sz="1600" dirty="0"/>
        </a:p>
      </dgm:t>
    </dgm:pt>
    <dgm:pt modelId="{EB5E7759-0B92-4755-8A06-442660769C7D}" type="parTrans" cxnId="{61834C76-3F1F-430F-99F7-327D8680E300}">
      <dgm:prSet/>
      <dgm:spPr/>
      <dgm:t>
        <a:bodyPr/>
        <a:lstStyle/>
        <a:p>
          <a:endParaRPr lang="en-CA"/>
        </a:p>
      </dgm:t>
    </dgm:pt>
    <dgm:pt modelId="{36E165CD-CA2D-4401-9AF9-CC71E8288E50}" type="sibTrans" cxnId="{61834C76-3F1F-430F-99F7-327D8680E300}">
      <dgm:prSet/>
      <dgm:spPr/>
      <dgm:t>
        <a:bodyPr/>
        <a:lstStyle/>
        <a:p>
          <a:endParaRPr lang="en-CA"/>
        </a:p>
      </dgm:t>
    </dgm:pt>
    <dgm:pt modelId="{B847BCD1-44CA-4462-AD24-8E5881184E2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CA" sz="1600" dirty="0">
              <a:cs typeface="Courier New" panose="02070309020205020404" pitchFamily="49" charset="0"/>
            </a:rPr>
            <a:t>Identify and Label Classes</a:t>
          </a:r>
          <a:endParaRPr lang="en-CA" sz="1600" dirty="0"/>
        </a:p>
      </dgm:t>
    </dgm:pt>
    <dgm:pt modelId="{37726177-7981-4C13-8787-F6D66F2CD02C}" type="parTrans" cxnId="{643CA433-F82F-4896-BD4A-D393A97E02A8}">
      <dgm:prSet/>
      <dgm:spPr/>
      <dgm:t>
        <a:bodyPr/>
        <a:lstStyle/>
        <a:p>
          <a:endParaRPr lang="en-CA"/>
        </a:p>
      </dgm:t>
    </dgm:pt>
    <dgm:pt modelId="{1E5BE4D3-CC43-4C4B-960A-9C337C07FD4F}" type="sibTrans" cxnId="{643CA433-F82F-4896-BD4A-D393A97E02A8}">
      <dgm:prSet/>
      <dgm:spPr/>
      <dgm:t>
        <a:bodyPr/>
        <a:lstStyle/>
        <a:p>
          <a:endParaRPr lang="en-CA"/>
        </a:p>
      </dgm:t>
    </dgm:pt>
    <dgm:pt modelId="{574E52F2-393E-46F8-9088-30B750F0F2DD}">
      <dgm:prSet phldrT="[Text]" custT="1"/>
      <dgm:spPr/>
      <dgm:t>
        <a:bodyPr/>
        <a:lstStyle/>
        <a:p>
          <a:r>
            <a:rPr lang="en-CA" sz="1600" dirty="0"/>
            <a:t>Add Attributes</a:t>
          </a:r>
        </a:p>
      </dgm:t>
    </dgm:pt>
    <dgm:pt modelId="{0F5CC513-F648-4202-9BA4-433F3E5F5320}" type="parTrans" cxnId="{5A7485BB-70F7-4EB2-A867-D7AF44650511}">
      <dgm:prSet/>
      <dgm:spPr/>
      <dgm:t>
        <a:bodyPr/>
        <a:lstStyle/>
        <a:p>
          <a:endParaRPr lang="en-CA"/>
        </a:p>
      </dgm:t>
    </dgm:pt>
    <dgm:pt modelId="{2C0F7550-F403-47B9-9EC2-6CFA848726E5}" type="sibTrans" cxnId="{5A7485BB-70F7-4EB2-A867-D7AF44650511}">
      <dgm:prSet/>
      <dgm:spPr/>
      <dgm:t>
        <a:bodyPr/>
        <a:lstStyle/>
        <a:p>
          <a:endParaRPr lang="en-CA"/>
        </a:p>
      </dgm:t>
    </dgm:pt>
    <dgm:pt modelId="{019703E5-0C90-48FB-816B-A14F075CFBF3}">
      <dgm:prSet phldrT="[Text]" custT="1"/>
      <dgm:spPr/>
      <dgm:t>
        <a:bodyPr/>
        <a:lstStyle/>
        <a:p>
          <a:r>
            <a:rPr lang="en-CA" sz="1600" dirty="0"/>
            <a:t>Show Relationships</a:t>
          </a:r>
        </a:p>
      </dgm:t>
    </dgm:pt>
    <dgm:pt modelId="{46420E0E-CE4F-4487-BF9E-F8C82CD232E5}" type="parTrans" cxnId="{600771DD-B4AD-4DFB-95E7-4724E41763F9}">
      <dgm:prSet/>
      <dgm:spPr/>
      <dgm:t>
        <a:bodyPr/>
        <a:lstStyle/>
        <a:p>
          <a:endParaRPr lang="en-CA"/>
        </a:p>
      </dgm:t>
    </dgm:pt>
    <dgm:pt modelId="{DBC13212-253B-4878-94D4-C4DB95A5A553}" type="sibTrans" cxnId="{600771DD-B4AD-4DFB-95E7-4724E41763F9}">
      <dgm:prSet/>
      <dgm:spPr/>
      <dgm:t>
        <a:bodyPr/>
        <a:lstStyle/>
        <a:p>
          <a:endParaRPr lang="en-CA"/>
        </a:p>
      </dgm:t>
    </dgm:pt>
    <dgm:pt modelId="{C550DF24-AF2C-4790-A438-C2EB973A70B8}">
      <dgm:prSet phldrT="[Text]" custT="1"/>
      <dgm:spPr/>
      <dgm:t>
        <a:bodyPr/>
        <a:lstStyle/>
        <a:p>
          <a:r>
            <a:rPr lang="en-CA" sz="1600" dirty="0"/>
            <a:t>Review, Refine, Share, Iterate</a:t>
          </a:r>
        </a:p>
      </dgm:t>
    </dgm:pt>
    <dgm:pt modelId="{9A4336F3-4F01-45A2-9744-B231C5A98E49}" type="parTrans" cxnId="{A0CDDBD8-EDE2-4589-A181-68A2373D23F6}">
      <dgm:prSet/>
      <dgm:spPr/>
      <dgm:t>
        <a:bodyPr/>
        <a:lstStyle/>
        <a:p>
          <a:endParaRPr lang="en-CA"/>
        </a:p>
      </dgm:t>
    </dgm:pt>
    <dgm:pt modelId="{E22311B4-D507-4328-8298-B027B5766AB3}" type="sibTrans" cxnId="{A0CDDBD8-EDE2-4589-A181-68A2373D23F6}">
      <dgm:prSet/>
      <dgm:spPr/>
      <dgm:t>
        <a:bodyPr/>
        <a:lstStyle/>
        <a:p>
          <a:endParaRPr lang="en-CA"/>
        </a:p>
      </dgm:t>
    </dgm:pt>
    <dgm:pt modelId="{9061D753-BCF5-4241-9C74-5A7F1448EC82}" type="pres">
      <dgm:prSet presAssocID="{FFBFD7C5-7264-4E0B-8E96-487E7530E262}" presName="rootnode" presStyleCnt="0">
        <dgm:presLayoutVars>
          <dgm:chMax/>
          <dgm:chPref/>
          <dgm:dir/>
          <dgm:animLvl val="lvl"/>
        </dgm:presLayoutVars>
      </dgm:prSet>
      <dgm:spPr/>
    </dgm:pt>
    <dgm:pt modelId="{C65781B2-B8C8-44B0-BBB2-8A234C9C69DB}" type="pres">
      <dgm:prSet presAssocID="{553A4BCE-A42B-4A4E-8DDE-0A624AB89074}" presName="composite" presStyleCnt="0"/>
      <dgm:spPr/>
    </dgm:pt>
    <dgm:pt modelId="{6D394C61-0AC0-44FD-80DC-9469C3ED5086}" type="pres">
      <dgm:prSet presAssocID="{553A4BCE-A42B-4A4E-8DDE-0A624AB89074}" presName="bentUpArrow1" presStyleLbl="alignImgPlace1" presStyleIdx="0" presStyleCnt="4" custLinFactNeighborX="-27857" custLinFactNeighborY="1539"/>
      <dgm:spPr/>
    </dgm:pt>
    <dgm:pt modelId="{AAAB1275-59F9-4C38-BE42-15C1BA513D5D}" type="pres">
      <dgm:prSet presAssocID="{553A4BCE-A42B-4A4E-8DDE-0A624AB89074}" presName="ParentText" presStyleLbl="node1" presStyleIdx="0" presStyleCnt="5" custScaleX="190073">
        <dgm:presLayoutVars>
          <dgm:chMax val="1"/>
          <dgm:chPref val="1"/>
          <dgm:bulletEnabled val="1"/>
        </dgm:presLayoutVars>
      </dgm:prSet>
      <dgm:spPr/>
    </dgm:pt>
    <dgm:pt modelId="{D5567DA8-AFD2-49C3-89D3-C5769728786D}" type="pres">
      <dgm:prSet presAssocID="{553A4BCE-A42B-4A4E-8DDE-0A624AB8907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D88075-5D20-430C-AE9D-A4977CDA680E}" type="pres">
      <dgm:prSet presAssocID="{36E165CD-CA2D-4401-9AF9-CC71E8288E50}" presName="sibTrans" presStyleCnt="0"/>
      <dgm:spPr/>
    </dgm:pt>
    <dgm:pt modelId="{8AC1D4B5-8BEC-4D33-B6B3-22443AECD5DB}" type="pres">
      <dgm:prSet presAssocID="{B847BCD1-44CA-4462-AD24-8E5881184E23}" presName="composite" presStyleCnt="0"/>
      <dgm:spPr/>
    </dgm:pt>
    <dgm:pt modelId="{0D50D092-5AB2-4A88-A51F-257D83BDC9E6}" type="pres">
      <dgm:prSet presAssocID="{B847BCD1-44CA-4462-AD24-8E5881184E23}" presName="bentUpArrow1" presStyleLbl="alignImgPlace1" presStyleIdx="1" presStyleCnt="4" custLinFactNeighborX="-27857" custLinFactNeighborY="1539"/>
      <dgm:spPr/>
    </dgm:pt>
    <dgm:pt modelId="{A61A9F8D-EC79-44A7-B032-68088F2EEADD}" type="pres">
      <dgm:prSet presAssocID="{B847BCD1-44CA-4462-AD24-8E5881184E23}" presName="ParentText" presStyleLbl="node1" presStyleIdx="1" presStyleCnt="5" custScaleX="190073">
        <dgm:presLayoutVars>
          <dgm:chMax val="1"/>
          <dgm:chPref val="1"/>
          <dgm:bulletEnabled val="1"/>
        </dgm:presLayoutVars>
      </dgm:prSet>
      <dgm:spPr/>
    </dgm:pt>
    <dgm:pt modelId="{00C49CC3-EB32-41E6-BB32-7C1322347569}" type="pres">
      <dgm:prSet presAssocID="{B847BCD1-44CA-4462-AD24-8E5881184E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938F8A-053F-4285-A6D6-85F72AC4E980}" type="pres">
      <dgm:prSet presAssocID="{1E5BE4D3-CC43-4C4B-960A-9C337C07FD4F}" presName="sibTrans" presStyleCnt="0"/>
      <dgm:spPr/>
    </dgm:pt>
    <dgm:pt modelId="{77B5BFFE-94FB-4BEF-AE5F-A6ECB9CE2872}" type="pres">
      <dgm:prSet presAssocID="{574E52F2-393E-46F8-9088-30B750F0F2DD}" presName="composite" presStyleCnt="0"/>
      <dgm:spPr/>
    </dgm:pt>
    <dgm:pt modelId="{82B58783-2B90-4C95-B1A1-831C68D89EDF}" type="pres">
      <dgm:prSet presAssocID="{574E52F2-393E-46F8-9088-30B750F0F2DD}" presName="bentUpArrow1" presStyleLbl="alignImgPlace1" presStyleIdx="2" presStyleCnt="4" custLinFactNeighborX="-27857" custLinFactNeighborY="1539"/>
      <dgm:spPr/>
    </dgm:pt>
    <dgm:pt modelId="{ABA84191-1C2C-4338-AA24-BEC8A9CCDFBA}" type="pres">
      <dgm:prSet presAssocID="{574E52F2-393E-46F8-9088-30B750F0F2DD}" presName="ParentText" presStyleLbl="node1" presStyleIdx="2" presStyleCnt="5" custScaleX="190073">
        <dgm:presLayoutVars>
          <dgm:chMax val="1"/>
          <dgm:chPref val="1"/>
          <dgm:bulletEnabled val="1"/>
        </dgm:presLayoutVars>
      </dgm:prSet>
      <dgm:spPr/>
    </dgm:pt>
    <dgm:pt modelId="{2A5CE248-B029-4B5B-8C2B-FB12AE3F339C}" type="pres">
      <dgm:prSet presAssocID="{574E52F2-393E-46F8-9088-30B750F0F2D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649366-2AC2-463A-9AB0-412CD16ED35F}" type="pres">
      <dgm:prSet presAssocID="{2C0F7550-F403-47B9-9EC2-6CFA848726E5}" presName="sibTrans" presStyleCnt="0"/>
      <dgm:spPr/>
    </dgm:pt>
    <dgm:pt modelId="{796479F5-F024-4DA2-BC03-3198A58D65BC}" type="pres">
      <dgm:prSet presAssocID="{019703E5-0C90-48FB-816B-A14F075CFBF3}" presName="composite" presStyleCnt="0"/>
      <dgm:spPr/>
    </dgm:pt>
    <dgm:pt modelId="{AAC7939E-3AF5-4E00-A705-D9F00C017978}" type="pres">
      <dgm:prSet presAssocID="{019703E5-0C90-48FB-816B-A14F075CFBF3}" presName="bentUpArrow1" presStyleLbl="alignImgPlace1" presStyleIdx="3" presStyleCnt="4" custLinFactNeighborX="-27857" custLinFactNeighborY="1539"/>
      <dgm:spPr/>
    </dgm:pt>
    <dgm:pt modelId="{24A95E2C-F21E-4F05-B06B-EB47B5E5FC5D}" type="pres">
      <dgm:prSet presAssocID="{019703E5-0C90-48FB-816B-A14F075CFBF3}" presName="ParentText" presStyleLbl="node1" presStyleIdx="3" presStyleCnt="5" custScaleX="190073">
        <dgm:presLayoutVars>
          <dgm:chMax val="1"/>
          <dgm:chPref val="1"/>
          <dgm:bulletEnabled val="1"/>
        </dgm:presLayoutVars>
      </dgm:prSet>
      <dgm:spPr/>
    </dgm:pt>
    <dgm:pt modelId="{2D6E10A2-F1DA-4294-A708-FB8D06D14C0E}" type="pres">
      <dgm:prSet presAssocID="{019703E5-0C90-48FB-816B-A14F075CFBF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5D91C53-1FA2-47F0-B2C1-EDD0D0712AA4}" type="pres">
      <dgm:prSet presAssocID="{DBC13212-253B-4878-94D4-C4DB95A5A553}" presName="sibTrans" presStyleCnt="0"/>
      <dgm:spPr/>
    </dgm:pt>
    <dgm:pt modelId="{CD0450E0-D6BE-4CE6-84DA-70CBD53D1F17}" type="pres">
      <dgm:prSet presAssocID="{C550DF24-AF2C-4790-A438-C2EB973A70B8}" presName="composite" presStyleCnt="0"/>
      <dgm:spPr/>
    </dgm:pt>
    <dgm:pt modelId="{3C0A9105-AF14-43C6-ABF8-69BD06428B38}" type="pres">
      <dgm:prSet presAssocID="{C550DF24-AF2C-4790-A438-C2EB973A70B8}" presName="ParentText" presStyleLbl="node1" presStyleIdx="4" presStyleCnt="5" custScaleX="190073">
        <dgm:presLayoutVars>
          <dgm:chMax val="1"/>
          <dgm:chPref val="1"/>
          <dgm:bulletEnabled val="1"/>
        </dgm:presLayoutVars>
      </dgm:prSet>
      <dgm:spPr/>
    </dgm:pt>
  </dgm:ptLst>
  <dgm:cxnLst>
    <dgm:cxn modelId="{643CA433-F82F-4896-BD4A-D393A97E02A8}" srcId="{FFBFD7C5-7264-4E0B-8E96-487E7530E262}" destId="{B847BCD1-44CA-4462-AD24-8E5881184E23}" srcOrd="1" destOrd="0" parTransId="{37726177-7981-4C13-8787-F6D66F2CD02C}" sibTransId="{1E5BE4D3-CC43-4C4B-960A-9C337C07FD4F}"/>
    <dgm:cxn modelId="{D102EC37-0639-4523-ACDB-A179E8424351}" type="presOf" srcId="{B847BCD1-44CA-4462-AD24-8E5881184E23}" destId="{A61A9F8D-EC79-44A7-B032-68088F2EEADD}" srcOrd="0" destOrd="0" presId="urn:microsoft.com/office/officeart/2005/8/layout/StepDownProcess"/>
    <dgm:cxn modelId="{98CF0738-761D-4F21-87E7-C191233F981E}" type="presOf" srcId="{FFBFD7C5-7264-4E0B-8E96-487E7530E262}" destId="{9061D753-BCF5-4241-9C74-5A7F1448EC82}" srcOrd="0" destOrd="0" presId="urn:microsoft.com/office/officeart/2005/8/layout/StepDownProcess"/>
    <dgm:cxn modelId="{23C6326F-CDB1-44B3-BA8F-F980E57E3E8F}" type="presOf" srcId="{019703E5-0C90-48FB-816B-A14F075CFBF3}" destId="{24A95E2C-F21E-4F05-B06B-EB47B5E5FC5D}" srcOrd="0" destOrd="0" presId="urn:microsoft.com/office/officeart/2005/8/layout/StepDownProcess"/>
    <dgm:cxn modelId="{61834C76-3F1F-430F-99F7-327D8680E300}" srcId="{FFBFD7C5-7264-4E0B-8E96-487E7530E262}" destId="{553A4BCE-A42B-4A4E-8DDE-0A624AB89074}" srcOrd="0" destOrd="0" parTransId="{EB5E7759-0B92-4755-8A06-442660769C7D}" sibTransId="{36E165CD-CA2D-4401-9AF9-CC71E8288E50}"/>
    <dgm:cxn modelId="{942D3393-6CB6-4789-8167-7FA157D1F292}" type="presOf" srcId="{574E52F2-393E-46F8-9088-30B750F0F2DD}" destId="{ABA84191-1C2C-4338-AA24-BEC8A9CCDFBA}" srcOrd="0" destOrd="0" presId="urn:microsoft.com/office/officeart/2005/8/layout/StepDownProcess"/>
    <dgm:cxn modelId="{94611D9A-CE1A-4F07-99B2-77C18618DBC9}" type="presOf" srcId="{553A4BCE-A42B-4A4E-8DDE-0A624AB89074}" destId="{AAAB1275-59F9-4C38-BE42-15C1BA513D5D}" srcOrd="0" destOrd="0" presId="urn:microsoft.com/office/officeart/2005/8/layout/StepDownProcess"/>
    <dgm:cxn modelId="{5A7485BB-70F7-4EB2-A867-D7AF44650511}" srcId="{FFBFD7C5-7264-4E0B-8E96-487E7530E262}" destId="{574E52F2-393E-46F8-9088-30B750F0F2DD}" srcOrd="2" destOrd="0" parTransId="{0F5CC513-F648-4202-9BA4-433F3E5F5320}" sibTransId="{2C0F7550-F403-47B9-9EC2-6CFA848726E5}"/>
    <dgm:cxn modelId="{A0CDDBD8-EDE2-4589-A181-68A2373D23F6}" srcId="{FFBFD7C5-7264-4E0B-8E96-487E7530E262}" destId="{C550DF24-AF2C-4790-A438-C2EB973A70B8}" srcOrd="4" destOrd="0" parTransId="{9A4336F3-4F01-45A2-9744-B231C5A98E49}" sibTransId="{E22311B4-D507-4328-8298-B027B5766AB3}"/>
    <dgm:cxn modelId="{600771DD-B4AD-4DFB-95E7-4724E41763F9}" srcId="{FFBFD7C5-7264-4E0B-8E96-487E7530E262}" destId="{019703E5-0C90-48FB-816B-A14F075CFBF3}" srcOrd="3" destOrd="0" parTransId="{46420E0E-CE4F-4487-BF9E-F8C82CD232E5}" sibTransId="{DBC13212-253B-4878-94D4-C4DB95A5A553}"/>
    <dgm:cxn modelId="{2963A8FC-E7E5-4C64-8D23-04045E0EAA8D}" type="presOf" srcId="{C550DF24-AF2C-4790-A438-C2EB973A70B8}" destId="{3C0A9105-AF14-43C6-ABF8-69BD06428B38}" srcOrd="0" destOrd="0" presId="urn:microsoft.com/office/officeart/2005/8/layout/StepDownProcess"/>
    <dgm:cxn modelId="{6B5582F7-5F25-4F61-807F-EC2F2F648AB0}" type="presParOf" srcId="{9061D753-BCF5-4241-9C74-5A7F1448EC82}" destId="{C65781B2-B8C8-44B0-BBB2-8A234C9C69DB}" srcOrd="0" destOrd="0" presId="urn:microsoft.com/office/officeart/2005/8/layout/StepDownProcess"/>
    <dgm:cxn modelId="{46B3FC80-59DB-4018-93EB-AB71558BFDE9}" type="presParOf" srcId="{C65781B2-B8C8-44B0-BBB2-8A234C9C69DB}" destId="{6D394C61-0AC0-44FD-80DC-9469C3ED5086}" srcOrd="0" destOrd="0" presId="urn:microsoft.com/office/officeart/2005/8/layout/StepDownProcess"/>
    <dgm:cxn modelId="{B95FAD94-3895-42A7-B4AB-43231611DBD9}" type="presParOf" srcId="{C65781B2-B8C8-44B0-BBB2-8A234C9C69DB}" destId="{AAAB1275-59F9-4C38-BE42-15C1BA513D5D}" srcOrd="1" destOrd="0" presId="urn:microsoft.com/office/officeart/2005/8/layout/StepDownProcess"/>
    <dgm:cxn modelId="{08AB7712-8E55-4CC6-8203-C0F960B45E06}" type="presParOf" srcId="{C65781B2-B8C8-44B0-BBB2-8A234C9C69DB}" destId="{D5567DA8-AFD2-49C3-89D3-C5769728786D}" srcOrd="2" destOrd="0" presId="urn:microsoft.com/office/officeart/2005/8/layout/StepDownProcess"/>
    <dgm:cxn modelId="{28930516-5067-4D7C-8DAE-C6FF154DF72D}" type="presParOf" srcId="{9061D753-BCF5-4241-9C74-5A7F1448EC82}" destId="{97D88075-5D20-430C-AE9D-A4977CDA680E}" srcOrd="1" destOrd="0" presId="urn:microsoft.com/office/officeart/2005/8/layout/StepDownProcess"/>
    <dgm:cxn modelId="{DDC78D9A-5D86-483A-B4B1-3F99192F1B75}" type="presParOf" srcId="{9061D753-BCF5-4241-9C74-5A7F1448EC82}" destId="{8AC1D4B5-8BEC-4D33-B6B3-22443AECD5DB}" srcOrd="2" destOrd="0" presId="urn:microsoft.com/office/officeart/2005/8/layout/StepDownProcess"/>
    <dgm:cxn modelId="{0E1F7E87-E951-48ED-8109-11A3C5CBB71F}" type="presParOf" srcId="{8AC1D4B5-8BEC-4D33-B6B3-22443AECD5DB}" destId="{0D50D092-5AB2-4A88-A51F-257D83BDC9E6}" srcOrd="0" destOrd="0" presId="urn:microsoft.com/office/officeart/2005/8/layout/StepDownProcess"/>
    <dgm:cxn modelId="{386DD16D-B2A3-46AD-AC8D-B008EC68F466}" type="presParOf" srcId="{8AC1D4B5-8BEC-4D33-B6B3-22443AECD5DB}" destId="{A61A9F8D-EC79-44A7-B032-68088F2EEADD}" srcOrd="1" destOrd="0" presId="urn:microsoft.com/office/officeart/2005/8/layout/StepDownProcess"/>
    <dgm:cxn modelId="{714B43A7-E0D9-44F5-A830-81E03DA9B671}" type="presParOf" srcId="{8AC1D4B5-8BEC-4D33-B6B3-22443AECD5DB}" destId="{00C49CC3-EB32-41E6-BB32-7C1322347569}" srcOrd="2" destOrd="0" presId="urn:microsoft.com/office/officeart/2005/8/layout/StepDownProcess"/>
    <dgm:cxn modelId="{349E4EBC-B0FE-4CBB-8A46-6C17AFE42B98}" type="presParOf" srcId="{9061D753-BCF5-4241-9C74-5A7F1448EC82}" destId="{B7938F8A-053F-4285-A6D6-85F72AC4E980}" srcOrd="3" destOrd="0" presId="urn:microsoft.com/office/officeart/2005/8/layout/StepDownProcess"/>
    <dgm:cxn modelId="{3BB12A81-B35B-4BC0-9AD3-A579B2E77551}" type="presParOf" srcId="{9061D753-BCF5-4241-9C74-5A7F1448EC82}" destId="{77B5BFFE-94FB-4BEF-AE5F-A6ECB9CE2872}" srcOrd="4" destOrd="0" presId="urn:microsoft.com/office/officeart/2005/8/layout/StepDownProcess"/>
    <dgm:cxn modelId="{7CD52EAE-A1CF-4778-9451-2E562F4E9E47}" type="presParOf" srcId="{77B5BFFE-94FB-4BEF-AE5F-A6ECB9CE2872}" destId="{82B58783-2B90-4C95-B1A1-831C68D89EDF}" srcOrd="0" destOrd="0" presId="urn:microsoft.com/office/officeart/2005/8/layout/StepDownProcess"/>
    <dgm:cxn modelId="{2670C137-C651-4DF8-973B-A695E08F971C}" type="presParOf" srcId="{77B5BFFE-94FB-4BEF-AE5F-A6ECB9CE2872}" destId="{ABA84191-1C2C-4338-AA24-BEC8A9CCDFBA}" srcOrd="1" destOrd="0" presId="urn:microsoft.com/office/officeart/2005/8/layout/StepDownProcess"/>
    <dgm:cxn modelId="{F4134984-65C0-49BA-8060-D348A18462DF}" type="presParOf" srcId="{77B5BFFE-94FB-4BEF-AE5F-A6ECB9CE2872}" destId="{2A5CE248-B029-4B5B-8C2B-FB12AE3F339C}" srcOrd="2" destOrd="0" presId="urn:microsoft.com/office/officeart/2005/8/layout/StepDownProcess"/>
    <dgm:cxn modelId="{0FBCE2A7-5104-4550-B442-D09C7CBE6BE4}" type="presParOf" srcId="{9061D753-BCF5-4241-9C74-5A7F1448EC82}" destId="{85649366-2AC2-463A-9AB0-412CD16ED35F}" srcOrd="5" destOrd="0" presId="urn:microsoft.com/office/officeart/2005/8/layout/StepDownProcess"/>
    <dgm:cxn modelId="{E1809023-6559-47D5-B718-FD8674D617C0}" type="presParOf" srcId="{9061D753-BCF5-4241-9C74-5A7F1448EC82}" destId="{796479F5-F024-4DA2-BC03-3198A58D65BC}" srcOrd="6" destOrd="0" presId="urn:microsoft.com/office/officeart/2005/8/layout/StepDownProcess"/>
    <dgm:cxn modelId="{ADAAE669-EEF8-4F13-9739-E8F92918E64B}" type="presParOf" srcId="{796479F5-F024-4DA2-BC03-3198A58D65BC}" destId="{AAC7939E-3AF5-4E00-A705-D9F00C017978}" srcOrd="0" destOrd="0" presId="urn:microsoft.com/office/officeart/2005/8/layout/StepDownProcess"/>
    <dgm:cxn modelId="{9A56E3A8-21CB-4387-B591-77633CC8B7E8}" type="presParOf" srcId="{796479F5-F024-4DA2-BC03-3198A58D65BC}" destId="{24A95E2C-F21E-4F05-B06B-EB47B5E5FC5D}" srcOrd="1" destOrd="0" presId="urn:microsoft.com/office/officeart/2005/8/layout/StepDownProcess"/>
    <dgm:cxn modelId="{25ACCA61-5831-4F35-8886-C60D84A1EA3C}" type="presParOf" srcId="{796479F5-F024-4DA2-BC03-3198A58D65BC}" destId="{2D6E10A2-F1DA-4294-A708-FB8D06D14C0E}" srcOrd="2" destOrd="0" presId="urn:microsoft.com/office/officeart/2005/8/layout/StepDownProcess"/>
    <dgm:cxn modelId="{DD336A08-A4EB-4EA1-AFD1-712B4592A9E5}" type="presParOf" srcId="{9061D753-BCF5-4241-9C74-5A7F1448EC82}" destId="{F5D91C53-1FA2-47F0-B2C1-EDD0D0712AA4}" srcOrd="7" destOrd="0" presId="urn:microsoft.com/office/officeart/2005/8/layout/StepDownProcess"/>
    <dgm:cxn modelId="{E8A5AD67-26BD-4C81-B649-612F99C1F4F0}" type="presParOf" srcId="{9061D753-BCF5-4241-9C74-5A7F1448EC82}" destId="{CD0450E0-D6BE-4CE6-84DA-70CBD53D1F17}" srcOrd="8" destOrd="0" presId="urn:microsoft.com/office/officeart/2005/8/layout/StepDownProcess"/>
    <dgm:cxn modelId="{BFF97944-22F9-4EFE-8A96-08AC06BA3549}" type="presParOf" srcId="{CD0450E0-D6BE-4CE6-84DA-70CBD53D1F17}" destId="{3C0A9105-AF14-43C6-ABF8-69BD06428B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4C61-0AC0-44FD-80DC-9469C3ED5086}">
      <dsp:nvSpPr>
        <dsp:cNvPr id="0" name=""/>
        <dsp:cNvSpPr/>
      </dsp:nvSpPr>
      <dsp:spPr>
        <a:xfrm rot="5400000">
          <a:off x="2278522" y="724066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1275-59F9-4C38-BE42-15C1BA513D5D}">
      <dsp:nvSpPr>
        <dsp:cNvPr id="0" name=""/>
        <dsp:cNvSpPr/>
      </dsp:nvSpPr>
      <dsp:spPr>
        <a:xfrm>
          <a:off x="1839554" y="25201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cs typeface="Courier New" panose="02070309020205020404" pitchFamily="49" charset="0"/>
            </a:rPr>
            <a:t>Define the Purpose and Scope</a:t>
          </a:r>
          <a:endParaRPr lang="en-CA" sz="1600" kern="1200" dirty="0"/>
        </a:p>
      </dsp:txBody>
      <dsp:txXfrm>
        <a:off x="1875328" y="60975"/>
        <a:ext cx="1918082" cy="661158"/>
      </dsp:txXfrm>
    </dsp:sp>
    <dsp:sp modelId="{D5567DA8-AFD2-49C3-89D3-C5769728786D}">
      <dsp:nvSpPr>
        <dsp:cNvPr id="0" name=""/>
        <dsp:cNvSpPr/>
      </dsp:nvSpPr>
      <dsp:spPr>
        <a:xfrm>
          <a:off x="3357754" y="95081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0D092-5AB2-4A88-A51F-257D83BDC9E6}">
      <dsp:nvSpPr>
        <dsp:cNvPr id="0" name=""/>
        <dsp:cNvSpPr/>
      </dsp:nvSpPr>
      <dsp:spPr>
        <a:xfrm rot="5400000">
          <a:off x="3372693" y="154713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9F8D-EC79-44A7-B032-68088F2EEADD}">
      <dsp:nvSpPr>
        <dsp:cNvPr id="0" name=""/>
        <dsp:cNvSpPr/>
      </dsp:nvSpPr>
      <dsp:spPr>
        <a:xfrm>
          <a:off x="2933725" y="84827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600" kern="1200" dirty="0">
              <a:cs typeface="Courier New" panose="02070309020205020404" pitchFamily="49" charset="0"/>
            </a:rPr>
            <a:t>Identify and Label Classes</a:t>
          </a:r>
          <a:endParaRPr lang="en-CA" sz="1600" kern="1200" dirty="0"/>
        </a:p>
      </dsp:txBody>
      <dsp:txXfrm>
        <a:off x="2969499" y="884046"/>
        <a:ext cx="1918082" cy="661158"/>
      </dsp:txXfrm>
    </dsp:sp>
    <dsp:sp modelId="{00C49CC3-EB32-41E6-BB32-7C1322347569}">
      <dsp:nvSpPr>
        <dsp:cNvPr id="0" name=""/>
        <dsp:cNvSpPr/>
      </dsp:nvSpPr>
      <dsp:spPr>
        <a:xfrm>
          <a:off x="4451925" y="918152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8783-2B90-4C95-B1A1-831C68D89EDF}">
      <dsp:nvSpPr>
        <dsp:cNvPr id="0" name=""/>
        <dsp:cNvSpPr/>
      </dsp:nvSpPr>
      <dsp:spPr>
        <a:xfrm rot="5400000">
          <a:off x="4466864" y="237020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84191-1C2C-4338-AA24-BEC8A9CCDFBA}">
      <dsp:nvSpPr>
        <dsp:cNvPr id="0" name=""/>
        <dsp:cNvSpPr/>
      </dsp:nvSpPr>
      <dsp:spPr>
        <a:xfrm>
          <a:off x="4027895" y="167134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Add Attributes</a:t>
          </a:r>
        </a:p>
      </dsp:txBody>
      <dsp:txXfrm>
        <a:off x="4063669" y="1707116"/>
        <a:ext cx="1918082" cy="661158"/>
      </dsp:txXfrm>
    </dsp:sp>
    <dsp:sp modelId="{2A5CE248-B029-4B5B-8C2B-FB12AE3F339C}">
      <dsp:nvSpPr>
        <dsp:cNvPr id="0" name=""/>
        <dsp:cNvSpPr/>
      </dsp:nvSpPr>
      <dsp:spPr>
        <a:xfrm>
          <a:off x="5546096" y="174122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7939E-3AF5-4E00-A705-D9F00C017978}">
      <dsp:nvSpPr>
        <dsp:cNvPr id="0" name=""/>
        <dsp:cNvSpPr/>
      </dsp:nvSpPr>
      <dsp:spPr>
        <a:xfrm rot="5400000">
          <a:off x="5561035" y="3193278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5E2C-F21E-4F05-B06B-EB47B5E5FC5D}">
      <dsp:nvSpPr>
        <dsp:cNvPr id="0" name=""/>
        <dsp:cNvSpPr/>
      </dsp:nvSpPr>
      <dsp:spPr>
        <a:xfrm>
          <a:off x="5122066" y="2494413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Show Relationships</a:t>
          </a:r>
        </a:p>
      </dsp:txBody>
      <dsp:txXfrm>
        <a:off x="5157840" y="2530187"/>
        <a:ext cx="1918082" cy="661158"/>
      </dsp:txXfrm>
    </dsp:sp>
    <dsp:sp modelId="{2D6E10A2-F1DA-4294-A708-FB8D06D14C0E}">
      <dsp:nvSpPr>
        <dsp:cNvPr id="0" name=""/>
        <dsp:cNvSpPr/>
      </dsp:nvSpPr>
      <dsp:spPr>
        <a:xfrm>
          <a:off x="6640267" y="256429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A9105-AF14-43C6-ABF8-69BD06428B38}">
      <dsp:nvSpPr>
        <dsp:cNvPr id="0" name=""/>
        <dsp:cNvSpPr/>
      </dsp:nvSpPr>
      <dsp:spPr>
        <a:xfrm>
          <a:off x="6216237" y="3317484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Review, Refine, Share, Iterate</a:t>
          </a:r>
        </a:p>
      </dsp:txBody>
      <dsp:txXfrm>
        <a:off x="6252011" y="3353258"/>
        <a:ext cx="1918082" cy="66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551B3-5978-43BB-B5E6-C2770BA3684D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ECE3-BF56-4ECA-81EC-697A8D970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1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ECE3-BF56-4ECA-81EC-697A8D97050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F735C-BD1B-D0FB-EB1B-EFF146F75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482" y="615820"/>
            <a:ext cx="31668096" cy="20713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IdeaDict = IdeaDict { _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nc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' ::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NamedChunk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mabbr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:: Maybe String }</a:t>
            </a:r>
            <a:endParaRPr lang="en-CA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CC5C4F67-C85D-3F0B-BC39-8F3B6A5C94DA}"/>
              </a:ext>
            </a:extLst>
          </p:cNvPr>
          <p:cNvSpPr>
            <a:spLocks/>
          </p:cNvSpPr>
          <p:nvPr/>
        </p:nvSpPr>
        <p:spPr>
          <a:xfrm>
            <a:off x="615822" y="19869149"/>
            <a:ext cx="31668096" cy="14182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4E037-F07D-558D-85D8-476BD092A2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76376" y="4948281"/>
            <a:ext cx="13987954" cy="14493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2BFB6-F01D-E9AF-2C72-09A886BA4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05281" y="4762120"/>
            <a:ext cx="8302505" cy="1472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boarder back" hidden="1">
            <a:extLst>
              <a:ext uri="{FF2B5EF4-FFF2-40B4-BE49-F238E27FC236}">
                <a16:creationId xmlns:a16="http://schemas.microsoft.com/office/drawing/2014/main" id="{5C263CE7-5115-7800-184E-93D058B4A4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" y="457200"/>
            <a:ext cx="32004000" cy="21031200"/>
          </a:xfrm>
          <a:prstGeom prst="rect">
            <a:avLst/>
          </a:prstGeom>
          <a:noFill/>
          <a:ln w="1270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7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795CD6D4-937D-F383-6B4C-17A6EAD335D7}"/>
              </a:ext>
            </a:extLst>
          </p:cNvPr>
          <p:cNvSpPr>
            <a:spLocks/>
          </p:cNvSpPr>
          <p:nvPr/>
        </p:nvSpPr>
        <p:spPr>
          <a:xfrm>
            <a:off x="653142" y="543715"/>
            <a:ext cx="31630776" cy="383763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Emil Sekerinski">
            <a:extLst>
              <a:ext uri="{FF2B5EF4-FFF2-40B4-BE49-F238E27FC236}">
                <a16:creationId xmlns:a16="http://schemas.microsoft.com/office/drawing/2014/main" id="{113EC675-EABC-F632-F4BC-FA0B946A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9" y="1188539"/>
            <a:ext cx="2272619" cy="24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6CDBE4-EC32-51CA-9317-00558E3EE4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05619" y="4768552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Introduction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8AE68B-17AB-6C8E-8F52-CAD42F889D66}"/>
              </a:ext>
            </a:extLst>
          </p:cNvPr>
          <p:cNvSpPr/>
          <p:nvPr/>
        </p:nvSpPr>
        <p:spPr>
          <a:xfrm>
            <a:off x="1345305" y="5615612"/>
            <a:ext cx="8301600" cy="1647844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To create a visual representation of pieces of knowledge to aid in our understanding of how they are connected in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What I did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C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reated a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hierarchy diagram to show how the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Chunks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relate to each other and the information they carry.</a:t>
            </a:r>
            <a:b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C7B147-BA79-3E0B-4E71-B324E5E04648}"/>
              </a:ext>
            </a:extLst>
          </p:cNvPr>
          <p:cNvSpPr>
            <a:spLocks/>
          </p:cNvSpPr>
          <p:nvPr/>
        </p:nvSpPr>
        <p:spPr>
          <a:xfrm>
            <a:off x="1296181" y="7354818"/>
            <a:ext cx="8301600" cy="587715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07EAEE-0852-2C75-858C-4F3D734B7790}"/>
              </a:ext>
            </a:extLst>
          </p:cNvPr>
          <p:cNvSpPr/>
          <p:nvPr/>
        </p:nvSpPr>
        <p:spPr>
          <a:xfrm>
            <a:off x="1356343" y="8257792"/>
            <a:ext cx="8301600" cy="2391345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Drasil is a software framework written in Haskell that generates all software artifacts (requirements, design, code, tests, build scripts, </a:t>
            </a:r>
          </a:p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documentation) based on a single specification in a domain-specific language (DSL).</a:t>
            </a:r>
            <a:r>
              <a:rPr lang="en-US" sz="1800" i="0" u="none" strike="noStrike" baseline="30000" dirty="0">
                <a:solidFill>
                  <a:schemeClr val="tx1"/>
                </a:solidFill>
                <a:cs typeface="Courier New" panose="02070309020205020404" pitchFamily="49" charset="0"/>
              </a:rPr>
              <a:t>[1]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b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a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Chunk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 Chunk is a fragment of knowledge that stores information. Chunks serve as building blocks in a hierarchical system, where each Chunk can be progressively "wrapped" with additional information to create more complex structures. </a:t>
            </a:r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CA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EE3042-B1EA-0983-60BC-7AB6730E72DE}"/>
              </a:ext>
            </a:extLst>
          </p:cNvPr>
          <p:cNvSpPr/>
          <p:nvPr/>
        </p:nvSpPr>
        <p:spPr>
          <a:xfrm>
            <a:off x="9757384" y="4769979"/>
            <a:ext cx="14006946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Diagram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6CE2BF-FD82-4194-9CF4-AE476A82B1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11178929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Design Process</a:t>
            </a:r>
            <a:endParaRPr lang="en-CA" sz="2400" b="1" i="0" u="none" strike="noStrike" baseline="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98D52-B871-D7DE-FD29-DD868C45ABF6}"/>
              </a:ext>
            </a:extLst>
          </p:cNvPr>
          <p:cNvSpPr>
            <a:spLocks/>
          </p:cNvSpPr>
          <p:nvPr/>
        </p:nvSpPr>
        <p:spPr>
          <a:xfrm>
            <a:off x="23964959" y="4762120"/>
            <a:ext cx="8211458" cy="1469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8CCD3A-6644-D3E1-0353-D4A8FBEBBAC3}"/>
              </a:ext>
            </a:extLst>
          </p:cNvPr>
          <p:cNvSpPr>
            <a:spLocks/>
          </p:cNvSpPr>
          <p:nvPr/>
        </p:nvSpPr>
        <p:spPr>
          <a:xfrm>
            <a:off x="1305733" y="16339618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is it helpful?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9B6797-CAEC-AB7B-9F0F-15B6F122C756}"/>
              </a:ext>
            </a:extLst>
          </p:cNvPr>
          <p:cNvSpPr/>
          <p:nvPr/>
        </p:nvSpPr>
        <p:spPr>
          <a:xfrm>
            <a:off x="23960287" y="4747091"/>
            <a:ext cx="8211458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What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are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results?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32B837-FD98-A650-E533-2271118A57C5}"/>
              </a:ext>
            </a:extLst>
          </p:cNvPr>
          <p:cNvSpPr/>
          <p:nvPr/>
        </p:nvSpPr>
        <p:spPr>
          <a:xfrm>
            <a:off x="6853649" y="1438284"/>
            <a:ext cx="18573750" cy="3094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/>
              <a:t>Zooming Out: The importance of UML diagrams</a:t>
            </a:r>
          </a:p>
          <a:p>
            <a:pPr algn="ctr"/>
            <a:br>
              <a:rPr lang="en-CA" sz="3600" dirty="0"/>
            </a:b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Noah Cardoso</a:t>
            </a:r>
            <a:r>
              <a:rPr lang="en-CA" sz="2400" dirty="0"/>
              <a:t>, Dr. Jacques Carette, Dr. Spencer Smith</a:t>
            </a:r>
          </a:p>
          <a:p>
            <a:pPr algn="ctr"/>
            <a:r>
              <a:rPr lang="en-CA" sz="2400" dirty="0"/>
              <a:t>Department of Computing and Software, McMaster University, Hamilton, ON, Canada</a:t>
            </a:r>
          </a:p>
        </p:txBody>
      </p:sp>
      <p:pic>
        <p:nvPicPr>
          <p:cNvPr id="1037" name="Picture 13" descr="Drasil Tree">
            <a:extLst>
              <a:ext uri="{FF2B5EF4-FFF2-40B4-BE49-F238E27FC236}">
                <a16:creationId xmlns:a16="http://schemas.microsoft.com/office/drawing/2014/main" id="{A84E789C-89B9-D5E8-56FB-018254CC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21" y="1281085"/>
            <a:ext cx="2495218" cy="249521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2CCD9B-E2A7-E148-3343-020C8F72A6C1}"/>
              </a:ext>
            </a:extLst>
          </p:cNvPr>
          <p:cNvSpPr/>
          <p:nvPr/>
        </p:nvSpPr>
        <p:spPr>
          <a:xfrm>
            <a:off x="1386718" y="17086222"/>
            <a:ext cx="8302505" cy="2169086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Use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It allowed us to see the bigger picture. Made us re-think many of our assumptions about how the chunks are related to each other.</a:t>
            </a: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Benefits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Visual Representation: Provides a high-level overview of a system’s design. Communication: Helps communicate the structure of the software to developers and stakeholders. Documentation: Serves as documentation for the system’s architecture and design.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498D43F-1BE3-3DC6-E1FD-73EF25A56DD3}"/>
              </a:ext>
            </a:extLst>
          </p:cNvPr>
          <p:cNvSpPr/>
          <p:nvPr/>
        </p:nvSpPr>
        <p:spPr>
          <a:xfrm>
            <a:off x="24026268" y="5571961"/>
            <a:ext cx="7962084" cy="42230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Changes: </a:t>
            </a:r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Replaced ConceptInstance: Introduced an Abbreviations chunk instead.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Renaming: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IdeaDict -&gt; Idea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ConceptChunk -&gt; IdeaDef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Inheritance and Type System: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QuantityDict, moved all inheritance to DefinedQuantityDict, and renamed it to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Added a type variable for the type system used.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Simplification: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Stage -&gt; Symbol from DefinedQuantityDict/Variable.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Maybe UnitDefn from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UnitalChunk 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B664F772-075F-8BF2-F9CE-9FF6D9AE2CC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324057723"/>
              </p:ext>
            </p:extLst>
          </p:nvPr>
        </p:nvGraphicFramePr>
        <p:xfrm>
          <a:off x="195671" y="11878284"/>
          <a:ext cx="10045422" cy="407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69536F-B229-0265-166A-666F5DDCBA61}"/>
              </a:ext>
            </a:extLst>
          </p:cNvPr>
          <p:cNvSpPr/>
          <p:nvPr/>
        </p:nvSpPr>
        <p:spPr>
          <a:xfrm>
            <a:off x="23941301" y="9776958"/>
            <a:ext cx="8212363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Conclusion and Future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ork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9F918C95-EE22-FF10-5F99-20067F64AF50}"/>
              </a:ext>
            </a:extLst>
          </p:cNvPr>
          <p:cNvSpPr/>
          <p:nvPr/>
        </p:nvSpPr>
        <p:spPr>
          <a:xfrm>
            <a:off x="23960287" y="16801305"/>
            <a:ext cx="8201992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Acknowledgements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FA9EA21-E951-7C29-5A39-B5A44C700C55}"/>
              </a:ext>
            </a:extLst>
          </p:cNvPr>
          <p:cNvSpPr/>
          <p:nvPr/>
        </p:nvSpPr>
        <p:spPr>
          <a:xfrm>
            <a:off x="23953881" y="14497672"/>
            <a:ext cx="8212364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References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68842218-6012-3837-DE7C-6252ED131595}"/>
              </a:ext>
            </a:extLst>
          </p:cNvPr>
          <p:cNvSpPr/>
          <p:nvPr/>
        </p:nvSpPr>
        <p:spPr>
          <a:xfrm>
            <a:off x="23993086" y="15292168"/>
            <a:ext cx="8201991" cy="1372033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[1] D.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Szymczak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S. Smith and J.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"POSITION PAPER: A Knowledge-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	Based Approach to Scientific Software Development," 2016 IEEE/ACM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International Workshop on Software Engineering for Science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(SE4Science), Austin, TX, USA, 2016, pp. 23-26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5834B45-A14F-C4DB-A2FA-0D77663CA0C1}"/>
              </a:ext>
            </a:extLst>
          </p:cNvPr>
          <p:cNvSpPr/>
          <p:nvPr/>
        </p:nvSpPr>
        <p:spPr>
          <a:xfrm>
            <a:off x="24040272" y="17525209"/>
            <a:ext cx="8122008" cy="23015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Acknowledgements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I want to acknowledge the support of Dr.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and Dr. Smith in making this opportunity available to me and being available for guidance throughout the summer. I would like to acknowledge Jason Balaci for his guidance, for taking the time to help get me up to speed and for providing day–to–day advice and assistance. Lastly, I would like to thank the Dean of Engineering for a portion of my funding this summer</a:t>
            </a: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197560B4-D0DF-03D0-6E17-E02FDF1E0065}"/>
              </a:ext>
            </a:extLst>
          </p:cNvPr>
          <p:cNvSpPr/>
          <p:nvPr/>
        </p:nvSpPr>
        <p:spPr>
          <a:xfrm>
            <a:off x="24026268" y="10524645"/>
            <a:ext cx="8009801" cy="144465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helped to uncover issues within our project which has sparked new ideas for a re-design of our current Chunk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aid used in an issue of the naming convention of our Chunks.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Figure 2 shows one of the potential redesigns. </a:t>
            </a: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39" name="Group 38" descr="Here">
            <a:extLst>
              <a:ext uri="{FF2B5EF4-FFF2-40B4-BE49-F238E27FC236}">
                <a16:creationId xmlns:a16="http://schemas.microsoft.com/office/drawing/2014/main" id="{03697897-8519-D3BB-8F94-DF0D38D2DA73}"/>
              </a:ext>
            </a:extLst>
          </p:cNvPr>
          <p:cNvGrpSpPr>
            <a:grpSpLocks/>
          </p:cNvGrpSpPr>
          <p:nvPr/>
        </p:nvGrpSpPr>
        <p:grpSpPr>
          <a:xfrm>
            <a:off x="9891879" y="5615612"/>
            <a:ext cx="13788987" cy="12882401"/>
            <a:chOff x="2016000" y="1205118"/>
            <a:chExt cx="27435463" cy="1921812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918CBE-E615-86AA-BBD4-09D1895F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5161" y="1205118"/>
              <a:ext cx="27426302" cy="117364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C4FCD43-52F4-BCB3-64EB-85631EC2D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alphaModFix/>
            </a:blip>
            <a:srcRect b="308"/>
            <a:stretch/>
          </p:blipFill>
          <p:spPr>
            <a:xfrm>
              <a:off x="2016000" y="8855999"/>
              <a:ext cx="27426303" cy="1156724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703063-7F3B-F055-5E6B-9AC548093FBE}"/>
              </a:ext>
            </a:extLst>
          </p:cNvPr>
          <p:cNvGrpSpPr/>
          <p:nvPr/>
        </p:nvGrpSpPr>
        <p:grpSpPr>
          <a:xfrm>
            <a:off x="17522617" y="15635892"/>
            <a:ext cx="5609167" cy="2330825"/>
            <a:chOff x="16963817" y="16848025"/>
            <a:chExt cx="5609167" cy="233082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581FCDE-193C-FFFB-4D4A-F6ABCA534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8194"/>
            <a:stretch/>
          </p:blipFill>
          <p:spPr>
            <a:xfrm>
              <a:off x="16963817" y="16848025"/>
              <a:ext cx="5609167" cy="2330825"/>
            </a:xfrm>
            <a:prstGeom prst="rect">
              <a:avLst/>
            </a:prstGeom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91D01A1-2134-CC0F-E7AB-612100D5F40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95945" y="18839009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BBBCD0-ACBB-01DA-FAA7-185079AFDDC5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60065" y="18466622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6B6489C2-7F15-71D4-A655-E5EA7397573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60066" y="18068430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CB7FA-EF01-AA91-D16D-7FB796911924}"/>
              </a:ext>
            </a:extLst>
          </p:cNvPr>
          <p:cNvSpPr/>
          <p:nvPr/>
        </p:nvSpPr>
        <p:spPr>
          <a:xfrm>
            <a:off x="13923047" y="18498013"/>
            <a:ext cx="5694613" cy="39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>
                <a:solidFill>
                  <a:schemeClr val="tx1"/>
                </a:solidFill>
              </a:rPr>
              <a:t>Figure 1</a:t>
            </a:r>
            <a:r>
              <a:rPr lang="en-CA" sz="1600" dirty="0">
                <a:solidFill>
                  <a:schemeClr val="tx1"/>
                </a:solidFill>
              </a:rPr>
              <a:t>: UML class diagram illustrating the Chunk hierarchy 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3E0396-5BD6-CE43-B168-A26EDFD468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98834" y="11986443"/>
            <a:ext cx="7943708" cy="181641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FA0A46-A4D6-07EF-69AA-406B4BE70655}"/>
              </a:ext>
            </a:extLst>
          </p:cNvPr>
          <p:cNvSpPr/>
          <p:nvPr/>
        </p:nvSpPr>
        <p:spPr>
          <a:xfrm>
            <a:off x="24474602" y="13777504"/>
            <a:ext cx="7192173" cy="39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>
                <a:solidFill>
                  <a:schemeClr val="tx1"/>
                </a:solidFill>
              </a:rPr>
              <a:t>Figure 2</a:t>
            </a:r>
            <a:r>
              <a:rPr lang="en-CA" sz="1600" dirty="0">
                <a:solidFill>
                  <a:schemeClr val="tx1"/>
                </a:solidFill>
              </a:rPr>
              <a:t>: UML class diagram illustrating possible redesign of Chunk hierarchy  </a:t>
            </a:r>
          </a:p>
        </p:txBody>
      </p: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581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Noah Cardoso</cp:lastModifiedBy>
  <cp:revision>36</cp:revision>
  <dcterms:created xsi:type="dcterms:W3CDTF">2024-06-12T17:08:11Z</dcterms:created>
  <dcterms:modified xsi:type="dcterms:W3CDTF">2024-08-13T19:12:23Z</dcterms:modified>
</cp:coreProperties>
</file>