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7315200" cy="9601200"/>
  <p:defaultTextStyle>
    <a:defPPr>
      <a:defRPr lang="en-US"/>
    </a:defPPr>
    <a:lvl1pPr marL="0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3C1"/>
    <a:srgbClr val="FF6DAB"/>
    <a:srgbClr val="3C6915"/>
    <a:srgbClr val="B3436B"/>
    <a:srgbClr val="7A003C"/>
    <a:srgbClr val="FDB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64F51A-C767-46A3-907C-27262140D749}" v="551" dt="2024-08-08T20:26:14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4609" autoAdjust="0"/>
  </p:normalViewPr>
  <p:slideViewPr>
    <p:cSldViewPr snapToGrid="0">
      <p:cViewPr>
        <p:scale>
          <a:sx n="50" d="100"/>
          <a:sy n="50" d="100"/>
        </p:scale>
        <p:origin x="60" y="-8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al Mohammad" userId="fd6debca6fc80796" providerId="LiveId" clId="{0364F51A-C767-46A3-907C-27262140D749}"/>
    <pc:docChg chg="undo redo custSel modSld">
      <pc:chgData name="Bilal Mohammad" userId="fd6debca6fc80796" providerId="LiveId" clId="{0364F51A-C767-46A3-907C-27262140D749}" dt="2024-08-09T16:47:56.604" v="5818" actId="1036"/>
      <pc:docMkLst>
        <pc:docMk/>
      </pc:docMkLst>
      <pc:sldChg chg="addSp delSp modSp mod">
        <pc:chgData name="Bilal Mohammad" userId="fd6debca6fc80796" providerId="LiveId" clId="{0364F51A-C767-46A3-907C-27262140D749}" dt="2024-08-09T16:47:56.604" v="5818" actId="1036"/>
        <pc:sldMkLst>
          <pc:docMk/>
          <pc:sldMk cId="1069475902" sldId="256"/>
        </pc:sldMkLst>
        <pc:spChg chg="add mod ord">
          <ac:chgData name="Bilal Mohammad" userId="fd6debca6fc80796" providerId="LiveId" clId="{0364F51A-C767-46A3-907C-27262140D749}" dt="2024-08-08T16:26:22.848" v="4263" actId="207"/>
          <ac:spMkLst>
            <pc:docMk/>
            <pc:sldMk cId="1069475902" sldId="256"/>
            <ac:spMk id="2" creationId="{CD386C48-603A-CAA5-D0F2-C8045A3E4724}"/>
          </ac:spMkLst>
        </pc:spChg>
        <pc:spChg chg="add del mod">
          <ac:chgData name="Bilal Mohammad" userId="fd6debca6fc80796" providerId="LiveId" clId="{0364F51A-C767-46A3-907C-27262140D749}" dt="2024-08-08T15:13:39.885" v="3695" actId="478"/>
          <ac:spMkLst>
            <pc:docMk/>
            <pc:sldMk cId="1069475902" sldId="256"/>
            <ac:spMk id="4" creationId="{5C263CE7-5115-7800-184E-93D058B4A441}"/>
          </ac:spMkLst>
        </pc:spChg>
        <pc:spChg chg="del">
          <ac:chgData name="Bilal Mohammad" userId="fd6debca6fc80796" providerId="LiveId" clId="{0364F51A-C767-46A3-907C-27262140D749}" dt="2024-08-06T18:31:35.406" v="1" actId="478"/>
          <ac:spMkLst>
            <pc:docMk/>
            <pc:sldMk cId="1069475902" sldId="256"/>
            <ac:spMk id="5" creationId="{0F919608-CFCF-5F0E-0244-049E5A196DE8}"/>
          </ac:spMkLst>
        </pc:spChg>
        <pc:spChg chg="del">
          <ac:chgData name="Bilal Mohammad" userId="fd6debca6fc80796" providerId="LiveId" clId="{0364F51A-C767-46A3-907C-27262140D749}" dt="2024-08-06T18:31:29.988" v="0" actId="478"/>
          <ac:spMkLst>
            <pc:docMk/>
            <pc:sldMk cId="1069475902" sldId="256"/>
            <ac:spMk id="6" creationId="{3D684931-0638-121C-D3FA-A65D23CA40C8}"/>
          </ac:spMkLst>
        </pc:spChg>
        <pc:spChg chg="add del mod">
          <ac:chgData name="Bilal Mohammad" userId="fd6debca6fc80796" providerId="LiveId" clId="{0364F51A-C767-46A3-907C-27262140D749}" dt="2024-08-07T15:18:38.524" v="35" actId="478"/>
          <ac:spMkLst>
            <pc:docMk/>
            <pc:sldMk cId="1069475902" sldId="256"/>
            <ac:spMk id="6" creationId="{D089370D-14E3-C3AC-5FE6-9B63619777FC}"/>
          </ac:spMkLst>
        </pc:spChg>
        <pc:spChg chg="add mod">
          <ac:chgData name="Bilal Mohammad" userId="fd6debca6fc80796" providerId="LiveId" clId="{0364F51A-C767-46A3-907C-27262140D749}" dt="2024-08-08T19:01:47.078" v="4532" actId="164"/>
          <ac:spMkLst>
            <pc:docMk/>
            <pc:sldMk cId="1069475902" sldId="256"/>
            <ac:spMk id="7" creationId="{01D7A084-3AA9-C103-EAE0-A836867F9D37}"/>
          </ac:spMkLst>
        </pc:spChg>
        <pc:spChg chg="add mod">
          <ac:chgData name="Bilal Mohammad" userId="fd6debca6fc80796" providerId="LiveId" clId="{0364F51A-C767-46A3-907C-27262140D749}" dt="2024-08-08T19:01:47.078" v="4532" actId="164"/>
          <ac:spMkLst>
            <pc:docMk/>
            <pc:sldMk cId="1069475902" sldId="256"/>
            <ac:spMk id="9" creationId="{02F42C59-747F-6860-842A-31D9C364C045}"/>
          </ac:spMkLst>
        </pc:spChg>
        <pc:spChg chg="add mod">
          <ac:chgData name="Bilal Mohammad" userId="fd6debca6fc80796" providerId="LiveId" clId="{0364F51A-C767-46A3-907C-27262140D749}" dt="2024-08-08T13:55:44.869" v="2157" actId="14100"/>
          <ac:spMkLst>
            <pc:docMk/>
            <pc:sldMk cId="1069475902" sldId="256"/>
            <ac:spMk id="10" creationId="{1AFED893-BFEB-ACAB-BC24-A6A5F1926105}"/>
          </ac:spMkLst>
        </pc:spChg>
        <pc:spChg chg="add del mod">
          <ac:chgData name="Bilal Mohammad" userId="fd6debca6fc80796" providerId="LiveId" clId="{0364F51A-C767-46A3-907C-27262140D749}" dt="2024-08-08T13:37:27.906" v="2067" actId="478"/>
          <ac:spMkLst>
            <pc:docMk/>
            <pc:sldMk cId="1069475902" sldId="256"/>
            <ac:spMk id="11" creationId="{89B5C7E5-A127-7AB0-8FFF-34531121317A}"/>
          </ac:spMkLst>
        </pc:spChg>
        <pc:spChg chg="add del mod">
          <ac:chgData name="Bilal Mohammad" userId="fd6debca6fc80796" providerId="LiveId" clId="{0364F51A-C767-46A3-907C-27262140D749}" dt="2024-08-07T15:32:14.215" v="101" actId="1076"/>
          <ac:spMkLst>
            <pc:docMk/>
            <pc:sldMk cId="1069475902" sldId="256"/>
            <ac:spMk id="11" creationId="{A3F83034-5B63-FE34-ED6D-7C6A919A0780}"/>
          </ac:spMkLst>
        </pc:spChg>
        <pc:spChg chg="add mod">
          <ac:chgData name="Bilal Mohammad" userId="fd6debca6fc80796" providerId="LiveId" clId="{0364F51A-C767-46A3-907C-27262140D749}" dt="2024-08-08T16:15:16.909" v="4196" actId="2711"/>
          <ac:spMkLst>
            <pc:docMk/>
            <pc:sldMk cId="1069475902" sldId="256"/>
            <ac:spMk id="12" creationId="{777B4F14-C53A-CAD6-394B-B4A42F7DB844}"/>
          </ac:spMkLst>
        </pc:spChg>
        <pc:spChg chg="add del mod">
          <ac:chgData name="Bilal Mohammad" userId="fd6debca6fc80796" providerId="LiveId" clId="{0364F51A-C767-46A3-907C-27262140D749}" dt="2024-08-07T15:32:13.524" v="100" actId="1076"/>
          <ac:spMkLst>
            <pc:docMk/>
            <pc:sldMk cId="1069475902" sldId="256"/>
            <ac:spMk id="12" creationId="{9A257D43-964C-FBD4-C59D-A668C9868514}"/>
          </ac:spMkLst>
        </pc:spChg>
        <pc:spChg chg="add mod">
          <ac:chgData name="Bilal Mohammad" userId="fd6debca6fc80796" providerId="LiveId" clId="{0364F51A-C767-46A3-907C-27262140D749}" dt="2024-08-08T16:15:16.909" v="4196" actId="2711"/>
          <ac:spMkLst>
            <pc:docMk/>
            <pc:sldMk cId="1069475902" sldId="256"/>
            <ac:spMk id="13" creationId="{0DE3BB98-871E-53D7-BE1F-26D90D14BFA0}"/>
          </ac:spMkLst>
        </pc:spChg>
        <pc:spChg chg="add mod">
          <ac:chgData name="Bilal Mohammad" userId="fd6debca6fc80796" providerId="LiveId" clId="{0364F51A-C767-46A3-907C-27262140D749}" dt="2024-08-07T15:32:11.274" v="96" actId="1076"/>
          <ac:spMkLst>
            <pc:docMk/>
            <pc:sldMk cId="1069475902" sldId="256"/>
            <ac:spMk id="13" creationId="{AA41EA44-64C4-D761-1B48-A4EEC823F3C2}"/>
          </ac:spMkLst>
        </pc:spChg>
        <pc:spChg chg="add mod">
          <ac:chgData name="Bilal Mohammad" userId="fd6debca6fc80796" providerId="LiveId" clId="{0364F51A-C767-46A3-907C-27262140D749}" dt="2024-08-08T20:12:26.223" v="5202" actId="1076"/>
          <ac:spMkLst>
            <pc:docMk/>
            <pc:sldMk cId="1069475902" sldId="256"/>
            <ac:spMk id="14" creationId="{4D6F8D6A-AD3E-D1F5-78BE-6353CF7BC555}"/>
          </ac:spMkLst>
        </pc:spChg>
        <pc:spChg chg="add mod">
          <ac:chgData name="Bilal Mohammad" userId="fd6debca6fc80796" providerId="LiveId" clId="{0364F51A-C767-46A3-907C-27262140D749}" dt="2024-08-07T15:32:10.616" v="95" actId="1076"/>
          <ac:spMkLst>
            <pc:docMk/>
            <pc:sldMk cId="1069475902" sldId="256"/>
            <ac:spMk id="14" creationId="{6714B5E4-7CA1-CEE5-8B5E-45E8EC9E03B0}"/>
          </ac:spMkLst>
        </pc:spChg>
        <pc:spChg chg="add del mod">
          <ac:chgData name="Bilal Mohammad" userId="fd6debca6fc80796" providerId="LiveId" clId="{0364F51A-C767-46A3-907C-27262140D749}" dt="2024-08-07T16:42:09.504" v="593" actId="478"/>
          <ac:spMkLst>
            <pc:docMk/>
            <pc:sldMk cId="1069475902" sldId="256"/>
            <ac:spMk id="15" creationId="{128160B1-8DC6-8971-1D6C-6379A6EC1644}"/>
          </ac:spMkLst>
        </pc:spChg>
        <pc:spChg chg="add mod">
          <ac:chgData name="Bilal Mohammad" userId="fd6debca6fc80796" providerId="LiveId" clId="{0364F51A-C767-46A3-907C-27262140D749}" dt="2024-08-08T13:55:51.055" v="2158" actId="14100"/>
          <ac:spMkLst>
            <pc:docMk/>
            <pc:sldMk cId="1069475902" sldId="256"/>
            <ac:spMk id="16" creationId="{88C189F3-5D35-971F-838F-ED069219F8CA}"/>
          </ac:spMkLst>
        </pc:spChg>
        <pc:spChg chg="add del mod">
          <ac:chgData name="Bilal Mohammad" userId="fd6debca6fc80796" providerId="LiveId" clId="{0364F51A-C767-46A3-907C-27262140D749}" dt="2024-08-08T13:17:55.186" v="2024" actId="478"/>
          <ac:spMkLst>
            <pc:docMk/>
            <pc:sldMk cId="1069475902" sldId="256"/>
            <ac:spMk id="17" creationId="{942A10B6-7CAD-7B93-093A-A1D0FE5CBAC7}"/>
          </ac:spMkLst>
        </pc:spChg>
        <pc:spChg chg="add del mod">
          <ac:chgData name="Bilal Mohammad" userId="fd6debca6fc80796" providerId="LiveId" clId="{0364F51A-C767-46A3-907C-27262140D749}" dt="2024-08-08T15:06:47.215" v="3631" actId="478"/>
          <ac:spMkLst>
            <pc:docMk/>
            <pc:sldMk cId="1069475902" sldId="256"/>
            <ac:spMk id="18" creationId="{1273D8D3-25DB-60D6-2BBA-3792F8E9847F}"/>
          </ac:spMkLst>
        </pc:spChg>
        <pc:spChg chg="add del mod">
          <ac:chgData name="Bilal Mohammad" userId="fd6debca6fc80796" providerId="LiveId" clId="{0364F51A-C767-46A3-907C-27262140D749}" dt="2024-08-08T15:06:47.215" v="3631" actId="478"/>
          <ac:spMkLst>
            <pc:docMk/>
            <pc:sldMk cId="1069475902" sldId="256"/>
            <ac:spMk id="19" creationId="{1D729EF0-B2EF-031A-4E5F-F9D1CC0D9FC6}"/>
          </ac:spMkLst>
        </pc:spChg>
        <pc:spChg chg="add mod">
          <ac:chgData name="Bilal Mohammad" userId="fd6debca6fc80796" providerId="LiveId" clId="{0364F51A-C767-46A3-907C-27262140D749}" dt="2024-08-09T16:46:07.531" v="5686" actId="20577"/>
          <ac:spMkLst>
            <pc:docMk/>
            <pc:sldMk cId="1069475902" sldId="256"/>
            <ac:spMk id="20" creationId="{76181673-5CE4-9A91-8FB0-1935FC792AA7}"/>
          </ac:spMkLst>
        </pc:spChg>
        <pc:spChg chg="add mod">
          <ac:chgData name="Bilal Mohammad" userId="fd6debca6fc80796" providerId="LiveId" clId="{0364F51A-C767-46A3-907C-27262140D749}" dt="2024-08-08T13:58:58.788" v="2276" actId="1076"/>
          <ac:spMkLst>
            <pc:docMk/>
            <pc:sldMk cId="1069475902" sldId="256"/>
            <ac:spMk id="21" creationId="{661694CB-6EA8-43B4-EFF9-9B8AB68D3459}"/>
          </ac:spMkLst>
        </pc:spChg>
        <pc:spChg chg="add del mod">
          <ac:chgData name="Bilal Mohammad" userId="fd6debca6fc80796" providerId="LiveId" clId="{0364F51A-C767-46A3-907C-27262140D749}" dt="2024-08-07T16:17:58.343" v="401" actId="478"/>
          <ac:spMkLst>
            <pc:docMk/>
            <pc:sldMk cId="1069475902" sldId="256"/>
            <ac:spMk id="21" creationId="{99C7BA71-E75F-9395-113D-0D51AF7DE8B0}"/>
          </ac:spMkLst>
        </pc:spChg>
        <pc:spChg chg="add mod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24" creationId="{2DB08D1B-46A5-4948-E3ED-C1B5B23AE00A}"/>
          </ac:spMkLst>
        </pc:spChg>
        <pc:spChg chg="add mod">
          <ac:chgData name="Bilal Mohammad" userId="fd6debca6fc80796" providerId="LiveId" clId="{0364F51A-C767-46A3-907C-27262140D749}" dt="2024-08-08T14:03:13.695" v="2465"/>
          <ac:spMkLst>
            <pc:docMk/>
            <pc:sldMk cId="1069475902" sldId="256"/>
            <ac:spMk id="25" creationId="{00F88A06-F5EC-BEF3-81BF-151A917E4C70}"/>
          </ac:spMkLst>
        </pc:spChg>
        <pc:spChg chg="add mod">
          <ac:chgData name="Bilal Mohammad" userId="fd6debca6fc80796" providerId="LiveId" clId="{0364F51A-C767-46A3-907C-27262140D749}" dt="2024-08-08T19:02:09.140" v="4534" actId="164"/>
          <ac:spMkLst>
            <pc:docMk/>
            <pc:sldMk cId="1069475902" sldId="256"/>
            <ac:spMk id="26" creationId="{4B772301-4081-ECF3-8123-F3CC1D3D7224}"/>
          </ac:spMkLst>
        </pc:spChg>
        <pc:spChg chg="add mod ord">
          <ac:chgData name="Bilal Mohammad" userId="fd6debca6fc80796" providerId="LiveId" clId="{0364F51A-C767-46A3-907C-27262140D749}" dt="2024-08-09T16:47:56.604" v="5818" actId="1036"/>
          <ac:spMkLst>
            <pc:docMk/>
            <pc:sldMk cId="1069475902" sldId="256"/>
            <ac:spMk id="27" creationId="{8566310A-9781-828B-194A-234BA733BDB4}"/>
          </ac:spMkLst>
        </pc:spChg>
        <pc:spChg chg="add del mod">
          <ac:chgData name="Bilal Mohammad" userId="fd6debca6fc80796" providerId="LiveId" clId="{0364F51A-C767-46A3-907C-27262140D749}" dt="2024-08-08T15:49:33.684" v="4158" actId="478"/>
          <ac:spMkLst>
            <pc:docMk/>
            <pc:sldMk cId="1069475902" sldId="256"/>
            <ac:spMk id="28" creationId="{F2228FE0-288B-3AEC-9CFE-13D3C284543D}"/>
          </ac:spMkLst>
        </pc:spChg>
        <pc:spChg chg="add del mod">
          <ac:chgData name="Bilal Mohammad" userId="fd6debca6fc80796" providerId="LiveId" clId="{0364F51A-C767-46A3-907C-27262140D749}" dt="2024-08-08T15:49:33.684" v="4158" actId="478"/>
          <ac:spMkLst>
            <pc:docMk/>
            <pc:sldMk cId="1069475902" sldId="256"/>
            <ac:spMk id="29" creationId="{95DEC7A5-9320-2A32-C633-04E77F7F1FFF}"/>
          </ac:spMkLst>
        </pc:spChg>
        <pc:spChg chg="add mod">
          <ac:chgData name="Bilal Mohammad" userId="fd6debca6fc80796" providerId="LiveId" clId="{0364F51A-C767-46A3-907C-27262140D749}" dt="2024-08-08T19:01:56.259" v="4533" actId="164"/>
          <ac:spMkLst>
            <pc:docMk/>
            <pc:sldMk cId="1069475902" sldId="256"/>
            <ac:spMk id="30" creationId="{BACA58AE-936B-D02D-BCA9-89C66770596C}"/>
          </ac:spMkLst>
        </pc:spChg>
        <pc:spChg chg="add mod">
          <ac:chgData name="Bilal Mohammad" userId="fd6debca6fc80796" providerId="LiveId" clId="{0364F51A-C767-46A3-907C-27262140D749}" dt="2024-08-08T19:01:56.259" v="4533" actId="164"/>
          <ac:spMkLst>
            <pc:docMk/>
            <pc:sldMk cId="1069475902" sldId="256"/>
            <ac:spMk id="31" creationId="{B2A181D4-B7CD-9F8D-A6BA-1066D4E46415}"/>
          </ac:spMkLst>
        </pc:spChg>
        <pc:spChg chg="add mod">
          <ac:chgData name="Bilal Mohammad" userId="fd6debca6fc80796" providerId="LiveId" clId="{0364F51A-C767-46A3-907C-27262140D749}" dt="2024-08-08T19:02:09.140" v="4534" actId="164"/>
          <ac:spMkLst>
            <pc:docMk/>
            <pc:sldMk cId="1069475902" sldId="256"/>
            <ac:spMk id="32" creationId="{88D94CC0-C98E-8B7B-E184-3E640CC13261}"/>
          </ac:spMkLst>
        </pc:spChg>
        <pc:spChg chg="add mod">
          <ac:chgData name="Bilal Mohammad" userId="fd6debca6fc80796" providerId="LiveId" clId="{0364F51A-C767-46A3-907C-27262140D749}" dt="2024-08-08T19:02:09.140" v="4534" actId="164"/>
          <ac:spMkLst>
            <pc:docMk/>
            <pc:sldMk cId="1069475902" sldId="256"/>
            <ac:spMk id="33" creationId="{B0182D05-6D45-1047-9632-7BFBF114F6D7}"/>
          </ac:spMkLst>
        </pc:spChg>
        <pc:spChg chg="add mod">
          <ac:chgData name="Bilal Mohammad" userId="fd6debca6fc80796" providerId="LiveId" clId="{0364F51A-C767-46A3-907C-27262140D749}" dt="2024-08-08T15:36:12.971" v="4053" actId="14100"/>
          <ac:spMkLst>
            <pc:docMk/>
            <pc:sldMk cId="1069475902" sldId="256"/>
            <ac:spMk id="35" creationId="{62E55BC7-C4CA-16AC-CFC0-CC32AB14F895}"/>
          </ac:spMkLst>
        </pc:spChg>
        <pc:spChg chg="add del mod">
          <ac:chgData name="Bilal Mohammad" userId="fd6debca6fc80796" providerId="LiveId" clId="{0364F51A-C767-46A3-907C-27262140D749}" dt="2024-08-07T16:44:47.351" v="616" actId="478"/>
          <ac:spMkLst>
            <pc:docMk/>
            <pc:sldMk cId="1069475902" sldId="256"/>
            <ac:spMk id="35" creationId="{8D56CF09-579C-010A-BED9-A42959080C9F}"/>
          </ac:spMkLst>
        </pc:spChg>
        <pc:spChg chg="add del mod">
          <ac:chgData name="Bilal Mohammad" userId="fd6debca6fc80796" providerId="LiveId" clId="{0364F51A-C767-46A3-907C-27262140D749}" dt="2024-08-08T15:35:46.502" v="4050" actId="478"/>
          <ac:spMkLst>
            <pc:docMk/>
            <pc:sldMk cId="1069475902" sldId="256"/>
            <ac:spMk id="36" creationId="{E139A7A5-CB90-3D7A-3773-34B0ACBC3E52}"/>
          </ac:spMkLst>
        </pc:spChg>
        <pc:spChg chg="add mod">
          <ac:chgData name="Bilal Mohammad" userId="fd6debca6fc80796" providerId="LiveId" clId="{0364F51A-C767-46A3-907C-27262140D749}" dt="2024-08-08T13:55:56.282" v="2159" actId="14100"/>
          <ac:spMkLst>
            <pc:docMk/>
            <pc:sldMk cId="1069475902" sldId="256"/>
            <ac:spMk id="37" creationId="{2C7726BB-F4B0-F130-F764-108B9D21995B}"/>
          </ac:spMkLst>
        </pc:spChg>
        <pc:spChg chg="add del mod">
          <ac:chgData name="Bilal Mohammad" userId="fd6debca6fc80796" providerId="LiveId" clId="{0364F51A-C767-46A3-907C-27262140D749}" dt="2024-08-08T15:35:46.502" v="4050" actId="478"/>
          <ac:spMkLst>
            <pc:docMk/>
            <pc:sldMk cId="1069475902" sldId="256"/>
            <ac:spMk id="38" creationId="{4387795F-2360-9308-6FD6-C8FF0B9E7D9B}"/>
          </ac:spMkLst>
        </pc:spChg>
        <pc:spChg chg="add del mod">
          <ac:chgData name="Bilal Mohammad" userId="fd6debca6fc80796" providerId="LiveId" clId="{0364F51A-C767-46A3-907C-27262140D749}" dt="2024-08-08T15:10:10.126" v="3647" actId="478"/>
          <ac:spMkLst>
            <pc:docMk/>
            <pc:sldMk cId="1069475902" sldId="256"/>
            <ac:spMk id="39" creationId="{3768EF52-86AF-A530-0FE7-C94B54ADBEE9}"/>
          </ac:spMkLst>
        </pc:spChg>
        <pc:spChg chg="add del mod">
          <ac:chgData name="Bilal Mohammad" userId="fd6debca6fc80796" providerId="LiveId" clId="{0364F51A-C767-46A3-907C-27262140D749}" dt="2024-08-08T15:10:10.126" v="3647" actId="478"/>
          <ac:spMkLst>
            <pc:docMk/>
            <pc:sldMk cId="1069475902" sldId="256"/>
            <ac:spMk id="40" creationId="{0B47381A-AE99-AE85-E316-542D5212DBF8}"/>
          </ac:spMkLst>
        </pc:spChg>
        <pc:spChg chg="add del mod">
          <ac:chgData name="Bilal Mohammad" userId="fd6debca6fc80796" providerId="LiveId" clId="{0364F51A-C767-46A3-907C-27262140D749}" dt="2024-08-08T16:13:55.357" v="4184" actId="478"/>
          <ac:spMkLst>
            <pc:docMk/>
            <pc:sldMk cId="1069475902" sldId="256"/>
            <ac:spMk id="41" creationId="{4CF71915-9ED7-A62F-3ABE-3FB7FDEE7E9C}"/>
          </ac:spMkLst>
        </pc:spChg>
        <pc:spChg chg="add del mod">
          <ac:chgData name="Bilal Mohammad" userId="fd6debca6fc80796" providerId="LiveId" clId="{0364F51A-C767-46A3-907C-27262140D749}" dt="2024-08-08T16:13:55.357" v="4184" actId="478"/>
          <ac:spMkLst>
            <pc:docMk/>
            <pc:sldMk cId="1069475902" sldId="256"/>
            <ac:spMk id="42" creationId="{DFFD786E-A44E-3160-FAE4-53C1419E68FC}"/>
          </ac:spMkLst>
        </pc:spChg>
        <pc:spChg chg="add del mod ord">
          <ac:chgData name="Bilal Mohammad" userId="fd6debca6fc80796" providerId="LiveId" clId="{0364F51A-C767-46A3-907C-27262140D749}" dt="2024-08-08T13:55:24.027" v="2155" actId="478"/>
          <ac:spMkLst>
            <pc:docMk/>
            <pc:sldMk cId="1069475902" sldId="256"/>
            <ac:spMk id="43" creationId="{1A562DBA-46C8-4CC6-0D8F-D0F6C4B996E7}"/>
          </ac:spMkLst>
        </pc:spChg>
        <pc:spChg chg="add mod">
          <ac:chgData name="Bilal Mohammad" userId="fd6debca6fc80796" providerId="LiveId" clId="{0364F51A-C767-46A3-907C-27262140D749}" dt="2024-08-08T16:15:16.909" v="4196" actId="2711"/>
          <ac:spMkLst>
            <pc:docMk/>
            <pc:sldMk cId="1069475902" sldId="256"/>
            <ac:spMk id="44" creationId="{40692401-8DF9-136A-5BB6-9DD71F3B588B}"/>
          </ac:spMkLst>
        </pc:spChg>
        <pc:spChg chg="add mod">
          <ac:chgData name="Bilal Mohammad" userId="fd6debca6fc80796" providerId="LiveId" clId="{0364F51A-C767-46A3-907C-27262140D749}" dt="2024-08-08T15:49:53.132" v="4161" actId="1076"/>
          <ac:spMkLst>
            <pc:docMk/>
            <pc:sldMk cId="1069475902" sldId="256"/>
            <ac:spMk id="46" creationId="{930A5DE9-0D1B-DA8A-954F-AF23A9888EC7}"/>
          </ac:spMkLst>
        </pc:spChg>
        <pc:spChg chg="add mod">
          <ac:chgData name="Bilal Mohammad" userId="fd6debca6fc80796" providerId="LiveId" clId="{0364F51A-C767-46A3-907C-27262140D749}" dt="2024-08-08T16:15:16.909" v="4196" actId="2711"/>
          <ac:spMkLst>
            <pc:docMk/>
            <pc:sldMk cId="1069475902" sldId="256"/>
            <ac:spMk id="48" creationId="{E4000023-5F82-6E2B-603E-F322873BA923}"/>
          </ac:spMkLst>
        </pc:spChg>
        <pc:spChg chg="add mod">
          <ac:chgData name="Bilal Mohammad" userId="fd6debca6fc80796" providerId="LiveId" clId="{0364F51A-C767-46A3-907C-27262140D749}" dt="2024-08-08T16:40:40.382" v="4282"/>
          <ac:spMkLst>
            <pc:docMk/>
            <pc:sldMk cId="1069475902" sldId="256"/>
            <ac:spMk id="50" creationId="{4ACA73BF-6ECC-CF01-8A8C-1B8050781BB3}"/>
          </ac:spMkLst>
        </pc:spChg>
        <pc:spChg chg="add mod">
          <ac:chgData name="Bilal Mohammad" userId="fd6debca6fc80796" providerId="LiveId" clId="{0364F51A-C767-46A3-907C-27262140D749}" dt="2024-08-08T16:40:40.382" v="4282"/>
          <ac:spMkLst>
            <pc:docMk/>
            <pc:sldMk cId="1069475902" sldId="256"/>
            <ac:spMk id="51" creationId="{D6B79861-0B3D-DC80-D0F9-87DD6011158B}"/>
          </ac:spMkLst>
        </pc:spChg>
        <pc:spChg chg="add mod">
          <ac:chgData name="Bilal Mohammad" userId="fd6debca6fc80796" providerId="LiveId" clId="{0364F51A-C767-46A3-907C-27262140D749}" dt="2024-08-08T19:02:20.688" v="4535" actId="164"/>
          <ac:spMkLst>
            <pc:docMk/>
            <pc:sldMk cId="1069475902" sldId="256"/>
            <ac:spMk id="52" creationId="{A994A5DC-FA52-656B-4AF9-35F4C21B95CF}"/>
          </ac:spMkLst>
        </pc:spChg>
        <pc:spChg chg="add mod">
          <ac:chgData name="Bilal Mohammad" userId="fd6debca6fc80796" providerId="LiveId" clId="{0364F51A-C767-46A3-907C-27262140D749}" dt="2024-08-08T19:02:20.688" v="4535" actId="164"/>
          <ac:spMkLst>
            <pc:docMk/>
            <pc:sldMk cId="1069475902" sldId="256"/>
            <ac:spMk id="53" creationId="{0491A846-29A9-6219-7E90-BF5675264BD0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54" creationId="{FD38BCD8-C8FC-C858-0B69-E658A4238AFC}"/>
          </ac:spMkLst>
        </pc:spChg>
        <pc:spChg chg="add mod">
          <ac:chgData name="Bilal Mohammad" userId="fd6debca6fc80796" providerId="LiveId" clId="{0364F51A-C767-46A3-907C-27262140D749}" dt="2024-08-08T19:02:27.604" v="4536" actId="164"/>
          <ac:spMkLst>
            <pc:docMk/>
            <pc:sldMk cId="1069475902" sldId="256"/>
            <ac:spMk id="55" creationId="{CAA42DA6-C7F6-6CB2-14B5-9B078BFA137B}"/>
          </ac:spMkLst>
        </pc:spChg>
        <pc:spChg chg="add mod">
          <ac:chgData name="Bilal Mohammad" userId="fd6debca6fc80796" providerId="LiveId" clId="{0364F51A-C767-46A3-907C-27262140D749}" dt="2024-08-08T19:02:27.604" v="4536" actId="164"/>
          <ac:spMkLst>
            <pc:docMk/>
            <pc:sldMk cId="1069475902" sldId="256"/>
            <ac:spMk id="56" creationId="{154AFCDA-4FE7-94C1-2DE1-1AF56DFDB391}"/>
          </ac:spMkLst>
        </pc:spChg>
        <pc:spChg chg="add mod">
          <ac:chgData name="Bilal Mohammad" userId="fd6debca6fc80796" providerId="LiveId" clId="{0364F51A-C767-46A3-907C-27262140D749}" dt="2024-08-08T19:02:27.604" v="4536" actId="164"/>
          <ac:spMkLst>
            <pc:docMk/>
            <pc:sldMk cId="1069475902" sldId="256"/>
            <ac:spMk id="57" creationId="{C4E4957B-FD52-9AE9-5391-5A221FE5DBFE}"/>
          </ac:spMkLst>
        </pc:spChg>
        <pc:spChg chg="add mod">
          <ac:chgData name="Bilal Mohammad" userId="fd6debca6fc80796" providerId="LiveId" clId="{0364F51A-C767-46A3-907C-27262140D749}" dt="2024-08-08T19:02:20.688" v="4535" actId="164"/>
          <ac:spMkLst>
            <pc:docMk/>
            <pc:sldMk cId="1069475902" sldId="256"/>
            <ac:spMk id="59" creationId="{769401D9-A020-336A-759A-8AF051EC35A1}"/>
          </ac:spMkLst>
        </pc:spChg>
        <pc:spChg chg="add mod">
          <ac:chgData name="Bilal Mohammad" userId="fd6debca6fc80796" providerId="LiveId" clId="{0364F51A-C767-46A3-907C-27262140D749}" dt="2024-08-09T13:51:39.389" v="5670" actId="20577"/>
          <ac:spMkLst>
            <pc:docMk/>
            <pc:sldMk cId="1069475902" sldId="256"/>
            <ac:spMk id="60" creationId="{3AE536D3-BEC8-068D-2CA5-656A3F1310D1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67" creationId="{23663DA1-D03A-37E9-3FE0-949A3922016E}"/>
          </ac:spMkLst>
        </pc:spChg>
        <pc:spChg chg="add mod">
          <ac:chgData name="Bilal Mohammad" userId="fd6debca6fc80796" providerId="LiveId" clId="{0364F51A-C767-46A3-907C-27262140D749}" dt="2024-08-08T20:04:54.784" v="5064" actId="1035"/>
          <ac:spMkLst>
            <pc:docMk/>
            <pc:sldMk cId="1069475902" sldId="256"/>
            <ac:spMk id="72" creationId="{71D65D8B-570D-F406-2E1A-33AFBFC02B59}"/>
          </ac:spMkLst>
        </pc:spChg>
        <pc:spChg chg="add mod">
          <ac:chgData name="Bilal Mohammad" userId="fd6debca6fc80796" providerId="LiveId" clId="{0364F51A-C767-46A3-907C-27262140D749}" dt="2024-08-08T20:04:54.784" v="5064" actId="1035"/>
          <ac:spMkLst>
            <pc:docMk/>
            <pc:sldMk cId="1069475902" sldId="256"/>
            <ac:spMk id="73" creationId="{DC32BF8C-EF5F-7E77-814D-F79CAEC82D00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74" creationId="{27DF02F4-8B93-7909-EA33-8AE54A53E9CA}"/>
          </ac:spMkLst>
        </pc:spChg>
        <pc:spChg chg="add mod">
          <ac:chgData name="Bilal Mohammad" userId="fd6debca6fc80796" providerId="LiveId" clId="{0364F51A-C767-46A3-907C-27262140D749}" dt="2024-08-08T19:48:04.884" v="4756" actId="1076"/>
          <ac:spMkLst>
            <pc:docMk/>
            <pc:sldMk cId="1069475902" sldId="256"/>
            <ac:spMk id="76" creationId="{EC9C7AF5-BDC0-7042-8053-85F30EABB756}"/>
          </ac:spMkLst>
        </pc:spChg>
        <pc:spChg chg="add mod">
          <ac:chgData name="Bilal Mohammad" userId="fd6debca6fc80796" providerId="LiveId" clId="{0364F51A-C767-46A3-907C-27262140D749}" dt="2024-08-09T16:44:57.067" v="5684" actId="20577"/>
          <ac:spMkLst>
            <pc:docMk/>
            <pc:sldMk cId="1069475902" sldId="256"/>
            <ac:spMk id="77" creationId="{78BE780F-2650-965F-8801-BDA657D7E2F7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86" creationId="{A4C63783-11CE-1B38-4F30-FD82B0EF821E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87" creationId="{548BC0E5-2A88-BD77-EF5C-A3E2BBE1368C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96" creationId="{71D25F34-C0D9-4306-9073-DEDBC0C7B5EB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97" creationId="{CBDF711D-554B-9A7A-690E-529E7D25C308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98" creationId="{DBAADFFC-32F9-6F3A-F27E-0B8CC562A7F7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99" creationId="{7FAA080E-0B90-0D90-BD60-5FCA4CB6D73A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00" creationId="{9F810912-4502-9B89-DB00-BA1056252010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01" creationId="{A8520A3D-DBCF-B1D9-0F52-7C39B7E4E1D7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02" creationId="{4107020F-43FA-3997-23D6-CB026516601D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03" creationId="{0BA5FFAE-D0C6-3099-C437-69FD8F14EB9C}"/>
          </ac:spMkLst>
        </pc:spChg>
        <pc:spChg chg="add del mod topLvl">
          <ac:chgData name="Bilal Mohammad" userId="fd6debca6fc80796" providerId="LiveId" clId="{0364F51A-C767-46A3-907C-27262140D749}" dt="2024-08-07T20:44:50.117" v="1875" actId="478"/>
          <ac:spMkLst>
            <pc:docMk/>
            <pc:sldMk cId="1069475902" sldId="256"/>
            <ac:spMk id="104" creationId="{D1FBA684-2565-2D30-28C9-90F67DBAB891}"/>
          </ac:spMkLst>
        </pc:spChg>
        <pc:spChg chg="add del mod topLvl">
          <ac:chgData name="Bilal Mohammad" userId="fd6debca6fc80796" providerId="LiveId" clId="{0364F51A-C767-46A3-907C-27262140D749}" dt="2024-08-07T20:45:19.629" v="1917" actId="478"/>
          <ac:spMkLst>
            <pc:docMk/>
            <pc:sldMk cId="1069475902" sldId="256"/>
            <ac:spMk id="105" creationId="{2A42D7E2-3EE1-EDE3-BD4C-D887DDC01EC1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06" creationId="{4042C7C2-BE95-A008-14CF-2FD1488B16CF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07" creationId="{49EB2A6E-7F75-24DD-0586-254D1F9595E7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08" creationId="{2C4EA28C-4D95-E692-3F3E-FF9CFF41CB7A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13" creationId="{7BDFD38A-2BC4-CAF1-D352-DB41E304DA8F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14" creationId="{5E2EED58-F98A-BC33-F333-600434E10DA1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15" creationId="{FCE4C258-B152-698B-3DD6-4CC0473D5BD0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16" creationId="{75BE1474-08AE-E412-0A25-9147777C8A91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17" creationId="{435D2E29-FE33-62F9-56DA-A4ED528D81E8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18" creationId="{74B25BB4-BE48-08AE-74A2-14D346AE00AF}"/>
          </ac:spMkLst>
        </pc:spChg>
        <pc:spChg chg="add mod topLvl">
          <ac:chgData name="Bilal Mohammad" userId="fd6debca6fc80796" providerId="LiveId" clId="{0364F51A-C767-46A3-907C-27262140D749}" dt="2024-08-08T19:01:18.694" v="4531" actId="164"/>
          <ac:spMkLst>
            <pc:docMk/>
            <pc:sldMk cId="1069475902" sldId="256"/>
            <ac:spMk id="119" creationId="{5AFDD2F1-8699-19F9-7B2E-2007F6A3888C}"/>
          </ac:spMkLst>
        </pc:spChg>
        <pc:grpChg chg="add mod">
          <ac:chgData name="Bilal Mohammad" userId="fd6debca6fc80796" providerId="LiveId" clId="{0364F51A-C767-46A3-907C-27262140D749}" dt="2024-08-08T13:57:37.923" v="2196" actId="164"/>
          <ac:grpSpMkLst>
            <pc:docMk/>
            <pc:sldMk cId="1069475902" sldId="256"/>
            <ac:grpSpMk id="15" creationId="{F39A4570-0C1C-3D99-5C57-47B35DF3A43C}"/>
          </ac:grpSpMkLst>
        </pc:grpChg>
        <pc:grpChg chg="add mod">
          <ac:chgData name="Bilal Mohammad" userId="fd6debca6fc80796" providerId="LiveId" clId="{0364F51A-C767-46A3-907C-27262140D749}" dt="2024-08-08T13:59:30.380" v="2282" actId="164"/>
          <ac:grpSpMkLst>
            <pc:docMk/>
            <pc:sldMk cId="1069475902" sldId="256"/>
            <ac:grpSpMk id="22" creationId="{19C2F60B-ABF3-A604-0D32-702E6A08E41D}"/>
          </ac:grpSpMkLst>
        </pc:grpChg>
        <pc:grpChg chg="add del mod">
          <ac:chgData name="Bilal Mohammad" userId="fd6debca6fc80796" providerId="LiveId" clId="{0364F51A-C767-46A3-907C-27262140D749}" dt="2024-08-08T18:44:23.047" v="4503" actId="165"/>
          <ac:grpSpMkLst>
            <pc:docMk/>
            <pc:sldMk cId="1069475902" sldId="256"/>
            <ac:grpSpMk id="23" creationId="{BA71442F-AB2E-B2AC-CE90-F149530CEB65}"/>
          </ac:grpSpMkLst>
        </pc:grpChg>
        <pc:grpChg chg="add mod">
          <ac:chgData name="Bilal Mohammad" userId="fd6debca6fc80796" providerId="LiveId" clId="{0364F51A-C767-46A3-907C-27262140D749}" dt="2024-08-08T19:01:18.694" v="4531" actId="164"/>
          <ac:grpSpMkLst>
            <pc:docMk/>
            <pc:sldMk cId="1069475902" sldId="256"/>
            <ac:grpSpMk id="65" creationId="{E01C2C67-122D-3F45-068F-0F88EDEEC5AA}"/>
          </ac:grpSpMkLst>
        </pc:grpChg>
        <pc:grpChg chg="add mod">
          <ac:chgData name="Bilal Mohammad" userId="fd6debca6fc80796" providerId="LiveId" clId="{0364F51A-C767-46A3-907C-27262140D749}" dt="2024-08-08T19:03:04.737" v="4538" actId="14100"/>
          <ac:grpSpMkLst>
            <pc:docMk/>
            <pc:sldMk cId="1069475902" sldId="256"/>
            <ac:grpSpMk id="66" creationId="{3F054338-E2D5-35C9-BEB3-B0A647D399F8}"/>
          </ac:grpSpMkLst>
        </pc:grpChg>
        <pc:grpChg chg="add mod">
          <ac:chgData name="Bilal Mohammad" userId="fd6debca6fc80796" providerId="LiveId" clId="{0364F51A-C767-46A3-907C-27262140D749}" dt="2024-08-09T16:47:50.553" v="5815" actId="1036"/>
          <ac:grpSpMkLst>
            <pc:docMk/>
            <pc:sldMk cId="1069475902" sldId="256"/>
            <ac:grpSpMk id="68" creationId="{A547CFAA-0D97-2488-EAC4-ECA18BC63340}"/>
          </ac:grpSpMkLst>
        </pc:grpChg>
        <pc:grpChg chg="add mod">
          <ac:chgData name="Bilal Mohammad" userId="fd6debca6fc80796" providerId="LiveId" clId="{0364F51A-C767-46A3-907C-27262140D749}" dt="2024-08-08T19:02:09.140" v="4534" actId="164"/>
          <ac:grpSpMkLst>
            <pc:docMk/>
            <pc:sldMk cId="1069475902" sldId="256"/>
            <ac:grpSpMk id="69" creationId="{E74D5003-BC7E-B68D-4FAA-31A27ECE4383}"/>
          </ac:grpSpMkLst>
        </pc:grpChg>
        <pc:grpChg chg="add mod">
          <ac:chgData name="Bilal Mohammad" userId="fd6debca6fc80796" providerId="LiveId" clId="{0364F51A-C767-46A3-907C-27262140D749}" dt="2024-08-08T19:02:20.688" v="4535" actId="164"/>
          <ac:grpSpMkLst>
            <pc:docMk/>
            <pc:sldMk cId="1069475902" sldId="256"/>
            <ac:grpSpMk id="70" creationId="{54749CA0-BC23-7DA4-581B-B31D50AC0074}"/>
          </ac:grpSpMkLst>
        </pc:grpChg>
        <pc:grpChg chg="add mod">
          <ac:chgData name="Bilal Mohammad" userId="fd6debca6fc80796" providerId="LiveId" clId="{0364F51A-C767-46A3-907C-27262140D749}" dt="2024-08-08T19:02:27.604" v="4536" actId="164"/>
          <ac:grpSpMkLst>
            <pc:docMk/>
            <pc:sldMk cId="1069475902" sldId="256"/>
            <ac:grpSpMk id="71" creationId="{C5E7BA02-EFB9-257D-E473-EC64A82F54F3}"/>
          </ac:grpSpMkLst>
        </pc:grpChg>
        <pc:grpChg chg="add del mod">
          <ac:chgData name="Bilal Mohammad" userId="fd6debca6fc80796" providerId="LiveId" clId="{0364F51A-C767-46A3-907C-27262140D749}" dt="2024-08-07T19:36:15.414" v="1090" actId="165"/>
          <ac:grpSpMkLst>
            <pc:docMk/>
            <pc:sldMk cId="1069475902" sldId="256"/>
            <ac:grpSpMk id="75" creationId="{66866A5D-B21E-36F5-07F7-2F822E94E69B}"/>
          </ac:grpSpMkLst>
        </pc:grpChg>
        <pc:grpChg chg="add mod">
          <ac:chgData name="Bilal Mohammad" userId="fd6debca6fc80796" providerId="LiveId" clId="{0364F51A-C767-46A3-907C-27262140D749}" dt="2024-08-07T20:34:04.121" v="1550" actId="164"/>
          <ac:grpSpMkLst>
            <pc:docMk/>
            <pc:sldMk cId="1069475902" sldId="256"/>
            <ac:grpSpMk id="109" creationId="{CE8EDB93-A564-CD26-DEAF-F9C0CD746636}"/>
          </ac:grpSpMkLst>
        </pc:grpChg>
        <pc:grpChg chg="add del mod">
          <ac:chgData name="Bilal Mohammad" userId="fd6debca6fc80796" providerId="LiveId" clId="{0364F51A-C767-46A3-907C-27262140D749}" dt="2024-08-07T20:35:23.082" v="1554" actId="165"/>
          <ac:grpSpMkLst>
            <pc:docMk/>
            <pc:sldMk cId="1069475902" sldId="256"/>
            <ac:grpSpMk id="110" creationId="{C52B12FF-2663-390C-81B4-CA7F228D4088}"/>
          </ac:grpSpMkLst>
        </pc:grpChg>
        <pc:graphicFrameChg chg="add del mod">
          <ac:chgData name="Bilal Mohammad" userId="fd6debca6fc80796" providerId="LiveId" clId="{0364F51A-C767-46A3-907C-27262140D749}" dt="2024-08-06T18:55:47.435" v="8" actId="478"/>
          <ac:graphicFrameMkLst>
            <pc:docMk/>
            <pc:sldMk cId="1069475902" sldId="256"/>
            <ac:graphicFrameMk id="3" creationId="{78964DCA-CFCE-FE2E-04A2-50E3D01A274B}"/>
          </ac:graphicFrameMkLst>
        </pc:graphicFrameChg>
        <pc:graphicFrameChg chg="add mod modGraphic">
          <ac:chgData name="Bilal Mohammad" userId="fd6debca6fc80796" providerId="LiveId" clId="{0364F51A-C767-46A3-907C-27262140D749}" dt="2024-08-08T19:02:09.140" v="4534" actId="164"/>
          <ac:graphicFrameMkLst>
            <pc:docMk/>
            <pc:sldMk cId="1069475902" sldId="256"/>
            <ac:graphicFrameMk id="34" creationId="{F5A97006-46D2-555C-5044-88D8EFCB25FB}"/>
          </ac:graphicFrameMkLst>
        </pc:graphicFrameChg>
        <pc:graphicFrameChg chg="add mod">
          <ac:chgData name="Bilal Mohammad" userId="fd6debca6fc80796" providerId="LiveId" clId="{0364F51A-C767-46A3-907C-27262140D749}" dt="2024-08-08T20:01:43.830" v="4857"/>
          <ac:graphicFrameMkLst>
            <pc:docMk/>
            <pc:sldMk cId="1069475902" sldId="256"/>
            <ac:graphicFrameMk id="75" creationId="{DF643C4D-E1EE-3A9A-0CF2-0781210787CE}"/>
          </ac:graphicFrameMkLst>
        </pc:graphicFrameChg>
        <pc:picChg chg="add mod">
          <ac:chgData name="Bilal Mohammad" userId="fd6debca6fc80796" providerId="LiveId" clId="{0364F51A-C767-46A3-907C-27262140D749}" dt="2024-08-08T20:27:32.100" v="5260" actId="1038"/>
          <ac:picMkLst>
            <pc:docMk/>
            <pc:sldMk cId="1069475902" sldId="256"/>
            <ac:picMk id="5" creationId="{0FEAADB0-0828-BA85-C5BC-388C9BB47458}"/>
          </ac:picMkLst>
        </pc:picChg>
        <pc:picChg chg="add del mod">
          <ac:chgData name="Bilal Mohammad" userId="fd6debca6fc80796" providerId="LiveId" clId="{0364F51A-C767-46A3-907C-27262140D749}" dt="2024-08-08T13:34:10.633" v="2059" actId="478"/>
          <ac:picMkLst>
            <pc:docMk/>
            <pc:sldMk cId="1069475902" sldId="256"/>
            <ac:picMk id="6" creationId="{5EF0BE4F-C3E1-80ED-4BC8-AD35ED692913}"/>
          </ac:picMkLst>
        </pc:picChg>
        <pc:picChg chg="add mod">
          <ac:chgData name="Bilal Mohammad" userId="fd6debca6fc80796" providerId="LiveId" clId="{0364F51A-C767-46A3-907C-27262140D749}" dt="2024-08-08T20:27:28.553" v="5259" actId="1037"/>
          <ac:picMkLst>
            <pc:docMk/>
            <pc:sldMk cId="1069475902" sldId="256"/>
            <ac:picMk id="8" creationId="{C4A009A6-B1FC-44AA-45A3-EEEEF86DD024}"/>
          </ac:picMkLst>
        </pc:picChg>
        <pc:picChg chg="add del mod">
          <ac:chgData name="Bilal Mohammad" userId="fd6debca6fc80796" providerId="LiveId" clId="{0364F51A-C767-46A3-907C-27262140D749}" dt="2024-08-07T16:19:10.772" v="412" actId="478"/>
          <ac:picMkLst>
            <pc:docMk/>
            <pc:sldMk cId="1069475902" sldId="256"/>
            <ac:picMk id="23" creationId="{4A41CD1C-DF14-BD1B-B141-F7049C66F62C}"/>
          </ac:picMkLst>
        </pc:picChg>
        <pc:picChg chg="add del mod">
          <ac:chgData name="Bilal Mohammad" userId="fd6debca6fc80796" providerId="LiveId" clId="{0364F51A-C767-46A3-907C-27262140D749}" dt="2024-08-07T16:20:53.064" v="422" actId="478"/>
          <ac:picMkLst>
            <pc:docMk/>
            <pc:sldMk cId="1069475902" sldId="256"/>
            <ac:picMk id="25" creationId="{1B7C35C1-1387-4871-AC49-C2C0A39CD04A}"/>
          </ac:picMkLst>
        </pc:picChg>
        <pc:picChg chg="add del mod">
          <ac:chgData name="Bilal Mohammad" userId="fd6debca6fc80796" providerId="LiveId" clId="{0364F51A-C767-46A3-907C-27262140D749}" dt="2024-08-07T16:22:38.032" v="438" actId="478"/>
          <ac:picMkLst>
            <pc:docMk/>
            <pc:sldMk cId="1069475902" sldId="256"/>
            <ac:picMk id="27" creationId="{1CC6B10D-6943-3F5A-8C36-78684E9EF311}"/>
          </ac:picMkLst>
        </pc:picChg>
        <pc:picChg chg="add del mod">
          <ac:chgData name="Bilal Mohammad" userId="fd6debca6fc80796" providerId="LiveId" clId="{0364F51A-C767-46A3-907C-27262140D749}" dt="2024-08-07T16:28:21.435" v="450" actId="478"/>
          <ac:picMkLst>
            <pc:docMk/>
            <pc:sldMk cId="1069475902" sldId="256"/>
            <ac:picMk id="29" creationId="{E2E94DE5-80BE-4AF0-124A-36D1F2AD67E3}"/>
          </ac:picMkLst>
        </pc:picChg>
        <pc:picChg chg="add del mod modCrop">
          <ac:chgData name="Bilal Mohammad" userId="fd6debca6fc80796" providerId="LiveId" clId="{0364F51A-C767-46A3-907C-27262140D749}" dt="2024-08-07T19:38:47.738" v="1115" actId="478"/>
          <ac:picMkLst>
            <pc:docMk/>
            <pc:sldMk cId="1069475902" sldId="256"/>
            <ac:picMk id="31" creationId="{F9BF9989-94B7-8BE4-D036-933B4F43DF9C}"/>
          </ac:picMkLst>
        </pc:picChg>
        <pc:picChg chg="add del mod">
          <ac:chgData name="Bilal Mohammad" userId="fd6debca6fc80796" providerId="LiveId" clId="{0364F51A-C767-46A3-907C-27262140D749}" dt="2024-08-07T19:37:40.662" v="1114" actId="478"/>
          <ac:picMkLst>
            <pc:docMk/>
            <pc:sldMk cId="1069475902" sldId="256"/>
            <ac:picMk id="33" creationId="{93ACAB3F-705F-173F-5D8D-6E576B6195EF}"/>
          </ac:picMkLst>
        </pc:picChg>
        <pc:picChg chg="add mod topLvl modCrop">
          <ac:chgData name="Bilal Mohammad" userId="fd6debca6fc80796" providerId="LiveId" clId="{0364F51A-C767-46A3-907C-27262140D749}" dt="2024-08-08T19:01:18.694" v="4531" actId="164"/>
          <ac:picMkLst>
            <pc:docMk/>
            <pc:sldMk cId="1069475902" sldId="256"/>
            <ac:picMk id="45" creationId="{E9F6A016-D9CC-B470-9634-90F8E1C43A96}"/>
          </ac:picMkLst>
        </pc:picChg>
        <pc:picChg chg="add mod topLvl">
          <ac:chgData name="Bilal Mohammad" userId="fd6debca6fc80796" providerId="LiveId" clId="{0364F51A-C767-46A3-907C-27262140D749}" dt="2024-08-08T19:01:18.694" v="4531" actId="164"/>
          <ac:picMkLst>
            <pc:docMk/>
            <pc:sldMk cId="1069475902" sldId="256"/>
            <ac:picMk id="47" creationId="{5A9D7970-283F-3EAF-8D5E-1C2912483C46}"/>
          </ac:picMkLst>
        </pc:picChg>
        <pc:picChg chg="add mod topLvl">
          <ac:chgData name="Bilal Mohammad" userId="fd6debca6fc80796" providerId="LiveId" clId="{0364F51A-C767-46A3-907C-27262140D749}" dt="2024-08-08T19:01:18.694" v="4531" actId="164"/>
          <ac:picMkLst>
            <pc:docMk/>
            <pc:sldMk cId="1069475902" sldId="256"/>
            <ac:picMk id="49" creationId="{132B2BFE-9B68-C5E0-5D85-852DFA9C8431}"/>
          </ac:picMkLst>
        </pc:picChg>
        <pc:picChg chg="add del mod">
          <ac:chgData name="Bilal Mohammad" userId="fd6debca6fc80796" providerId="LiveId" clId="{0364F51A-C767-46A3-907C-27262140D749}" dt="2024-08-07T19:06:03.910" v="869" actId="478"/>
          <ac:picMkLst>
            <pc:docMk/>
            <pc:sldMk cId="1069475902" sldId="256"/>
            <ac:picMk id="51" creationId="{02E41A38-A586-20DF-4EB5-ECE91006F526}"/>
          </ac:picMkLst>
        </pc:picChg>
        <pc:picChg chg="add del mod modCrop">
          <ac:chgData name="Bilal Mohammad" userId="fd6debca6fc80796" providerId="LiveId" clId="{0364F51A-C767-46A3-907C-27262140D749}" dt="2024-08-07T19:17:18.251" v="1015" actId="478"/>
          <ac:picMkLst>
            <pc:docMk/>
            <pc:sldMk cId="1069475902" sldId="256"/>
            <ac:picMk id="53" creationId="{AF9702BA-3767-8A60-960A-CB821CE1E21D}"/>
          </ac:picMkLst>
        </pc:picChg>
        <pc:picChg chg="add del mod topLvl modCrop">
          <ac:chgData name="Bilal Mohammad" userId="fd6debca6fc80796" providerId="LiveId" clId="{0364F51A-C767-46A3-907C-27262140D749}" dt="2024-08-07T19:52:33.552" v="1230" actId="478"/>
          <ac:picMkLst>
            <pc:docMk/>
            <pc:sldMk cId="1069475902" sldId="256"/>
            <ac:picMk id="56" creationId="{F7A881D6-5959-7F68-EF42-79701FBAD491}"/>
          </ac:picMkLst>
        </pc:picChg>
        <pc:picChg chg="add del mod">
          <ac:chgData name="Bilal Mohammad" userId="fd6debca6fc80796" providerId="LiveId" clId="{0364F51A-C767-46A3-907C-27262140D749}" dt="2024-08-07T19:21:05.775" v="1022" actId="22"/>
          <ac:picMkLst>
            <pc:docMk/>
            <pc:sldMk cId="1069475902" sldId="256"/>
            <ac:picMk id="58" creationId="{85D0CE7C-DCE1-F241-6027-6B9FB694E925}"/>
          </ac:picMkLst>
        </pc:picChg>
        <pc:picChg chg="add del">
          <ac:chgData name="Bilal Mohammad" userId="fd6debca6fc80796" providerId="LiveId" clId="{0364F51A-C767-46A3-907C-27262140D749}" dt="2024-08-07T19:21:19.225" v="1024" actId="22"/>
          <ac:picMkLst>
            <pc:docMk/>
            <pc:sldMk cId="1069475902" sldId="256"/>
            <ac:picMk id="60" creationId="{1C8A425F-7FED-336E-0C99-BCF6B4EF80BA}"/>
          </ac:picMkLst>
        </pc:picChg>
        <pc:picChg chg="add mod">
          <ac:chgData name="Bilal Mohammad" userId="fd6debca6fc80796" providerId="LiveId" clId="{0364F51A-C767-46A3-907C-27262140D749}" dt="2024-08-08T19:01:18.694" v="4531" actId="164"/>
          <ac:picMkLst>
            <pc:docMk/>
            <pc:sldMk cId="1069475902" sldId="256"/>
            <ac:picMk id="62" creationId="{6E0CCDB0-BA59-3380-903E-D05DB62B0FE9}"/>
          </ac:picMkLst>
        </pc:picChg>
        <pc:picChg chg="add del">
          <ac:chgData name="Bilal Mohammad" userId="fd6debca6fc80796" providerId="LiveId" clId="{0364F51A-C767-46A3-907C-27262140D749}" dt="2024-08-07T19:23:50.430" v="1026" actId="22"/>
          <ac:picMkLst>
            <pc:docMk/>
            <pc:sldMk cId="1069475902" sldId="256"/>
            <ac:picMk id="62" creationId="{791CFF78-6569-8AB4-08B2-A54ADF04E204}"/>
          </ac:picMkLst>
        </pc:picChg>
        <pc:picChg chg="add del mod">
          <ac:chgData name="Bilal Mohammad" userId="fd6debca6fc80796" providerId="LiveId" clId="{0364F51A-C767-46A3-907C-27262140D749}" dt="2024-08-07T19:24:12.776" v="1032" actId="22"/>
          <ac:picMkLst>
            <pc:docMk/>
            <pc:sldMk cId="1069475902" sldId="256"/>
            <ac:picMk id="64" creationId="{5C65BC36-5437-0FF0-9DA1-AFF5C12DDFD9}"/>
          </ac:picMkLst>
        </pc:picChg>
        <pc:picChg chg="add mod ord">
          <ac:chgData name="Bilal Mohammad" userId="fd6debca6fc80796" providerId="LiveId" clId="{0364F51A-C767-46A3-907C-27262140D749}" dt="2024-08-08T19:01:18.694" v="4531" actId="164"/>
          <ac:picMkLst>
            <pc:docMk/>
            <pc:sldMk cId="1069475902" sldId="256"/>
            <ac:picMk id="64" creationId="{8C8A5746-2E49-4FAA-4D6F-4FF8067536A0}"/>
          </ac:picMkLst>
        </pc:picChg>
        <pc:picChg chg="add del mod topLvl modCrop">
          <ac:chgData name="Bilal Mohammad" userId="fd6debca6fc80796" providerId="LiveId" clId="{0364F51A-C767-46A3-907C-27262140D749}" dt="2024-08-07T19:58:34.217" v="1236" actId="478"/>
          <ac:picMkLst>
            <pc:docMk/>
            <pc:sldMk cId="1069475902" sldId="256"/>
            <ac:picMk id="66" creationId="{9FCCD11D-548F-217E-AB72-DB07DBECF232}"/>
          </ac:picMkLst>
        </pc:picChg>
        <pc:picChg chg="add del mod">
          <ac:chgData name="Bilal Mohammad" userId="fd6debca6fc80796" providerId="LiveId" clId="{0364F51A-C767-46A3-907C-27262140D749}" dt="2024-08-07T19:30:17.917" v="1055" actId="22"/>
          <ac:picMkLst>
            <pc:docMk/>
            <pc:sldMk cId="1069475902" sldId="256"/>
            <ac:picMk id="69" creationId="{30E49744-A188-A468-35B2-BF7602E04C58}"/>
          </ac:picMkLst>
        </pc:picChg>
        <pc:picChg chg="add del mod modCrop">
          <ac:chgData name="Bilal Mohammad" userId="fd6debca6fc80796" providerId="LiveId" clId="{0364F51A-C767-46A3-907C-27262140D749}" dt="2024-08-07T19:32:12.866" v="1063" actId="478"/>
          <ac:picMkLst>
            <pc:docMk/>
            <pc:sldMk cId="1069475902" sldId="256"/>
            <ac:picMk id="71" creationId="{E7D7D3E1-6248-955B-E9F9-982A4B3C7346}"/>
          </ac:picMkLst>
        </pc:picChg>
        <pc:picChg chg="add del mod topLvl modCrop">
          <ac:chgData name="Bilal Mohammad" userId="fd6debca6fc80796" providerId="LiveId" clId="{0364F51A-C767-46A3-907C-27262140D749}" dt="2024-08-07T20:02:21.964" v="1243" actId="478"/>
          <ac:picMkLst>
            <pc:docMk/>
            <pc:sldMk cId="1069475902" sldId="256"/>
            <ac:picMk id="73" creationId="{BE7FD7C2-9694-18A9-D8DA-646C885E0A62}"/>
          </ac:picMkLst>
        </pc:picChg>
        <pc:picChg chg="add del mod modCrop">
          <ac:chgData name="Bilal Mohammad" userId="fd6debca6fc80796" providerId="LiveId" clId="{0364F51A-C767-46A3-907C-27262140D749}" dt="2024-08-07T19:41:49.700" v="1203" actId="478"/>
          <ac:picMkLst>
            <pc:docMk/>
            <pc:sldMk cId="1069475902" sldId="256"/>
            <ac:picMk id="77" creationId="{B0D70D39-1137-91AF-03D4-99A6863BEE33}"/>
          </ac:picMkLst>
        </pc:picChg>
        <pc:picChg chg="add del mod topLvl">
          <ac:chgData name="Bilal Mohammad" userId="fd6debca6fc80796" providerId="LiveId" clId="{0364F51A-C767-46A3-907C-27262140D749}" dt="2024-08-08T18:45:54.089" v="4504" actId="478"/>
          <ac:picMkLst>
            <pc:docMk/>
            <pc:sldMk cId="1069475902" sldId="256"/>
            <ac:picMk id="79" creationId="{84346934-78FD-AAD4-8624-AB92E3A6D723}"/>
          </ac:picMkLst>
        </pc:picChg>
        <pc:picChg chg="add mod">
          <ac:chgData name="Bilal Mohammad" userId="fd6debca6fc80796" providerId="LiveId" clId="{0364F51A-C767-46A3-907C-27262140D749}" dt="2024-08-08T20:24:33.803" v="5217"/>
          <ac:picMkLst>
            <pc:docMk/>
            <pc:sldMk cId="1069475902" sldId="256"/>
            <ac:picMk id="80" creationId="{AF854EA6-F09F-64EA-F409-6585ABDBECED}"/>
          </ac:picMkLst>
        </pc:picChg>
        <pc:picChg chg="add mod topLvl">
          <ac:chgData name="Bilal Mohammad" userId="fd6debca6fc80796" providerId="LiveId" clId="{0364F51A-C767-46A3-907C-27262140D749}" dt="2024-08-08T19:01:18.694" v="4531" actId="164"/>
          <ac:picMkLst>
            <pc:docMk/>
            <pc:sldMk cId="1069475902" sldId="256"/>
            <ac:picMk id="81" creationId="{D44B6EB6-17D3-3CDA-39F0-3F7C8F6B431A}"/>
          </ac:picMkLst>
        </pc:picChg>
        <pc:picChg chg="add mod topLvl">
          <ac:chgData name="Bilal Mohammad" userId="fd6debca6fc80796" providerId="LiveId" clId="{0364F51A-C767-46A3-907C-27262140D749}" dt="2024-08-08T19:01:18.694" v="4531" actId="164"/>
          <ac:picMkLst>
            <pc:docMk/>
            <pc:sldMk cId="1069475902" sldId="256"/>
            <ac:picMk id="83" creationId="{978824D1-7637-A1EA-E6C5-1279975493AC}"/>
          </ac:picMkLst>
        </pc:picChg>
        <pc:picChg chg="add mod">
          <ac:chgData name="Bilal Mohammad" userId="fd6debca6fc80796" providerId="LiveId" clId="{0364F51A-C767-46A3-907C-27262140D749}" dt="2024-08-08T20:27:28.553" v="5259" actId="1037"/>
          <ac:picMkLst>
            <pc:docMk/>
            <pc:sldMk cId="1069475902" sldId="256"/>
            <ac:picMk id="84" creationId="{FAE430DF-A57F-E8C6-8681-02BC21EC0C31}"/>
          </ac:picMkLst>
        </pc:picChg>
        <pc:picChg chg="add mod topLvl">
          <ac:chgData name="Bilal Mohammad" userId="fd6debca6fc80796" providerId="LiveId" clId="{0364F51A-C767-46A3-907C-27262140D749}" dt="2024-08-08T19:01:18.694" v="4531" actId="164"/>
          <ac:picMkLst>
            <pc:docMk/>
            <pc:sldMk cId="1069475902" sldId="256"/>
            <ac:picMk id="85" creationId="{503F20D6-FD81-B16B-332A-2D07F5305AB4}"/>
          </ac:picMkLst>
        </pc:picChg>
        <pc:picChg chg="add del mod">
          <ac:chgData name="Bilal Mohammad" userId="fd6debca6fc80796" providerId="LiveId" clId="{0364F51A-C767-46A3-907C-27262140D749}" dt="2024-08-07T20:12:50.747" v="1307" actId="478"/>
          <ac:picMkLst>
            <pc:docMk/>
            <pc:sldMk cId="1069475902" sldId="256"/>
            <ac:picMk id="89" creationId="{79822809-C356-52FE-9B7A-33CD137BE5B4}"/>
          </ac:picMkLst>
        </pc:picChg>
        <pc:picChg chg="add mod topLvl">
          <ac:chgData name="Bilal Mohammad" userId="fd6debca6fc80796" providerId="LiveId" clId="{0364F51A-C767-46A3-907C-27262140D749}" dt="2024-08-08T19:01:18.694" v="4531" actId="164"/>
          <ac:picMkLst>
            <pc:docMk/>
            <pc:sldMk cId="1069475902" sldId="256"/>
            <ac:picMk id="91" creationId="{A7BE4031-C107-3159-76DD-51A9DD30D759}"/>
          </ac:picMkLst>
        </pc:picChg>
        <pc:picChg chg="add del mod topLvl">
          <ac:chgData name="Bilal Mohammad" userId="fd6debca6fc80796" providerId="LiveId" clId="{0364F51A-C767-46A3-907C-27262140D749}" dt="2024-08-08T18:48:26.298" v="4520" actId="478"/>
          <ac:picMkLst>
            <pc:docMk/>
            <pc:sldMk cId="1069475902" sldId="256"/>
            <ac:picMk id="93" creationId="{567A86B7-C705-9997-3A06-BF4CF6A6D6ED}"/>
          </ac:picMkLst>
        </pc:picChg>
        <pc:picChg chg="add mod topLvl">
          <ac:chgData name="Bilal Mohammad" userId="fd6debca6fc80796" providerId="LiveId" clId="{0364F51A-C767-46A3-907C-27262140D749}" dt="2024-08-08T19:01:18.694" v="4531" actId="164"/>
          <ac:picMkLst>
            <pc:docMk/>
            <pc:sldMk cId="1069475902" sldId="256"/>
            <ac:picMk id="95" creationId="{7682D17B-69E5-8B7E-BD58-0D5C000A02F1}"/>
          </ac:picMkLst>
        </pc:picChg>
        <pc:picChg chg="add mod topLvl">
          <ac:chgData name="Bilal Mohammad" userId="fd6debca6fc80796" providerId="LiveId" clId="{0364F51A-C767-46A3-907C-27262140D749}" dt="2024-08-08T19:01:18.694" v="4531" actId="164"/>
          <ac:picMkLst>
            <pc:docMk/>
            <pc:sldMk cId="1069475902" sldId="256"/>
            <ac:picMk id="112" creationId="{4B5BD85B-0448-3C1D-88DE-2E9B0F02BAE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310721793201834E-2"/>
          <c:y val="0.12075301911531296"/>
          <c:w val="0.89137883533000606"/>
          <c:h val="0.7068227175488234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7A003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Sheet1!$A$1:$F$1</c:f>
              <c:strCache>
                <c:ptCount val="6"/>
                <c:pt idx="0">
                  <c:v>Drasil (User-Written)</c:v>
                </c:pt>
                <c:pt idx="1">
                  <c:v>Generated mdBook</c:v>
                </c:pt>
                <c:pt idx="2">
                  <c:v>Generated HTML</c:v>
                </c:pt>
                <c:pt idx="3">
                  <c:v>Generated LaTeX</c:v>
                </c:pt>
                <c:pt idx="4">
                  <c:v>Generated Jupyter</c:v>
                </c:pt>
                <c:pt idx="5">
                  <c:v>Total Generated Formats</c:v>
                </c:pt>
              </c:strCache>
            </c:strRef>
          </c:cat>
          <c:val>
            <c:numRef>
              <c:f>Sheet1!$A$2:$F$2</c:f>
              <c:numCache>
                <c:formatCode>General</c:formatCode>
                <c:ptCount val="6"/>
                <c:pt idx="0">
                  <c:v>1422</c:v>
                </c:pt>
                <c:pt idx="1">
                  <c:v>887</c:v>
                </c:pt>
                <c:pt idx="2">
                  <c:v>3430</c:v>
                </c:pt>
                <c:pt idx="3">
                  <c:v>1372</c:v>
                </c:pt>
                <c:pt idx="4">
                  <c:v>1554</c:v>
                </c:pt>
                <c:pt idx="5">
                  <c:v>7243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C5-41E0-A891-537AD31E8D9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56201919"/>
        <c:axId val="856203359"/>
      </c:barChart>
      <c:catAx>
        <c:axId val="856201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Code 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203359"/>
        <c:crosses val="autoZero"/>
        <c:auto val="1"/>
        <c:lblAlgn val="ctr"/>
        <c:lblOffset val="100"/>
        <c:noMultiLvlLbl val="0"/>
      </c:catAx>
      <c:valAx>
        <c:axId val="856203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Lines</a:t>
                </a:r>
                <a:r>
                  <a:rPr lang="en-CA" baseline="0"/>
                  <a:t> of Code</a:t>
                </a:r>
                <a:endParaRPr lang="en-CA"/>
              </a:p>
            </c:rich>
          </c:tx>
          <c:layout>
            <c:manualLayout>
              <c:xMode val="edge"/>
              <c:yMode val="edge"/>
              <c:x val="9.731082254896618E-3"/>
              <c:y val="0.388372921123455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201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1BF3C-AD8A-46BB-A435-1CCB0DE57456}" type="doc">
      <dgm:prSet loTypeId="urn:microsoft.com/office/officeart/2005/8/layout/vProcess5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CA"/>
        </a:p>
      </dgm:t>
    </dgm:pt>
    <dgm:pt modelId="{E5AE34CC-5E89-4EF7-A560-6C36A4ED9F15}">
      <dgm:prSet phldrT="[Text]"/>
      <dgm:spPr>
        <a:ln>
          <a:solidFill>
            <a:srgbClr val="7A003C"/>
          </a:solidFill>
        </a:ln>
      </dgm:spPr>
      <dgm:t>
        <a:bodyPr/>
        <a:lstStyle/>
        <a:p>
          <a:r>
            <a:rPr lang="en-CA" dirty="0"/>
            <a:t>Manually port an example case study into </a:t>
          </a:r>
          <a:r>
            <a:rPr lang="en-CA" dirty="0" err="1"/>
            <a:t>mdBook</a:t>
          </a:r>
          <a:r>
            <a:rPr lang="en-CA" dirty="0"/>
            <a:t>.</a:t>
          </a:r>
        </a:p>
      </dgm:t>
    </dgm:pt>
    <dgm:pt modelId="{15D4FD99-9EFF-47D3-B339-C7BBE2682F65}" type="parTrans" cxnId="{1CEB266B-C957-4EF7-A058-A7E7E9BDF2EC}">
      <dgm:prSet/>
      <dgm:spPr/>
      <dgm:t>
        <a:bodyPr/>
        <a:lstStyle/>
        <a:p>
          <a:endParaRPr lang="en-CA"/>
        </a:p>
      </dgm:t>
    </dgm:pt>
    <dgm:pt modelId="{9A009DF6-DA59-46AF-95FE-49A3846FCAF0}" type="sibTrans" cxnId="{1CEB266B-C957-4EF7-A058-A7E7E9BDF2EC}">
      <dgm:prSet/>
      <dgm:spPr>
        <a:solidFill>
          <a:srgbClr val="7A003C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CA"/>
        </a:p>
      </dgm:t>
    </dgm:pt>
    <dgm:pt modelId="{AD5CCA71-92D9-4521-A463-323BABE01F77}">
      <dgm:prSet phldrT="[Text]"/>
      <dgm:spPr>
        <a:ln>
          <a:solidFill>
            <a:srgbClr val="7A003C"/>
          </a:solidFill>
        </a:ln>
      </dgm:spPr>
      <dgm:t>
        <a:bodyPr/>
        <a:lstStyle/>
        <a:p>
          <a:r>
            <a:rPr lang="en-CA" dirty="0"/>
            <a:t>Create a Markdown definition DSL in </a:t>
          </a:r>
          <a:r>
            <a:rPr lang="en-CA" dirty="0" err="1"/>
            <a:t>Drasil</a:t>
          </a:r>
          <a:r>
            <a:rPr lang="en-CA" dirty="0"/>
            <a:t>.</a:t>
          </a:r>
        </a:p>
      </dgm:t>
    </dgm:pt>
    <dgm:pt modelId="{980BD563-4966-48F2-B519-E8F277D9F4D4}" type="parTrans" cxnId="{92A27AED-8DC9-4A69-BDE8-E453F1875312}">
      <dgm:prSet/>
      <dgm:spPr/>
      <dgm:t>
        <a:bodyPr/>
        <a:lstStyle/>
        <a:p>
          <a:endParaRPr lang="en-CA"/>
        </a:p>
      </dgm:t>
    </dgm:pt>
    <dgm:pt modelId="{88F7F43F-85F8-45C2-8E4D-CBFC091B05C3}" type="sibTrans" cxnId="{92A27AED-8DC9-4A69-BDE8-E453F1875312}">
      <dgm:prSet/>
      <dgm:spPr>
        <a:solidFill>
          <a:srgbClr val="7A003C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CA"/>
        </a:p>
      </dgm:t>
    </dgm:pt>
    <dgm:pt modelId="{3EBCBA8E-CCC1-4901-9FFE-41DD44914BE0}">
      <dgm:prSet phldrT="[Text]"/>
      <dgm:spPr>
        <a:ln>
          <a:solidFill>
            <a:srgbClr val="7A003C"/>
          </a:solidFill>
        </a:ln>
      </dgm:spPr>
      <dgm:t>
        <a:bodyPr/>
        <a:lstStyle/>
        <a:p>
          <a:r>
            <a:rPr lang="en-CA" dirty="0"/>
            <a:t>Create an encoding of an </a:t>
          </a:r>
          <a:r>
            <a:rPr lang="en-CA" dirty="0" err="1"/>
            <a:t>mdBook</a:t>
          </a:r>
          <a:r>
            <a:rPr lang="en-CA" dirty="0"/>
            <a:t>-based project.</a:t>
          </a:r>
        </a:p>
      </dgm:t>
    </dgm:pt>
    <dgm:pt modelId="{5260E9DC-D107-44A0-A917-9DE286DD5780}" type="parTrans" cxnId="{37591AEE-EEEE-407A-BC4E-CCE36A294038}">
      <dgm:prSet/>
      <dgm:spPr/>
      <dgm:t>
        <a:bodyPr/>
        <a:lstStyle/>
        <a:p>
          <a:endParaRPr lang="en-CA"/>
        </a:p>
      </dgm:t>
    </dgm:pt>
    <dgm:pt modelId="{26880C7F-F3E8-472C-9DAF-998CC26C1E14}" type="sibTrans" cxnId="{37591AEE-EEEE-407A-BC4E-CCE36A294038}">
      <dgm:prSet/>
      <dgm:spPr>
        <a:solidFill>
          <a:srgbClr val="7A003C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CA" dirty="0"/>
        </a:p>
      </dgm:t>
    </dgm:pt>
    <dgm:pt modelId="{16CB44F1-9116-457D-B57C-4F981A8BEDAE}">
      <dgm:prSet phldrT="[Text]"/>
      <dgm:spPr>
        <a:ln>
          <a:solidFill>
            <a:srgbClr val="7A003C"/>
          </a:solidFill>
        </a:ln>
      </dgm:spPr>
      <dgm:t>
        <a:bodyPr/>
        <a:lstStyle/>
        <a:p>
          <a:r>
            <a:rPr lang="en-CA" dirty="0"/>
            <a:t>Create a renderer for the SRS into the </a:t>
          </a:r>
          <a:r>
            <a:rPr lang="en-CA" dirty="0" err="1"/>
            <a:t>mdBook</a:t>
          </a:r>
          <a:r>
            <a:rPr lang="en-CA" dirty="0"/>
            <a:t>-based project encoding.</a:t>
          </a:r>
        </a:p>
      </dgm:t>
    </dgm:pt>
    <dgm:pt modelId="{5B527CEB-D636-44FC-8F52-2B9B8E5D0020}" type="parTrans" cxnId="{88DF5702-5187-4147-9F28-0C4EAD8E1943}">
      <dgm:prSet/>
      <dgm:spPr/>
      <dgm:t>
        <a:bodyPr/>
        <a:lstStyle/>
        <a:p>
          <a:endParaRPr lang="en-CA"/>
        </a:p>
      </dgm:t>
    </dgm:pt>
    <dgm:pt modelId="{898CFE0E-8BBC-47F8-9814-908334BE7515}" type="sibTrans" cxnId="{88DF5702-5187-4147-9F28-0C4EAD8E1943}">
      <dgm:prSet/>
      <dgm:spPr/>
      <dgm:t>
        <a:bodyPr/>
        <a:lstStyle/>
        <a:p>
          <a:endParaRPr lang="en-CA"/>
        </a:p>
      </dgm:t>
    </dgm:pt>
    <dgm:pt modelId="{B9FFA56B-6481-45FF-B520-F68163F4EBB5}" type="pres">
      <dgm:prSet presAssocID="{6751BF3C-AD8A-46BB-A435-1CCB0DE57456}" presName="outerComposite" presStyleCnt="0">
        <dgm:presLayoutVars>
          <dgm:chMax val="5"/>
          <dgm:dir/>
          <dgm:resizeHandles val="exact"/>
        </dgm:presLayoutVars>
      </dgm:prSet>
      <dgm:spPr/>
    </dgm:pt>
    <dgm:pt modelId="{7CD5DB49-EBA9-41EC-96F0-9282A0DFF4AF}" type="pres">
      <dgm:prSet presAssocID="{6751BF3C-AD8A-46BB-A435-1CCB0DE57456}" presName="dummyMaxCanvas" presStyleCnt="0">
        <dgm:presLayoutVars/>
      </dgm:prSet>
      <dgm:spPr/>
    </dgm:pt>
    <dgm:pt modelId="{3C99ECA3-11CF-4736-AC90-1FBD61328733}" type="pres">
      <dgm:prSet presAssocID="{6751BF3C-AD8A-46BB-A435-1CCB0DE57456}" presName="FourNodes_1" presStyleLbl="node1" presStyleIdx="0" presStyleCnt="4">
        <dgm:presLayoutVars>
          <dgm:bulletEnabled val="1"/>
        </dgm:presLayoutVars>
      </dgm:prSet>
      <dgm:spPr/>
    </dgm:pt>
    <dgm:pt modelId="{DAB2764D-F42E-41DC-98DD-6D2048E99900}" type="pres">
      <dgm:prSet presAssocID="{6751BF3C-AD8A-46BB-A435-1CCB0DE57456}" presName="FourNodes_2" presStyleLbl="node1" presStyleIdx="1" presStyleCnt="4">
        <dgm:presLayoutVars>
          <dgm:bulletEnabled val="1"/>
        </dgm:presLayoutVars>
      </dgm:prSet>
      <dgm:spPr/>
    </dgm:pt>
    <dgm:pt modelId="{F545513F-43AB-45A5-A865-60AF748FFBE0}" type="pres">
      <dgm:prSet presAssocID="{6751BF3C-AD8A-46BB-A435-1CCB0DE57456}" presName="FourNodes_3" presStyleLbl="node1" presStyleIdx="2" presStyleCnt="4">
        <dgm:presLayoutVars>
          <dgm:bulletEnabled val="1"/>
        </dgm:presLayoutVars>
      </dgm:prSet>
      <dgm:spPr/>
    </dgm:pt>
    <dgm:pt modelId="{CC3F037C-8734-4B49-94FD-5A56E8C8854F}" type="pres">
      <dgm:prSet presAssocID="{6751BF3C-AD8A-46BB-A435-1CCB0DE57456}" presName="FourNodes_4" presStyleLbl="node1" presStyleIdx="3" presStyleCnt="4">
        <dgm:presLayoutVars>
          <dgm:bulletEnabled val="1"/>
        </dgm:presLayoutVars>
      </dgm:prSet>
      <dgm:spPr/>
    </dgm:pt>
    <dgm:pt modelId="{8025B994-FDAC-4637-9E23-56244BE42A49}" type="pres">
      <dgm:prSet presAssocID="{6751BF3C-AD8A-46BB-A435-1CCB0DE57456}" presName="FourConn_1-2" presStyleLbl="fgAccFollowNode1" presStyleIdx="0" presStyleCnt="3">
        <dgm:presLayoutVars>
          <dgm:bulletEnabled val="1"/>
        </dgm:presLayoutVars>
      </dgm:prSet>
      <dgm:spPr/>
    </dgm:pt>
    <dgm:pt modelId="{0CE7545F-2410-4543-818F-2B24A237D1D5}" type="pres">
      <dgm:prSet presAssocID="{6751BF3C-AD8A-46BB-A435-1CCB0DE57456}" presName="FourConn_2-3" presStyleLbl="fgAccFollowNode1" presStyleIdx="1" presStyleCnt="3">
        <dgm:presLayoutVars>
          <dgm:bulletEnabled val="1"/>
        </dgm:presLayoutVars>
      </dgm:prSet>
      <dgm:spPr/>
    </dgm:pt>
    <dgm:pt modelId="{574E8D73-9C55-4BF0-B6A5-6E83F3C9068C}" type="pres">
      <dgm:prSet presAssocID="{6751BF3C-AD8A-46BB-A435-1CCB0DE57456}" presName="FourConn_3-4" presStyleLbl="fgAccFollowNode1" presStyleIdx="2" presStyleCnt="3">
        <dgm:presLayoutVars>
          <dgm:bulletEnabled val="1"/>
        </dgm:presLayoutVars>
      </dgm:prSet>
      <dgm:spPr/>
    </dgm:pt>
    <dgm:pt modelId="{3992038E-F54A-473D-A37B-11E0D39A1104}" type="pres">
      <dgm:prSet presAssocID="{6751BF3C-AD8A-46BB-A435-1CCB0DE57456}" presName="FourNodes_1_text" presStyleLbl="node1" presStyleIdx="3" presStyleCnt="4">
        <dgm:presLayoutVars>
          <dgm:bulletEnabled val="1"/>
        </dgm:presLayoutVars>
      </dgm:prSet>
      <dgm:spPr/>
    </dgm:pt>
    <dgm:pt modelId="{DBECBF08-22FB-4869-B564-B2A0849DDBE1}" type="pres">
      <dgm:prSet presAssocID="{6751BF3C-AD8A-46BB-A435-1CCB0DE57456}" presName="FourNodes_2_text" presStyleLbl="node1" presStyleIdx="3" presStyleCnt="4">
        <dgm:presLayoutVars>
          <dgm:bulletEnabled val="1"/>
        </dgm:presLayoutVars>
      </dgm:prSet>
      <dgm:spPr/>
    </dgm:pt>
    <dgm:pt modelId="{E9B1070C-75C3-4913-B08F-592C0F9C8F6C}" type="pres">
      <dgm:prSet presAssocID="{6751BF3C-AD8A-46BB-A435-1CCB0DE57456}" presName="FourNodes_3_text" presStyleLbl="node1" presStyleIdx="3" presStyleCnt="4">
        <dgm:presLayoutVars>
          <dgm:bulletEnabled val="1"/>
        </dgm:presLayoutVars>
      </dgm:prSet>
      <dgm:spPr/>
    </dgm:pt>
    <dgm:pt modelId="{B8428FD1-02CA-4218-885B-06E249F8B2AC}" type="pres">
      <dgm:prSet presAssocID="{6751BF3C-AD8A-46BB-A435-1CCB0DE5745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8DF5702-5187-4147-9F28-0C4EAD8E1943}" srcId="{6751BF3C-AD8A-46BB-A435-1CCB0DE57456}" destId="{16CB44F1-9116-457D-B57C-4F981A8BEDAE}" srcOrd="3" destOrd="0" parTransId="{5B527CEB-D636-44FC-8F52-2B9B8E5D0020}" sibTransId="{898CFE0E-8BBC-47F8-9814-908334BE7515}"/>
    <dgm:cxn modelId="{19634F05-E7F0-4C09-89CE-532242F00905}" type="presOf" srcId="{26880C7F-F3E8-472C-9DAF-998CC26C1E14}" destId="{574E8D73-9C55-4BF0-B6A5-6E83F3C9068C}" srcOrd="0" destOrd="0" presId="urn:microsoft.com/office/officeart/2005/8/layout/vProcess5"/>
    <dgm:cxn modelId="{C8A2CC13-4B5F-4A4A-9AFC-83D8BB4C638A}" type="presOf" srcId="{16CB44F1-9116-457D-B57C-4F981A8BEDAE}" destId="{CC3F037C-8734-4B49-94FD-5A56E8C8854F}" srcOrd="0" destOrd="0" presId="urn:microsoft.com/office/officeart/2005/8/layout/vProcess5"/>
    <dgm:cxn modelId="{0F25933A-DCB1-4629-A4D8-A5308EA7F49B}" type="presOf" srcId="{16CB44F1-9116-457D-B57C-4F981A8BEDAE}" destId="{B8428FD1-02CA-4218-885B-06E249F8B2AC}" srcOrd="1" destOrd="0" presId="urn:microsoft.com/office/officeart/2005/8/layout/vProcess5"/>
    <dgm:cxn modelId="{1CEB266B-C957-4EF7-A058-A7E7E9BDF2EC}" srcId="{6751BF3C-AD8A-46BB-A435-1CCB0DE57456}" destId="{E5AE34CC-5E89-4EF7-A560-6C36A4ED9F15}" srcOrd="0" destOrd="0" parTransId="{15D4FD99-9EFF-47D3-B339-C7BBE2682F65}" sibTransId="{9A009DF6-DA59-46AF-95FE-49A3846FCAF0}"/>
    <dgm:cxn modelId="{3CB81950-B37C-4515-B498-D1CBEDC8BE9F}" type="presOf" srcId="{E5AE34CC-5E89-4EF7-A560-6C36A4ED9F15}" destId="{3C99ECA3-11CF-4736-AC90-1FBD61328733}" srcOrd="0" destOrd="0" presId="urn:microsoft.com/office/officeart/2005/8/layout/vProcess5"/>
    <dgm:cxn modelId="{8F5F1B70-AFCE-4174-BC62-0321230587F4}" type="presOf" srcId="{9A009DF6-DA59-46AF-95FE-49A3846FCAF0}" destId="{8025B994-FDAC-4637-9E23-56244BE42A49}" srcOrd="0" destOrd="0" presId="urn:microsoft.com/office/officeart/2005/8/layout/vProcess5"/>
    <dgm:cxn modelId="{DF420876-2011-4CF2-9D78-0F9344D5A550}" type="presOf" srcId="{E5AE34CC-5E89-4EF7-A560-6C36A4ED9F15}" destId="{3992038E-F54A-473D-A37B-11E0D39A1104}" srcOrd="1" destOrd="0" presId="urn:microsoft.com/office/officeart/2005/8/layout/vProcess5"/>
    <dgm:cxn modelId="{40868856-9E8C-487B-B7C2-7B4400E8E9D1}" type="presOf" srcId="{3EBCBA8E-CCC1-4901-9FFE-41DD44914BE0}" destId="{E9B1070C-75C3-4913-B08F-592C0F9C8F6C}" srcOrd="1" destOrd="0" presId="urn:microsoft.com/office/officeart/2005/8/layout/vProcess5"/>
    <dgm:cxn modelId="{F6E9239E-C002-4AB7-A1CA-61696C59301D}" type="presOf" srcId="{AD5CCA71-92D9-4521-A463-323BABE01F77}" destId="{DAB2764D-F42E-41DC-98DD-6D2048E99900}" srcOrd="0" destOrd="0" presId="urn:microsoft.com/office/officeart/2005/8/layout/vProcess5"/>
    <dgm:cxn modelId="{26C308AB-DB92-482E-9F35-F298BFFF7FD2}" type="presOf" srcId="{88F7F43F-85F8-45C2-8E4D-CBFC091B05C3}" destId="{0CE7545F-2410-4543-818F-2B24A237D1D5}" srcOrd="0" destOrd="0" presId="urn:microsoft.com/office/officeart/2005/8/layout/vProcess5"/>
    <dgm:cxn modelId="{DAFD0CD8-22C4-45FF-A503-C52B0051EECF}" type="presOf" srcId="{AD5CCA71-92D9-4521-A463-323BABE01F77}" destId="{DBECBF08-22FB-4869-B564-B2A0849DDBE1}" srcOrd="1" destOrd="0" presId="urn:microsoft.com/office/officeart/2005/8/layout/vProcess5"/>
    <dgm:cxn modelId="{C8AF56E1-4625-4558-83F5-03A50CB69F18}" type="presOf" srcId="{6751BF3C-AD8A-46BB-A435-1CCB0DE57456}" destId="{B9FFA56B-6481-45FF-B520-F68163F4EBB5}" srcOrd="0" destOrd="0" presId="urn:microsoft.com/office/officeart/2005/8/layout/vProcess5"/>
    <dgm:cxn modelId="{92A27AED-8DC9-4A69-BDE8-E453F1875312}" srcId="{6751BF3C-AD8A-46BB-A435-1CCB0DE57456}" destId="{AD5CCA71-92D9-4521-A463-323BABE01F77}" srcOrd="1" destOrd="0" parTransId="{980BD563-4966-48F2-B519-E8F277D9F4D4}" sibTransId="{88F7F43F-85F8-45C2-8E4D-CBFC091B05C3}"/>
    <dgm:cxn modelId="{37591AEE-EEEE-407A-BC4E-CCE36A294038}" srcId="{6751BF3C-AD8A-46BB-A435-1CCB0DE57456}" destId="{3EBCBA8E-CCC1-4901-9FFE-41DD44914BE0}" srcOrd="2" destOrd="0" parTransId="{5260E9DC-D107-44A0-A917-9DE286DD5780}" sibTransId="{26880C7F-F3E8-472C-9DAF-998CC26C1E14}"/>
    <dgm:cxn modelId="{E7B37EF1-3378-4899-A3B2-39C45C684D2A}" type="presOf" srcId="{3EBCBA8E-CCC1-4901-9FFE-41DD44914BE0}" destId="{F545513F-43AB-45A5-A865-60AF748FFBE0}" srcOrd="0" destOrd="0" presId="urn:microsoft.com/office/officeart/2005/8/layout/vProcess5"/>
    <dgm:cxn modelId="{7CD4E1DA-90EE-447B-8436-467472B7B973}" type="presParOf" srcId="{B9FFA56B-6481-45FF-B520-F68163F4EBB5}" destId="{7CD5DB49-EBA9-41EC-96F0-9282A0DFF4AF}" srcOrd="0" destOrd="0" presId="urn:microsoft.com/office/officeart/2005/8/layout/vProcess5"/>
    <dgm:cxn modelId="{1F4274FC-D1F1-481C-A74E-445A01569F4D}" type="presParOf" srcId="{B9FFA56B-6481-45FF-B520-F68163F4EBB5}" destId="{3C99ECA3-11CF-4736-AC90-1FBD61328733}" srcOrd="1" destOrd="0" presId="urn:microsoft.com/office/officeart/2005/8/layout/vProcess5"/>
    <dgm:cxn modelId="{B292A5A7-6340-49F2-A19C-FB65BD427A87}" type="presParOf" srcId="{B9FFA56B-6481-45FF-B520-F68163F4EBB5}" destId="{DAB2764D-F42E-41DC-98DD-6D2048E99900}" srcOrd="2" destOrd="0" presId="urn:microsoft.com/office/officeart/2005/8/layout/vProcess5"/>
    <dgm:cxn modelId="{01EA9EBF-08FB-44B3-8549-33B31E5AD0A6}" type="presParOf" srcId="{B9FFA56B-6481-45FF-B520-F68163F4EBB5}" destId="{F545513F-43AB-45A5-A865-60AF748FFBE0}" srcOrd="3" destOrd="0" presId="urn:microsoft.com/office/officeart/2005/8/layout/vProcess5"/>
    <dgm:cxn modelId="{B67F7674-B674-44A6-B0DC-372C046C0297}" type="presParOf" srcId="{B9FFA56B-6481-45FF-B520-F68163F4EBB5}" destId="{CC3F037C-8734-4B49-94FD-5A56E8C8854F}" srcOrd="4" destOrd="0" presId="urn:microsoft.com/office/officeart/2005/8/layout/vProcess5"/>
    <dgm:cxn modelId="{FC08831A-AA49-4DDA-8530-0B062C4125B3}" type="presParOf" srcId="{B9FFA56B-6481-45FF-B520-F68163F4EBB5}" destId="{8025B994-FDAC-4637-9E23-56244BE42A49}" srcOrd="5" destOrd="0" presId="urn:microsoft.com/office/officeart/2005/8/layout/vProcess5"/>
    <dgm:cxn modelId="{ABC1445A-EC3B-4F92-B9D0-BD2DBFC57932}" type="presParOf" srcId="{B9FFA56B-6481-45FF-B520-F68163F4EBB5}" destId="{0CE7545F-2410-4543-818F-2B24A237D1D5}" srcOrd="6" destOrd="0" presId="urn:microsoft.com/office/officeart/2005/8/layout/vProcess5"/>
    <dgm:cxn modelId="{79D42CA3-256B-4D2A-978E-CF0580DA9ABE}" type="presParOf" srcId="{B9FFA56B-6481-45FF-B520-F68163F4EBB5}" destId="{574E8D73-9C55-4BF0-B6A5-6E83F3C9068C}" srcOrd="7" destOrd="0" presId="urn:microsoft.com/office/officeart/2005/8/layout/vProcess5"/>
    <dgm:cxn modelId="{D5642EAD-012D-434D-BBA8-A55860400E18}" type="presParOf" srcId="{B9FFA56B-6481-45FF-B520-F68163F4EBB5}" destId="{3992038E-F54A-473D-A37B-11E0D39A1104}" srcOrd="8" destOrd="0" presId="urn:microsoft.com/office/officeart/2005/8/layout/vProcess5"/>
    <dgm:cxn modelId="{9DA013EB-F465-4A7E-BB15-7629AFA907F2}" type="presParOf" srcId="{B9FFA56B-6481-45FF-B520-F68163F4EBB5}" destId="{DBECBF08-22FB-4869-B564-B2A0849DDBE1}" srcOrd="9" destOrd="0" presId="urn:microsoft.com/office/officeart/2005/8/layout/vProcess5"/>
    <dgm:cxn modelId="{0D51F895-FED4-4D74-B865-660AD2EEAD63}" type="presParOf" srcId="{B9FFA56B-6481-45FF-B520-F68163F4EBB5}" destId="{E9B1070C-75C3-4913-B08F-592C0F9C8F6C}" srcOrd="10" destOrd="0" presId="urn:microsoft.com/office/officeart/2005/8/layout/vProcess5"/>
    <dgm:cxn modelId="{B19B1A93-5947-47BD-93D3-BBBB054655EF}" type="presParOf" srcId="{B9FFA56B-6481-45FF-B520-F68163F4EBB5}" destId="{B8428FD1-02CA-4218-885B-06E249F8B2A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9ECA3-11CF-4736-AC90-1FBD61328733}">
      <dsp:nvSpPr>
        <dsp:cNvPr id="0" name=""/>
        <dsp:cNvSpPr/>
      </dsp:nvSpPr>
      <dsp:spPr>
        <a:xfrm>
          <a:off x="0" y="0"/>
          <a:ext cx="6210285" cy="6792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A00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Manually port an example case study into </a:t>
          </a:r>
          <a:r>
            <a:rPr lang="en-CA" sz="1700" kern="1200" dirty="0" err="1"/>
            <a:t>mdBook</a:t>
          </a:r>
          <a:r>
            <a:rPr lang="en-CA" sz="1700" kern="1200" dirty="0"/>
            <a:t>.</a:t>
          </a:r>
        </a:p>
      </dsp:txBody>
      <dsp:txXfrm>
        <a:off x="19896" y="19896"/>
        <a:ext cx="5419881" cy="639495"/>
      </dsp:txXfrm>
    </dsp:sp>
    <dsp:sp modelId="{DAB2764D-F42E-41DC-98DD-6D2048E99900}">
      <dsp:nvSpPr>
        <dsp:cNvPr id="0" name=""/>
        <dsp:cNvSpPr/>
      </dsp:nvSpPr>
      <dsp:spPr>
        <a:xfrm>
          <a:off x="520111" y="802794"/>
          <a:ext cx="6210285" cy="6792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A00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Create a Markdown definition DSL in </a:t>
          </a:r>
          <a:r>
            <a:rPr lang="en-CA" sz="1700" kern="1200" dirty="0" err="1"/>
            <a:t>Drasil</a:t>
          </a:r>
          <a:r>
            <a:rPr lang="en-CA" sz="1700" kern="1200" dirty="0"/>
            <a:t>.</a:t>
          </a:r>
        </a:p>
      </dsp:txBody>
      <dsp:txXfrm>
        <a:off x="540007" y="822690"/>
        <a:ext cx="5208845" cy="639495"/>
      </dsp:txXfrm>
    </dsp:sp>
    <dsp:sp modelId="{F545513F-43AB-45A5-A865-60AF748FFBE0}">
      <dsp:nvSpPr>
        <dsp:cNvPr id="0" name=""/>
        <dsp:cNvSpPr/>
      </dsp:nvSpPr>
      <dsp:spPr>
        <a:xfrm>
          <a:off x="1032459" y="1605588"/>
          <a:ext cx="6210285" cy="6792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A00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Create an encoding of an </a:t>
          </a:r>
          <a:r>
            <a:rPr lang="en-CA" sz="1700" kern="1200" dirty="0" err="1"/>
            <a:t>mdBook</a:t>
          </a:r>
          <a:r>
            <a:rPr lang="en-CA" sz="1700" kern="1200" dirty="0"/>
            <a:t>-based project.</a:t>
          </a:r>
        </a:p>
      </dsp:txBody>
      <dsp:txXfrm>
        <a:off x="1052355" y="1625484"/>
        <a:ext cx="5216608" cy="639495"/>
      </dsp:txXfrm>
    </dsp:sp>
    <dsp:sp modelId="{CC3F037C-8734-4B49-94FD-5A56E8C8854F}">
      <dsp:nvSpPr>
        <dsp:cNvPr id="0" name=""/>
        <dsp:cNvSpPr/>
      </dsp:nvSpPr>
      <dsp:spPr>
        <a:xfrm>
          <a:off x="1552571" y="2408382"/>
          <a:ext cx="6210285" cy="6792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7A003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Create a renderer for the SRS into the </a:t>
          </a:r>
          <a:r>
            <a:rPr lang="en-CA" sz="1700" kern="1200" dirty="0" err="1"/>
            <a:t>mdBook</a:t>
          </a:r>
          <a:r>
            <a:rPr lang="en-CA" sz="1700" kern="1200" dirty="0"/>
            <a:t>-based project encoding.</a:t>
          </a:r>
        </a:p>
      </dsp:txBody>
      <dsp:txXfrm>
        <a:off x="1572467" y="2428278"/>
        <a:ext cx="5208845" cy="639495"/>
      </dsp:txXfrm>
    </dsp:sp>
    <dsp:sp modelId="{8025B994-FDAC-4637-9E23-56244BE42A49}">
      <dsp:nvSpPr>
        <dsp:cNvPr id="0" name=""/>
        <dsp:cNvSpPr/>
      </dsp:nvSpPr>
      <dsp:spPr>
        <a:xfrm>
          <a:off x="5768748" y="520272"/>
          <a:ext cx="441536" cy="441536"/>
        </a:xfrm>
        <a:prstGeom prst="downArrow">
          <a:avLst>
            <a:gd name="adj1" fmla="val 55000"/>
            <a:gd name="adj2" fmla="val 45000"/>
          </a:avLst>
        </a:prstGeom>
        <a:solidFill>
          <a:srgbClr val="7A003C">
            <a:alpha val="90000"/>
          </a:srgbClr>
        </a:solidFill>
        <a:ln w="190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000" kern="1200"/>
        </a:p>
      </dsp:txBody>
      <dsp:txXfrm>
        <a:off x="5868094" y="520272"/>
        <a:ext cx="242844" cy="332256"/>
      </dsp:txXfrm>
    </dsp:sp>
    <dsp:sp modelId="{0CE7545F-2410-4543-818F-2B24A237D1D5}">
      <dsp:nvSpPr>
        <dsp:cNvPr id="0" name=""/>
        <dsp:cNvSpPr/>
      </dsp:nvSpPr>
      <dsp:spPr>
        <a:xfrm>
          <a:off x="6288860" y="1323066"/>
          <a:ext cx="441536" cy="441536"/>
        </a:xfrm>
        <a:prstGeom prst="downArrow">
          <a:avLst>
            <a:gd name="adj1" fmla="val 55000"/>
            <a:gd name="adj2" fmla="val 45000"/>
          </a:avLst>
        </a:prstGeom>
        <a:solidFill>
          <a:srgbClr val="7A003C">
            <a:alpha val="90000"/>
          </a:srgbClr>
        </a:solidFill>
        <a:ln w="190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000" kern="1200"/>
        </a:p>
      </dsp:txBody>
      <dsp:txXfrm>
        <a:off x="6388206" y="1323066"/>
        <a:ext cx="242844" cy="332256"/>
      </dsp:txXfrm>
    </dsp:sp>
    <dsp:sp modelId="{574E8D73-9C55-4BF0-B6A5-6E83F3C9068C}">
      <dsp:nvSpPr>
        <dsp:cNvPr id="0" name=""/>
        <dsp:cNvSpPr/>
      </dsp:nvSpPr>
      <dsp:spPr>
        <a:xfrm>
          <a:off x="6801208" y="2125860"/>
          <a:ext cx="441536" cy="441536"/>
        </a:xfrm>
        <a:prstGeom prst="downArrow">
          <a:avLst>
            <a:gd name="adj1" fmla="val 55000"/>
            <a:gd name="adj2" fmla="val 45000"/>
          </a:avLst>
        </a:prstGeom>
        <a:solidFill>
          <a:srgbClr val="7A003C">
            <a:alpha val="90000"/>
          </a:srgbClr>
        </a:solidFill>
        <a:ln w="190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000" kern="1200" dirty="0"/>
        </a:p>
      </dsp:txBody>
      <dsp:txXfrm>
        <a:off x="6900554" y="2125860"/>
        <a:ext cx="242844" cy="332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0.44195</cdr:x>
      <cdr:y>0</cdr:y>
    </cdr:from>
    <cdr:to>
      <cdr:x>0.51685</cdr:x>
      <cdr:y>0.02362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2B8782F-0F0A-6ECE-DEC2-BED9FBED360F}"/>
            </a:ext>
          </a:extLst>
        </cdr:cNvPr>
        <cdr:cNvSpPr txBox="1"/>
      </cdr:nvSpPr>
      <cdr:spPr>
        <a:xfrm xmlns:a="http://schemas.openxmlformats.org/drawingml/2006/main">
          <a:off x="3371851" y="0"/>
          <a:ext cx="571500" cy="1143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CA" sz="1100"/>
        </a:p>
      </cdr:txBody>
    </cdr:sp>
  </cdr:relSizeAnchor>
  <cdr:relSizeAnchor xmlns:cdr="http://schemas.openxmlformats.org/drawingml/2006/chartDrawing">
    <cdr:from>
      <cdr:x>0.40449</cdr:x>
      <cdr:y>0.05315</cdr:y>
    </cdr:from>
    <cdr:to>
      <cdr:x>0.6392</cdr:x>
      <cdr:y>0.08071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7660BA5B-FC54-7AD9-FE11-D77398627AB0}"/>
            </a:ext>
          </a:extLst>
        </cdr:cNvPr>
        <cdr:cNvSpPr txBox="1"/>
      </cdr:nvSpPr>
      <cdr:spPr>
        <a:xfrm xmlns:a="http://schemas.openxmlformats.org/drawingml/2006/main">
          <a:off x="3086101" y="257175"/>
          <a:ext cx="1790700" cy="1333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CA" sz="1100"/>
        </a:p>
      </cdr:txBody>
    </cdr:sp>
  </cdr:relSizeAnchor>
  <cdr:relSizeAnchor xmlns:cdr="http://schemas.openxmlformats.org/drawingml/2006/chartDrawing">
    <cdr:from>
      <cdr:x>0.3171</cdr:x>
      <cdr:y>0.04134</cdr:y>
    </cdr:from>
    <cdr:to>
      <cdr:x>0.66417</cdr:x>
      <cdr:y>0.18307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E8214DB-4CBD-511D-EC99-DC2766F0E1C7}"/>
            </a:ext>
          </a:extLst>
        </cdr:cNvPr>
        <cdr:cNvSpPr txBox="1"/>
      </cdr:nvSpPr>
      <cdr:spPr>
        <a:xfrm xmlns:a="http://schemas.openxmlformats.org/drawingml/2006/main">
          <a:off x="2419351" y="200025"/>
          <a:ext cx="2647950" cy="685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CA" sz="1100"/>
        </a:p>
      </cdr:txBody>
    </cdr:sp>
  </cdr:relSizeAnchor>
  <cdr:relSizeAnchor xmlns:cdr="http://schemas.openxmlformats.org/drawingml/2006/chartDrawing">
    <cdr:from>
      <cdr:x>0.17821</cdr:x>
      <cdr:y>0</cdr:y>
    </cdr:from>
    <cdr:to>
      <cdr:x>0.82179</cdr:x>
      <cdr:y>0.09645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5E9CB6E-D439-CDD4-C23B-47CE6AE6C051}"/>
            </a:ext>
          </a:extLst>
        </cdr:cNvPr>
        <cdr:cNvSpPr txBox="1"/>
      </cdr:nvSpPr>
      <cdr:spPr>
        <a:xfrm xmlns:a="http://schemas.openxmlformats.org/drawingml/2006/main">
          <a:off x="1383394" y="-10988896"/>
          <a:ext cx="4996068" cy="3494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Lines of Code Analysis for the Projectile Case Study</a:t>
          </a:r>
          <a:endParaRPr lang="en-CA" sz="1600" dirty="0">
            <a:solidFill>
              <a:schemeClr val="tx1">
                <a:lumMod val="75000"/>
                <a:lumOff val="25000"/>
              </a:schemeClr>
            </a:solidFill>
            <a:latin typeface="+mj-lt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4CFE0-DC6F-4009-8160-9F80C8F0B444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7138" y="1200150"/>
            <a:ext cx="486092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F4C4C-E93A-4202-B8F3-EC72DD098F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044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F4C4C-E93A-4202-B8F3-EC72DD098F5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01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1"/>
            <a:ext cx="27980640" cy="7640320"/>
          </a:xfrm>
        </p:spPr>
        <p:txBody>
          <a:bodyPr anchor="b"/>
          <a:lstStyle>
            <a:lvl1pPr algn="ctr">
              <a:defRPr sz="19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1"/>
            <a:ext cx="24688800" cy="5298439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113" indent="0" algn="ctr">
              <a:buNone/>
              <a:defRPr sz="6400"/>
            </a:lvl2pPr>
            <a:lvl3pPr marL="2926226" indent="0" algn="ctr">
              <a:buNone/>
              <a:defRPr sz="5760"/>
            </a:lvl3pPr>
            <a:lvl4pPr marL="4389339" indent="0" algn="ctr">
              <a:buNone/>
              <a:defRPr sz="5120"/>
            </a:lvl4pPr>
            <a:lvl5pPr marL="5852453" indent="0" algn="ctr">
              <a:buNone/>
              <a:defRPr sz="5120"/>
            </a:lvl5pPr>
            <a:lvl6pPr marL="7315566" indent="0" algn="ctr">
              <a:buNone/>
              <a:defRPr sz="5120"/>
            </a:lvl6pPr>
            <a:lvl7pPr marL="8778679" indent="0" algn="ctr">
              <a:buNone/>
              <a:defRPr sz="5120"/>
            </a:lvl7pPr>
            <a:lvl8pPr marL="10241792" indent="0" algn="ctr">
              <a:buNone/>
              <a:defRPr sz="5120"/>
            </a:lvl8pPr>
            <a:lvl9pPr marL="11704905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8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03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9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80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6"/>
            <a:ext cx="28392120" cy="9128759"/>
          </a:xfrm>
        </p:spPr>
        <p:txBody>
          <a:bodyPr anchor="b"/>
          <a:lstStyle>
            <a:lvl1pPr>
              <a:defRPr sz="19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6"/>
            <a:ext cx="28392120" cy="4800599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113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226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339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453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566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679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792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905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60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2" y="5379721"/>
            <a:ext cx="13926024" cy="2636519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60" b="1"/>
            </a:lvl3pPr>
            <a:lvl4pPr marL="4389339" indent="0">
              <a:buNone/>
              <a:defRPr sz="5120" b="1"/>
            </a:lvl4pPr>
            <a:lvl5pPr marL="5852453" indent="0">
              <a:buNone/>
              <a:defRPr sz="5120" b="1"/>
            </a:lvl5pPr>
            <a:lvl6pPr marL="7315566" indent="0">
              <a:buNone/>
              <a:defRPr sz="5120" b="1"/>
            </a:lvl6pPr>
            <a:lvl7pPr marL="8778679" indent="0">
              <a:buNone/>
              <a:defRPr sz="5120" b="1"/>
            </a:lvl7pPr>
            <a:lvl8pPr marL="10241792" indent="0">
              <a:buNone/>
              <a:defRPr sz="5120" b="1"/>
            </a:lvl8pPr>
            <a:lvl9pPr marL="11704905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2" y="8016240"/>
            <a:ext cx="13926024" cy="1179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1"/>
            <a:ext cx="13994608" cy="2636519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60" b="1"/>
            </a:lvl3pPr>
            <a:lvl4pPr marL="4389339" indent="0">
              <a:buNone/>
              <a:defRPr sz="5120" b="1"/>
            </a:lvl4pPr>
            <a:lvl5pPr marL="5852453" indent="0">
              <a:buNone/>
              <a:defRPr sz="5120" b="1"/>
            </a:lvl5pPr>
            <a:lvl6pPr marL="7315566" indent="0">
              <a:buNone/>
              <a:defRPr sz="5120" b="1"/>
            </a:lvl6pPr>
            <a:lvl7pPr marL="8778679" indent="0">
              <a:buNone/>
              <a:defRPr sz="5120" b="1"/>
            </a:lvl7pPr>
            <a:lvl8pPr marL="10241792" indent="0">
              <a:buNone/>
              <a:defRPr sz="5120" b="1"/>
            </a:lvl8pPr>
            <a:lvl9pPr marL="11704905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17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4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40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1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1"/>
          </a:xfrm>
        </p:spPr>
        <p:txBody>
          <a:bodyPr/>
          <a:lstStyle>
            <a:lvl1pPr marL="0" indent="0">
              <a:buNone/>
              <a:defRPr sz="5120"/>
            </a:lvl1pPr>
            <a:lvl2pPr marL="1463113" indent="0">
              <a:buNone/>
              <a:defRPr sz="4480"/>
            </a:lvl2pPr>
            <a:lvl3pPr marL="2926226" indent="0">
              <a:buNone/>
              <a:defRPr sz="3840"/>
            </a:lvl3pPr>
            <a:lvl4pPr marL="4389339" indent="0">
              <a:buNone/>
              <a:defRPr sz="3200"/>
            </a:lvl4pPr>
            <a:lvl5pPr marL="5852453" indent="0">
              <a:buNone/>
              <a:defRPr sz="3200"/>
            </a:lvl5pPr>
            <a:lvl6pPr marL="7315566" indent="0">
              <a:buNone/>
              <a:defRPr sz="3200"/>
            </a:lvl6pPr>
            <a:lvl7pPr marL="8778679" indent="0">
              <a:buNone/>
              <a:defRPr sz="3200"/>
            </a:lvl7pPr>
            <a:lvl8pPr marL="10241792" indent="0">
              <a:buNone/>
              <a:defRPr sz="3200"/>
            </a:lvl8pPr>
            <a:lvl9pPr marL="11704905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60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1"/>
            </a:lvl1pPr>
            <a:lvl2pPr marL="1463113" indent="0">
              <a:buNone/>
              <a:defRPr sz="8960"/>
            </a:lvl2pPr>
            <a:lvl3pPr marL="2926226" indent="0">
              <a:buNone/>
              <a:defRPr sz="7680"/>
            </a:lvl3pPr>
            <a:lvl4pPr marL="4389339" indent="0">
              <a:buNone/>
              <a:defRPr sz="6400"/>
            </a:lvl4pPr>
            <a:lvl5pPr marL="5852453" indent="0">
              <a:buNone/>
              <a:defRPr sz="6400"/>
            </a:lvl5pPr>
            <a:lvl6pPr marL="7315566" indent="0">
              <a:buNone/>
              <a:defRPr sz="6400"/>
            </a:lvl6pPr>
            <a:lvl7pPr marL="8778679" indent="0">
              <a:buNone/>
              <a:defRPr sz="6400"/>
            </a:lvl7pPr>
            <a:lvl8pPr marL="10241792" indent="0">
              <a:buNone/>
              <a:defRPr sz="6400"/>
            </a:lvl8pPr>
            <a:lvl9pPr marL="11704905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1"/>
          </a:xfrm>
        </p:spPr>
        <p:txBody>
          <a:bodyPr/>
          <a:lstStyle>
            <a:lvl1pPr marL="0" indent="0">
              <a:buNone/>
              <a:defRPr sz="5120"/>
            </a:lvl1pPr>
            <a:lvl2pPr marL="1463113" indent="0">
              <a:buNone/>
              <a:defRPr sz="4480"/>
            </a:lvl2pPr>
            <a:lvl3pPr marL="2926226" indent="0">
              <a:buNone/>
              <a:defRPr sz="3840"/>
            </a:lvl3pPr>
            <a:lvl4pPr marL="4389339" indent="0">
              <a:buNone/>
              <a:defRPr sz="3200"/>
            </a:lvl4pPr>
            <a:lvl5pPr marL="5852453" indent="0">
              <a:buNone/>
              <a:defRPr sz="3200"/>
            </a:lvl5pPr>
            <a:lvl6pPr marL="7315566" indent="0">
              <a:buNone/>
              <a:defRPr sz="3200"/>
            </a:lvl6pPr>
            <a:lvl7pPr marL="8778679" indent="0">
              <a:buNone/>
              <a:defRPr sz="3200"/>
            </a:lvl7pPr>
            <a:lvl8pPr marL="10241792" indent="0">
              <a:buNone/>
              <a:defRPr sz="3200"/>
            </a:lvl8pPr>
            <a:lvl9pPr marL="11704905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9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E132A-DEB2-4D7F-AB88-2444701CC7A8}" type="datetimeFigureOut">
              <a:rPr lang="en-CA" smtClean="0"/>
              <a:t>2024-08-09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6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226" rtl="0" eaLnBrk="1" latinLnBrk="0" hangingPunct="1">
        <a:lnSpc>
          <a:spcPct val="90000"/>
        </a:lnSpc>
        <a:spcBef>
          <a:spcPct val="0"/>
        </a:spcBef>
        <a:buNone/>
        <a:defRPr sz="140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57" indent="-731557" algn="l" defTabSz="2926226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670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783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896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4009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7122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10235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3349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6462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21" Type="http://schemas.openxmlformats.org/officeDocument/2006/relationships/image" Target="../media/image13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3.png"/><Relationship Id="rId5" Type="http://schemas.openxmlformats.org/officeDocument/2006/relationships/diagramData" Target="../diagrams/data1.xml"/><Relationship Id="rId15" Type="http://schemas.openxmlformats.org/officeDocument/2006/relationships/image" Target="../media/image7.png"/><Relationship Id="rId23" Type="http://schemas.openxmlformats.org/officeDocument/2006/relationships/image" Target="../media/image14.png"/><Relationship Id="rId10" Type="http://schemas.openxmlformats.org/officeDocument/2006/relationships/hyperlink" Target="https://rust-lang.github.io/mdBook/" TargetMode="External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microsoft.com/office/2007/relationships/diagramDrawing" Target="../diagrams/drawing1.xml"/><Relationship Id="rId14" Type="http://schemas.openxmlformats.org/officeDocument/2006/relationships/image" Target="../media/image6.png"/><Relationship Id="rId2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386C48-603A-CAA5-D0F2-C8045A3E4724}"/>
              </a:ext>
            </a:extLst>
          </p:cNvPr>
          <p:cNvSpPr/>
          <p:nvPr/>
        </p:nvSpPr>
        <p:spPr>
          <a:xfrm>
            <a:off x="-34476" y="0"/>
            <a:ext cx="32952875" cy="3244358"/>
          </a:xfrm>
          <a:prstGeom prst="rect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1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" name="Picture 7" descr="A white tree with leaves&#10;&#10;Description automatically generated">
            <a:extLst>
              <a:ext uri="{FF2B5EF4-FFF2-40B4-BE49-F238E27FC236}">
                <a16:creationId xmlns:a16="http://schemas.microsoft.com/office/drawing/2014/main" id="{C4A009A6-B1FC-44AA-45A3-EEEEF86DD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0" y="712943"/>
            <a:ext cx="1918590" cy="1918590"/>
          </a:xfrm>
          <a:prstGeom prst="rect">
            <a:avLst/>
          </a:prstGeom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0FEAADB0-0828-BA85-C5BC-388C9BB47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5066" y="955422"/>
            <a:ext cx="4624749" cy="133136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3F054338-E2D5-35C9-BEB3-B0A647D399F8}"/>
              </a:ext>
            </a:extLst>
          </p:cNvPr>
          <p:cNvGrpSpPr/>
          <p:nvPr/>
        </p:nvGrpSpPr>
        <p:grpSpPr>
          <a:xfrm>
            <a:off x="873142" y="3775051"/>
            <a:ext cx="7762858" cy="7198827"/>
            <a:chOff x="873142" y="3775051"/>
            <a:chExt cx="7762858" cy="719882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66310A-9781-828B-194A-234BA733BDB4}"/>
                </a:ext>
              </a:extLst>
            </p:cNvPr>
            <p:cNvSpPr txBox="1"/>
            <p:nvPr/>
          </p:nvSpPr>
          <p:spPr>
            <a:xfrm>
              <a:off x="873142" y="4510570"/>
              <a:ext cx="7762857" cy="6463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Problem:</a:t>
              </a:r>
              <a:endParaRPr lang="en-CA" sz="1800" b="1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Considerable Duplication: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Handwritten software artifacts often contain repeated information. </a:t>
              </a:r>
              <a:r>
                <a:rPr lang="en-US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[1]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Lack of traceability: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It is challenging to track the origins and dependencies of various software components. </a:t>
              </a:r>
              <a:r>
                <a:rPr lang="en-US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[2]</a:t>
              </a:r>
              <a:endParaRPr lang="en-US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Lack of maintainability: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Maintaining and updating handwritten software is cumbersome and time-consuming. </a:t>
              </a:r>
              <a:r>
                <a:rPr lang="en-US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[2]</a:t>
              </a:r>
              <a:endParaRPr lang="en-US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endParaRPr lang="en-US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Solution:</a:t>
              </a:r>
              <a:endParaRPr lang="en-CA" sz="1800" b="1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b="1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: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a software framework written in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Haskell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that generates all software artifacts (requirements, design, code, tests, build scripts, documentation, etc.) based on a single specification in a domain-specific language (DSL). </a:t>
              </a:r>
              <a:r>
                <a:rPr lang="en-US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[2]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Accomplishes two primary objectives: complete traceability and elimination of knowledge duplication. </a:t>
              </a:r>
              <a:r>
                <a:rPr lang="en-US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[2]</a:t>
              </a:r>
              <a:endParaRPr lang="en-US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endParaRPr lang="en-US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Area of Focus:</a:t>
              </a:r>
              <a:endParaRPr lang="en-CA" sz="1800" b="1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This research poster focuses on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Drasil’s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document generation capabilities, specifically the Software Requirements Specification (SRS).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Users define the SRS once in a single location, and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generates the SRS in various output formats.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Prior to the work done in this research poster,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could generate documentation in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HTML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,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LaTeX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, and </a:t>
              </a:r>
              <a:r>
                <a:rPr lang="en-US" sz="1800" b="1" dirty="0" err="1">
                  <a:ea typeface="Verdana" panose="020B0604030504040204" pitchFamily="34" charset="0"/>
                  <a:cs typeface="Arial" panose="020B0604020202020204" pitchFamily="34" charset="0"/>
                </a:rPr>
                <a:t>Jupyter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Notebook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D7A084-3AA9-C103-EAE0-A836867F9D37}"/>
                </a:ext>
              </a:extLst>
            </p:cNvPr>
            <p:cNvSpPr/>
            <p:nvPr/>
          </p:nvSpPr>
          <p:spPr>
            <a:xfrm>
              <a:off x="873143" y="3775051"/>
              <a:ext cx="7762857" cy="584775"/>
            </a:xfrm>
            <a:prstGeom prst="rect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8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F42C59-747F-6860-842A-31D9C364C045}"/>
                </a:ext>
              </a:extLst>
            </p:cNvPr>
            <p:cNvSpPr txBox="1"/>
            <p:nvPr/>
          </p:nvSpPr>
          <p:spPr>
            <a:xfrm>
              <a:off x="1305563" y="3784025"/>
              <a:ext cx="68980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Introduction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AFED893-BFEB-ACAB-BC24-A6A5F1926105}"/>
              </a:ext>
            </a:extLst>
          </p:cNvPr>
          <p:cNvSpPr/>
          <p:nvPr/>
        </p:nvSpPr>
        <p:spPr>
          <a:xfrm>
            <a:off x="546893" y="3509244"/>
            <a:ext cx="8368507" cy="17853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C189F3-5D35-971F-838F-ED069219F8CA}"/>
              </a:ext>
            </a:extLst>
          </p:cNvPr>
          <p:cNvSpPr/>
          <p:nvPr/>
        </p:nvSpPr>
        <p:spPr>
          <a:xfrm>
            <a:off x="9188022" y="3509244"/>
            <a:ext cx="14507878" cy="17853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7726BB-F4B0-F130-F764-108B9D21995B}"/>
              </a:ext>
            </a:extLst>
          </p:cNvPr>
          <p:cNvSpPr/>
          <p:nvPr/>
        </p:nvSpPr>
        <p:spPr>
          <a:xfrm>
            <a:off x="24002999" y="3509243"/>
            <a:ext cx="8368507" cy="178538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B4F14-C53A-CAD6-394B-B4A42F7DB844}"/>
              </a:ext>
            </a:extLst>
          </p:cNvPr>
          <p:cNvSpPr txBox="1"/>
          <p:nvPr/>
        </p:nvSpPr>
        <p:spPr>
          <a:xfrm>
            <a:off x="9692217" y="1894061"/>
            <a:ext cx="12910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Mohammad Bilal</a:t>
            </a:r>
            <a:r>
              <a:rPr lang="en-CA" sz="3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, Dr. Jacques Carette, Dr. Spencer Smith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E3BB98-871E-53D7-BE1F-26D90D14BFA0}"/>
              </a:ext>
            </a:extLst>
          </p:cNvPr>
          <p:cNvSpPr txBox="1"/>
          <p:nvPr/>
        </p:nvSpPr>
        <p:spPr>
          <a:xfrm>
            <a:off x="8314762" y="2440175"/>
            <a:ext cx="15665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Department of Computing and Software, McMaster University, Hamilton, ON, Canada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6F8D6A-AD3E-D1F5-78BE-6353CF7BC555}"/>
              </a:ext>
            </a:extLst>
          </p:cNvPr>
          <p:cNvSpPr txBox="1"/>
          <p:nvPr/>
        </p:nvSpPr>
        <p:spPr>
          <a:xfrm>
            <a:off x="5167251" y="689596"/>
            <a:ext cx="22583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Leveraging Generative Programming for Software Documentation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547CFAA-0D97-2488-EAC4-ECA18BC63340}"/>
              </a:ext>
            </a:extLst>
          </p:cNvPr>
          <p:cNvGrpSpPr/>
          <p:nvPr/>
        </p:nvGrpSpPr>
        <p:grpSpPr>
          <a:xfrm>
            <a:off x="873142" y="11081519"/>
            <a:ext cx="7762858" cy="5832413"/>
            <a:chOff x="873142" y="10979921"/>
            <a:chExt cx="7762858" cy="583241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181673-5CE4-9A91-8FB0-1935FC792AA7}"/>
                </a:ext>
              </a:extLst>
            </p:cNvPr>
            <p:cNvSpPr txBox="1"/>
            <p:nvPr/>
          </p:nvSpPr>
          <p:spPr>
            <a:xfrm>
              <a:off x="873142" y="11734021"/>
              <a:ext cx="7762857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Goal:</a:t>
              </a:r>
              <a:endParaRPr lang="en-CA" sz="1800" b="1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Expand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Drasil’s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document generation capabilities by generating Software Requirement Specifications (SRS) in </a:t>
              </a:r>
              <a:r>
                <a:rPr lang="en-US" sz="1800" b="1" dirty="0" err="1">
                  <a:ea typeface="Verdana" panose="020B0604030504040204" pitchFamily="34" charset="0"/>
                  <a:cs typeface="Arial" panose="020B0604020202020204" pitchFamily="34" charset="0"/>
                </a:rPr>
                <a:t>mdBook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CA" sz="1800" b="1" dirty="0">
                <a:solidFill>
                  <a:srgbClr val="7A003C"/>
                </a:solidFill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What is </a:t>
              </a:r>
              <a:r>
                <a:rPr lang="en-CA" sz="1800" b="1" dirty="0" err="1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mdBook</a:t>
              </a:r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?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mdBook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is a command line tool designed for creating books in Markdown.</a:t>
              </a:r>
              <a:r>
                <a:rPr lang="en-US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[3]</a:t>
              </a:r>
              <a:endParaRPr lang="en-US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Content is authored in 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Markdown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, and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mdBook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converts it into HTML, automatically applying styles and layout to enhance presentation.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CA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Advantages of </a:t>
              </a:r>
              <a:r>
                <a:rPr lang="en-CA" sz="1800" b="1" dirty="0" err="1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mdBook</a:t>
              </a:r>
              <a:r>
                <a:rPr lang="en-CA" sz="18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Improved Navigation: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Unlike the existing single-page formats,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mdBook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separates each section into its own page.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Enhanced Styling: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Offers advanced styling and layout options for better readability and organization.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800" b="1" dirty="0" err="1">
                  <a:ea typeface="Verdana" panose="020B0604030504040204" pitchFamily="34" charset="0"/>
                  <a:cs typeface="Arial" panose="020B0604020202020204" pitchFamily="34" charset="0"/>
                </a:rPr>
                <a:t>MathJax</a:t>
              </a:r>
              <a:r>
                <a:rPr lang="en-US" sz="1800" b="1" dirty="0">
                  <a:ea typeface="Verdana" panose="020B0604030504040204" pitchFamily="34" charset="0"/>
                  <a:cs typeface="Arial" panose="020B0604020202020204" pitchFamily="34" charset="0"/>
                </a:rPr>
                <a:t> Support: 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Allows you to include mathematical equations and symbols in your documentation using LaTeX. </a:t>
              </a:r>
              <a:r>
                <a:rPr lang="en-US" sz="1800" baseline="30000" dirty="0">
                  <a:ea typeface="Verdana" panose="020B0604030504040204" pitchFamily="34" charset="0"/>
                  <a:cs typeface="Arial" panose="020B0604020202020204" pitchFamily="34" charset="0"/>
                </a:rPr>
                <a:t>[3]</a:t>
              </a:r>
              <a:endParaRPr lang="en-US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  <a:p>
              <a:endParaRPr lang="en-CA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ACA58AE-936B-D02D-BCA9-89C66770596C}"/>
                </a:ext>
              </a:extLst>
            </p:cNvPr>
            <p:cNvSpPr/>
            <p:nvPr/>
          </p:nvSpPr>
          <p:spPr>
            <a:xfrm>
              <a:off x="873143" y="10979921"/>
              <a:ext cx="7762857" cy="584775"/>
            </a:xfrm>
            <a:prstGeom prst="rect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8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A181D4-B7CD-9F8D-A6BA-1066D4E46415}"/>
                </a:ext>
              </a:extLst>
            </p:cNvPr>
            <p:cNvSpPr txBox="1"/>
            <p:nvPr/>
          </p:nvSpPr>
          <p:spPr>
            <a:xfrm>
              <a:off x="1305563" y="10988895"/>
              <a:ext cx="68980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Objective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74D5003-BC7E-B68D-4FAA-31A27ECE4383}"/>
              </a:ext>
            </a:extLst>
          </p:cNvPr>
          <p:cNvGrpSpPr/>
          <p:nvPr/>
        </p:nvGrpSpPr>
        <p:grpSpPr>
          <a:xfrm>
            <a:off x="873142" y="16764938"/>
            <a:ext cx="7762858" cy="4457443"/>
            <a:chOff x="873142" y="16764938"/>
            <a:chExt cx="7762858" cy="4457443"/>
          </a:xfrm>
        </p:grpSpPr>
        <p:graphicFrame>
          <p:nvGraphicFramePr>
            <p:cNvPr id="34" name="Diagram 33">
              <a:extLst>
                <a:ext uri="{FF2B5EF4-FFF2-40B4-BE49-F238E27FC236}">
                  <a16:creationId xmlns:a16="http://schemas.microsoft.com/office/drawing/2014/main" id="{F5A97006-46D2-555C-5044-88D8EFCB25F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66116365"/>
                </p:ext>
              </p:extLst>
            </p:nvPr>
          </p:nvGraphicFramePr>
          <p:xfrm>
            <a:off x="873142" y="17585473"/>
            <a:ext cx="7762857" cy="308767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772301-4081-ECF3-8123-F3CC1D3D7224}"/>
                </a:ext>
              </a:extLst>
            </p:cNvPr>
            <p:cNvSpPr txBox="1"/>
            <p:nvPr/>
          </p:nvSpPr>
          <p:spPr>
            <a:xfrm>
              <a:off x="1282139" y="20883827"/>
              <a:ext cx="68980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>
                  <a:ea typeface="Verdana" panose="020B0604030504040204" pitchFamily="34" charset="0"/>
                  <a:cs typeface="Arial" panose="020B0604020202020204" pitchFamily="34" charset="0"/>
                </a:rPr>
                <a:t>Figure 1</a:t>
              </a:r>
              <a:r>
                <a:rPr lang="en-CA" sz="1600" dirty="0">
                  <a:ea typeface="Verdana" panose="020B0604030504040204" pitchFamily="34" charset="0"/>
                  <a:cs typeface="Arial" panose="020B0604020202020204" pitchFamily="34" charset="0"/>
                </a:rPr>
                <a:t>: </a:t>
              </a:r>
              <a:r>
                <a:rPr lang="en-US" sz="1600" dirty="0">
                  <a:ea typeface="Verdana" panose="020B0604030504040204" pitchFamily="34" charset="0"/>
                  <a:cs typeface="Arial" panose="020B0604020202020204" pitchFamily="34" charset="0"/>
                </a:rPr>
                <a:t>A flowchart detailing the steps followed to achieve the objective.</a:t>
              </a:r>
              <a:endParaRPr lang="en-CA" sz="1600" dirty="0"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D94CC0-C98E-8B7B-E184-3E640CC13261}"/>
                </a:ext>
              </a:extLst>
            </p:cNvPr>
            <p:cNvSpPr/>
            <p:nvPr/>
          </p:nvSpPr>
          <p:spPr>
            <a:xfrm>
              <a:off x="873143" y="16764938"/>
              <a:ext cx="7762857" cy="584775"/>
            </a:xfrm>
            <a:prstGeom prst="rect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8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182D05-6D45-1047-9632-7BFBF114F6D7}"/>
                </a:ext>
              </a:extLst>
            </p:cNvPr>
            <p:cNvSpPr txBox="1"/>
            <p:nvPr/>
          </p:nvSpPr>
          <p:spPr>
            <a:xfrm>
              <a:off x="1305563" y="16773912"/>
              <a:ext cx="68980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Workflow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2E55BC7-C4CA-16AC-CFC0-CC32AB14F895}"/>
              </a:ext>
            </a:extLst>
          </p:cNvPr>
          <p:cNvSpPr/>
          <p:nvPr/>
        </p:nvSpPr>
        <p:spPr>
          <a:xfrm>
            <a:off x="9473975" y="3781498"/>
            <a:ext cx="13970226" cy="584775"/>
          </a:xfrm>
          <a:prstGeom prst="rect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692401-8DF9-136A-5BB6-9DD71F3B588B}"/>
              </a:ext>
            </a:extLst>
          </p:cNvPr>
          <p:cNvSpPr txBox="1"/>
          <p:nvPr/>
        </p:nvSpPr>
        <p:spPr>
          <a:xfrm>
            <a:off x="9906395" y="3790472"/>
            <a:ext cx="12413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0A5DE9-0D1B-DA8A-954F-AF23A9888EC7}"/>
              </a:ext>
            </a:extLst>
          </p:cNvPr>
          <p:cNvSpPr/>
          <p:nvPr/>
        </p:nvSpPr>
        <p:spPr>
          <a:xfrm>
            <a:off x="24345901" y="3780669"/>
            <a:ext cx="7762857" cy="584775"/>
          </a:xfrm>
          <a:prstGeom prst="rect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000023-5F82-6E2B-603E-F322873BA923}"/>
              </a:ext>
            </a:extLst>
          </p:cNvPr>
          <p:cNvSpPr txBox="1"/>
          <p:nvPr/>
        </p:nvSpPr>
        <p:spPr>
          <a:xfrm>
            <a:off x="24778321" y="3789643"/>
            <a:ext cx="689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Discussion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5E7BA02-EFB9-257D-E473-EC64A82F54F3}"/>
              </a:ext>
            </a:extLst>
          </p:cNvPr>
          <p:cNvGrpSpPr/>
          <p:nvPr/>
        </p:nvGrpSpPr>
        <p:grpSpPr>
          <a:xfrm>
            <a:off x="24345898" y="18732887"/>
            <a:ext cx="7762860" cy="2490034"/>
            <a:chOff x="24345898" y="18732887"/>
            <a:chExt cx="7762860" cy="24900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AA42DA6-C7F6-6CB2-14B5-9B078BFA137B}"/>
                </a:ext>
              </a:extLst>
            </p:cNvPr>
            <p:cNvSpPr/>
            <p:nvPr/>
          </p:nvSpPr>
          <p:spPr>
            <a:xfrm>
              <a:off x="24345901" y="18732887"/>
              <a:ext cx="7762857" cy="584775"/>
            </a:xfrm>
            <a:prstGeom prst="rect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8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54AFCDA-4FE7-94C1-2DE1-1AF56DFDB391}"/>
                </a:ext>
              </a:extLst>
            </p:cNvPr>
            <p:cNvSpPr txBox="1"/>
            <p:nvPr/>
          </p:nvSpPr>
          <p:spPr>
            <a:xfrm>
              <a:off x="24778321" y="18741861"/>
              <a:ext cx="68980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Acknowledgements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4E4957B-FD52-9AE9-5391-5A221FE5DBFE}"/>
                </a:ext>
              </a:extLst>
            </p:cNvPr>
            <p:cNvSpPr txBox="1"/>
            <p:nvPr/>
          </p:nvSpPr>
          <p:spPr>
            <a:xfrm>
              <a:off x="24345898" y="19468595"/>
              <a:ext cx="77628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I would like to express my gratitude to the Natural Sciences and Engineering Research Council of Canada (NSERC) for funding this position. I am also thankful to Dr. Spencer Smith and Dr. Jacques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Carette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for offering me this invaluable opportunity to learn and contribute to the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project. Lastly, I extend my appreciation to Jason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Balaci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and Samuel Crawford for their support throughout the summer.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4749CA0-BC23-7DA4-581B-B31D50AC0074}"/>
              </a:ext>
            </a:extLst>
          </p:cNvPr>
          <p:cNvGrpSpPr/>
          <p:nvPr/>
        </p:nvGrpSpPr>
        <p:grpSpPr>
          <a:xfrm>
            <a:off x="24345898" y="15170204"/>
            <a:ext cx="7762860" cy="3371585"/>
            <a:chOff x="24345898" y="15170204"/>
            <a:chExt cx="7762860" cy="337158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994A5DC-FA52-656B-4AF9-35F4C21B95CF}"/>
                </a:ext>
              </a:extLst>
            </p:cNvPr>
            <p:cNvSpPr/>
            <p:nvPr/>
          </p:nvSpPr>
          <p:spPr>
            <a:xfrm>
              <a:off x="24345901" y="15170204"/>
              <a:ext cx="7762857" cy="584775"/>
            </a:xfrm>
            <a:prstGeom prst="rect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81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91A846-29A9-6219-7E90-BF5675264BD0}"/>
                </a:ext>
              </a:extLst>
            </p:cNvPr>
            <p:cNvSpPr txBox="1"/>
            <p:nvPr/>
          </p:nvSpPr>
          <p:spPr>
            <a:xfrm>
              <a:off x="24778321" y="15179178"/>
              <a:ext cx="68980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2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References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69401D9-A020-336A-759A-8AF051EC35A1}"/>
                </a:ext>
              </a:extLst>
            </p:cNvPr>
            <p:cNvSpPr txBox="1"/>
            <p:nvPr/>
          </p:nvSpPr>
          <p:spPr>
            <a:xfrm>
              <a:off x="24345898" y="15910299"/>
              <a:ext cx="7699359" cy="2631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800" dirty="0"/>
                <a:t>[1] </a:t>
              </a:r>
              <a:r>
                <a:rPr lang="en-CA" sz="1800" dirty="0" err="1"/>
                <a:t>Carette</a:t>
              </a:r>
              <a:r>
                <a:rPr lang="en-CA" sz="1800" dirty="0"/>
                <a:t>, Jacques &amp; Smith, Spencer &amp; </a:t>
              </a:r>
              <a:r>
                <a:rPr lang="en-CA" sz="1800" dirty="0" err="1"/>
                <a:t>Balaci</a:t>
              </a:r>
              <a:r>
                <a:rPr lang="en-CA" sz="1800" dirty="0"/>
                <a:t>, Jason. (2023). Generating 	Software for Well-Understood Domains. 10.48550/arXiv.2302.00740.</a:t>
              </a:r>
            </a:p>
            <a:p>
              <a:endParaRPr lang="en-CA" sz="1000" dirty="0"/>
            </a:p>
            <a:p>
              <a:r>
                <a:rPr lang="en-CA" sz="1800" dirty="0"/>
                <a:t>[2] </a:t>
              </a:r>
              <a:r>
                <a:rPr lang="en-US" sz="1800" dirty="0"/>
                <a:t>D. </a:t>
              </a:r>
              <a:r>
                <a:rPr lang="en-US" sz="1800" dirty="0" err="1"/>
                <a:t>Szymczak</a:t>
              </a:r>
              <a:r>
                <a:rPr lang="en-US" sz="1800" dirty="0"/>
                <a:t>, S. Smith and J. </a:t>
              </a:r>
              <a:r>
                <a:rPr lang="en-US" sz="1800" dirty="0" err="1"/>
                <a:t>Carette</a:t>
              </a:r>
              <a:r>
                <a:rPr lang="en-US" sz="1800" dirty="0"/>
                <a:t>, "POSITION PAPER: A Knowledge-	Based Approach to Scientific Software Development," 2016 IEEE/ACM 	International Workshop on Software Engineering for Science 	(SE4Science), Austin, TX, USA, 2016, pp. 23-26.</a:t>
              </a:r>
            </a:p>
            <a:p>
              <a:endParaRPr lang="en-US" sz="1000" dirty="0"/>
            </a:p>
            <a:p>
              <a:r>
                <a:rPr lang="en-US" sz="1800" dirty="0"/>
                <a:t>[3]  “</a:t>
              </a:r>
              <a:r>
                <a:rPr lang="en-US" sz="1800" dirty="0" err="1"/>
                <a:t>MdBook</a:t>
              </a:r>
              <a:r>
                <a:rPr lang="en-US" sz="1800" dirty="0"/>
                <a:t> documentation,” Introduction - </a:t>
              </a:r>
              <a:r>
                <a:rPr lang="en-US" sz="1800" dirty="0" err="1"/>
                <a:t>mdBook</a:t>
              </a:r>
              <a:r>
                <a:rPr lang="en-US" sz="1800" dirty="0"/>
                <a:t> Documentation, 	</a:t>
              </a:r>
              <a:r>
                <a:rPr lang="en-US" sz="1800" dirty="0">
                  <a:hlinkClick r:id="rId10"/>
                </a:rPr>
                <a:t>https://rust-lang.github.io/mdBook/</a:t>
              </a:r>
              <a:r>
                <a:rPr lang="en-US" sz="1800" dirty="0"/>
                <a:t> (accessed Aug. 8, 2024). </a:t>
              </a:r>
              <a:endParaRPr lang="en-CA" sz="1800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AE536D3-BEC8-068D-2CA5-656A3F1310D1}"/>
              </a:ext>
            </a:extLst>
          </p:cNvPr>
          <p:cNvSpPr txBox="1"/>
          <p:nvPr/>
        </p:nvSpPr>
        <p:spPr>
          <a:xfrm>
            <a:off x="24318891" y="4531142"/>
            <a:ext cx="776285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The adoption of </a:t>
            </a:r>
            <a:r>
              <a:rPr lang="en-US" sz="1800" dirty="0" err="1">
                <a:ea typeface="Verdana" panose="020B0604030504040204" pitchFamily="34" charset="0"/>
                <a:cs typeface="Arial" panose="020B0604020202020204" pitchFamily="34" charset="0"/>
              </a:rPr>
              <a:t>mdBook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for </a:t>
            </a:r>
            <a:r>
              <a:rPr lang="en-US" sz="1800">
                <a:ea typeface="Verdana" panose="020B0604030504040204" pitchFamily="34" charset="0"/>
                <a:cs typeface="Arial" panose="020B0604020202020204" pitchFamily="34" charset="0"/>
              </a:rPr>
              <a:t>generating documents 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within </a:t>
            </a:r>
            <a:r>
              <a:rPr lang="en-US" sz="1800" dirty="0" err="1">
                <a:ea typeface="Verdana" panose="020B0604030504040204" pitchFamily="34" charset="0"/>
                <a:cs typeface="Arial" panose="020B0604020202020204" pitchFamily="34" charset="0"/>
              </a:rPr>
              <a:t>Drasil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not only enhances the quality and usability of the documentation but also aligns with the framework’s goals of achieving complete traceability and eliminating knowledge duplication.</a:t>
            </a:r>
          </a:p>
          <a:p>
            <a:endParaRPr lang="en-US" sz="500" dirty="0"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612282" lvl="1" indent="-285750">
              <a:buFont typeface="Wingdings" panose="05000000000000000000" pitchFamily="2" charset="2"/>
              <a:buChar char="§"/>
            </a:pP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Information is defined once and reused consistently across 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all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documentation.</a:t>
            </a:r>
          </a:p>
          <a:p>
            <a:pPr lvl="1"/>
            <a:endParaRPr lang="en-US" sz="500" dirty="0"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612282" lvl="1" indent="-285750">
              <a:buFont typeface="Wingdings" panose="05000000000000000000" pitchFamily="2" charset="2"/>
              <a:buChar char="§"/>
            </a:pP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Maintaining and updating documentation is simplified, as editing the </a:t>
            </a:r>
            <a:r>
              <a:rPr lang="en-US" sz="1800" dirty="0" err="1">
                <a:ea typeface="Verdana" panose="020B0604030504040204" pitchFamily="34" charset="0"/>
                <a:cs typeface="Arial" panose="020B0604020202020204" pitchFamily="34" charset="0"/>
              </a:rPr>
              <a:t>Drasil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source code automatically updates all related documentation.</a:t>
            </a:r>
          </a:p>
          <a:p>
            <a:pPr lvl="1"/>
            <a:endParaRPr lang="en-US" sz="1000" dirty="0"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With a Markdown definition DSL now established in </a:t>
            </a:r>
            <a:r>
              <a:rPr lang="en-US" sz="1800" dirty="0" err="1">
                <a:ea typeface="Verdana" panose="020B0604030504040204" pitchFamily="34" charset="0"/>
                <a:cs typeface="Arial" panose="020B0604020202020204" pitchFamily="34" charset="0"/>
              </a:rPr>
              <a:t>Drasil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, future work can focus on incorporating various Markdown flavors and generating new documentation formats.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1C2C67-122D-3F45-068F-0F88EDEEC5AA}"/>
              </a:ext>
            </a:extLst>
          </p:cNvPr>
          <p:cNvGrpSpPr/>
          <p:nvPr/>
        </p:nvGrpSpPr>
        <p:grpSpPr>
          <a:xfrm>
            <a:off x="9473975" y="4735581"/>
            <a:ext cx="13970449" cy="16578746"/>
            <a:chOff x="9473975" y="4735581"/>
            <a:chExt cx="13970449" cy="16578746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C8A5746-2E49-4FAA-4D6F-4FF806753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301331" y="10230487"/>
              <a:ext cx="3348049" cy="183270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9F6A016-D9CC-B470-9634-90F8E1C43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4925"/>
            <a:stretch/>
          </p:blipFill>
          <p:spPr>
            <a:xfrm>
              <a:off x="9473975" y="16262123"/>
              <a:ext cx="3546841" cy="357687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A9D7970-283F-3EAF-8D5E-1C2912483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429582" y="16262125"/>
              <a:ext cx="3083929" cy="3576878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32B2BFE-9B68-C5E0-5D85-852DFA9C8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179328" y="16267016"/>
              <a:ext cx="2838754" cy="3576878"/>
            </a:xfrm>
            <a:prstGeom prst="rect">
              <a:avLst/>
            </a:prstGeom>
          </p:spPr>
        </p:pic>
        <p:sp>
          <p:nvSpPr>
            <p:cNvPr id="54" name="Arrow: Down 53">
              <a:extLst>
                <a:ext uri="{FF2B5EF4-FFF2-40B4-BE49-F238E27FC236}">
                  <a16:creationId xmlns:a16="http://schemas.microsoft.com/office/drawing/2014/main" id="{FD38BCD8-C8FC-C858-0B69-E658A4238AFC}"/>
                </a:ext>
              </a:extLst>
            </p:cNvPr>
            <p:cNvSpPr/>
            <p:nvPr/>
          </p:nvSpPr>
          <p:spPr>
            <a:xfrm>
              <a:off x="11161225" y="15514552"/>
              <a:ext cx="150136" cy="515561"/>
            </a:xfrm>
            <a:prstGeom prst="downArrow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23663DA1-D03A-37E9-3FE0-949A3922016E}"/>
                </a:ext>
              </a:extLst>
            </p:cNvPr>
            <p:cNvSpPr/>
            <p:nvPr/>
          </p:nvSpPr>
          <p:spPr>
            <a:xfrm>
              <a:off x="14896477" y="15517970"/>
              <a:ext cx="150136" cy="515561"/>
            </a:xfrm>
            <a:prstGeom prst="downArrow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Arrow: Down 73">
              <a:extLst>
                <a:ext uri="{FF2B5EF4-FFF2-40B4-BE49-F238E27FC236}">
                  <a16:creationId xmlns:a16="http://schemas.microsoft.com/office/drawing/2014/main" id="{27DF02F4-8B93-7909-EA33-8AE54A53E9CA}"/>
                </a:ext>
              </a:extLst>
            </p:cNvPr>
            <p:cNvSpPr/>
            <p:nvPr/>
          </p:nvSpPr>
          <p:spPr>
            <a:xfrm>
              <a:off x="18442420" y="15512729"/>
              <a:ext cx="150136" cy="515561"/>
            </a:xfrm>
            <a:prstGeom prst="downArrow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44B6EB6-17D3-3CDA-39F0-3F7C8F6B4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648209" y="12885373"/>
              <a:ext cx="3298157" cy="2424413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78824D1-7637-A1EA-E6C5-127997549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3323505" y="12885373"/>
              <a:ext cx="3298157" cy="2424413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503F20D6-FD81-B16B-332A-2D07F5305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6956796" y="12885372"/>
              <a:ext cx="3198974" cy="2424413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86" name="Right Brace 85">
              <a:extLst>
                <a:ext uri="{FF2B5EF4-FFF2-40B4-BE49-F238E27FC236}">
                  <a16:creationId xmlns:a16="http://schemas.microsoft.com/office/drawing/2014/main" id="{A4C63783-11CE-1B38-4F30-FD82B0EF821E}"/>
                </a:ext>
              </a:extLst>
            </p:cNvPr>
            <p:cNvSpPr/>
            <p:nvPr/>
          </p:nvSpPr>
          <p:spPr>
            <a:xfrm>
              <a:off x="20358022" y="12885372"/>
              <a:ext cx="359398" cy="2424413"/>
            </a:xfrm>
            <a:prstGeom prst="rightBrace">
              <a:avLst/>
            </a:prstGeom>
            <a:ln>
              <a:solidFill>
                <a:srgbClr val="7A003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7" name="Right Brace 86">
              <a:extLst>
                <a:ext uri="{FF2B5EF4-FFF2-40B4-BE49-F238E27FC236}">
                  <a16:creationId xmlns:a16="http://schemas.microsoft.com/office/drawing/2014/main" id="{548BC0E5-2A88-BD77-EF5C-A3E2BBE1368C}"/>
                </a:ext>
              </a:extLst>
            </p:cNvPr>
            <p:cNvSpPr/>
            <p:nvPr/>
          </p:nvSpPr>
          <p:spPr>
            <a:xfrm>
              <a:off x="20352933" y="16262125"/>
              <a:ext cx="359398" cy="3576878"/>
            </a:xfrm>
            <a:prstGeom prst="rightBrace">
              <a:avLst/>
            </a:prstGeom>
            <a:ln>
              <a:solidFill>
                <a:srgbClr val="7A003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A7BE4031-C107-3159-76DD-51A9DD30D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672768" y="10220315"/>
              <a:ext cx="3348049" cy="180794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7682D17B-69E5-8B7E-BD58-0D5C000A0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6852794" y="10237780"/>
              <a:ext cx="3320811" cy="182541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71D25F34-C0D9-4306-9073-DEDBC0C7B5EB}"/>
                </a:ext>
              </a:extLst>
            </p:cNvPr>
            <p:cNvSpPr/>
            <p:nvPr/>
          </p:nvSpPr>
          <p:spPr>
            <a:xfrm>
              <a:off x="20352933" y="10220315"/>
              <a:ext cx="359398" cy="1842874"/>
            </a:xfrm>
            <a:prstGeom prst="rightBrace">
              <a:avLst/>
            </a:prstGeom>
            <a:ln>
              <a:solidFill>
                <a:srgbClr val="7A003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7" name="Arrow: Down 96">
              <a:extLst>
                <a:ext uri="{FF2B5EF4-FFF2-40B4-BE49-F238E27FC236}">
                  <a16:creationId xmlns:a16="http://schemas.microsoft.com/office/drawing/2014/main" id="{CBDF711D-554B-9A7A-690E-529E7D25C308}"/>
                </a:ext>
              </a:extLst>
            </p:cNvPr>
            <p:cNvSpPr/>
            <p:nvPr/>
          </p:nvSpPr>
          <p:spPr>
            <a:xfrm>
              <a:off x="11165159" y="12178382"/>
              <a:ext cx="150136" cy="515561"/>
            </a:xfrm>
            <a:prstGeom prst="downArrow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Arrow: Down 97">
              <a:extLst>
                <a:ext uri="{FF2B5EF4-FFF2-40B4-BE49-F238E27FC236}">
                  <a16:creationId xmlns:a16="http://schemas.microsoft.com/office/drawing/2014/main" id="{DBAADFFC-32F9-6F3A-F27E-0B8CC562A7F7}"/>
                </a:ext>
              </a:extLst>
            </p:cNvPr>
            <p:cNvSpPr/>
            <p:nvPr/>
          </p:nvSpPr>
          <p:spPr>
            <a:xfrm>
              <a:off x="14900410" y="12181800"/>
              <a:ext cx="150136" cy="515561"/>
            </a:xfrm>
            <a:prstGeom prst="downArrow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9" name="Arrow: Down 98">
              <a:extLst>
                <a:ext uri="{FF2B5EF4-FFF2-40B4-BE49-F238E27FC236}">
                  <a16:creationId xmlns:a16="http://schemas.microsoft.com/office/drawing/2014/main" id="{7FAA080E-0B90-0D90-BD60-5FCA4CB6D73A}"/>
                </a:ext>
              </a:extLst>
            </p:cNvPr>
            <p:cNvSpPr/>
            <p:nvPr/>
          </p:nvSpPr>
          <p:spPr>
            <a:xfrm>
              <a:off x="18446353" y="12176559"/>
              <a:ext cx="150136" cy="515561"/>
            </a:xfrm>
            <a:prstGeom prst="downArrow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0" name="Arrow: Down 99">
              <a:extLst>
                <a:ext uri="{FF2B5EF4-FFF2-40B4-BE49-F238E27FC236}">
                  <a16:creationId xmlns:a16="http://schemas.microsoft.com/office/drawing/2014/main" id="{9F810912-4502-9B89-DB00-BA1056252010}"/>
                </a:ext>
              </a:extLst>
            </p:cNvPr>
            <p:cNvSpPr/>
            <p:nvPr/>
          </p:nvSpPr>
          <p:spPr>
            <a:xfrm rot="1901763">
              <a:off x="12788655" y="9470565"/>
              <a:ext cx="150136" cy="515561"/>
            </a:xfrm>
            <a:prstGeom prst="downArrow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1" name="Arrow: Down 100">
              <a:extLst>
                <a:ext uri="{FF2B5EF4-FFF2-40B4-BE49-F238E27FC236}">
                  <a16:creationId xmlns:a16="http://schemas.microsoft.com/office/drawing/2014/main" id="{A8520A3D-DBCF-B1D9-0F52-7C39B7E4E1D7}"/>
                </a:ext>
              </a:extLst>
            </p:cNvPr>
            <p:cNvSpPr/>
            <p:nvPr/>
          </p:nvSpPr>
          <p:spPr>
            <a:xfrm>
              <a:off x="14871239" y="9510827"/>
              <a:ext cx="150136" cy="515561"/>
            </a:xfrm>
            <a:prstGeom prst="downArrow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2" name="Arrow: Down 101">
              <a:extLst>
                <a:ext uri="{FF2B5EF4-FFF2-40B4-BE49-F238E27FC236}">
                  <a16:creationId xmlns:a16="http://schemas.microsoft.com/office/drawing/2014/main" id="{4107020F-43FA-3997-23D6-CB026516601D}"/>
                </a:ext>
              </a:extLst>
            </p:cNvPr>
            <p:cNvSpPr/>
            <p:nvPr/>
          </p:nvSpPr>
          <p:spPr>
            <a:xfrm rot="19899391">
              <a:off x="16777726" y="9510827"/>
              <a:ext cx="150136" cy="515561"/>
            </a:xfrm>
            <a:prstGeom prst="downArrow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3" name="Right Brace 102">
              <a:extLst>
                <a:ext uri="{FF2B5EF4-FFF2-40B4-BE49-F238E27FC236}">
                  <a16:creationId xmlns:a16="http://schemas.microsoft.com/office/drawing/2014/main" id="{0BA5FFAE-D0C6-3099-C437-69FD8F14EB9C}"/>
                </a:ext>
              </a:extLst>
            </p:cNvPr>
            <p:cNvSpPr/>
            <p:nvPr/>
          </p:nvSpPr>
          <p:spPr>
            <a:xfrm>
              <a:off x="20352933" y="7400637"/>
              <a:ext cx="359398" cy="1842874"/>
            </a:xfrm>
            <a:prstGeom prst="rightBrace">
              <a:avLst/>
            </a:prstGeom>
            <a:ln>
              <a:solidFill>
                <a:srgbClr val="7A003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042C7C2-BE95-A008-14CF-2FD1488B16CF}"/>
                </a:ext>
              </a:extLst>
            </p:cNvPr>
            <p:cNvSpPr txBox="1"/>
            <p:nvPr/>
          </p:nvSpPr>
          <p:spPr>
            <a:xfrm>
              <a:off x="10578418" y="20043655"/>
              <a:ext cx="1399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 err="1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mdBook</a:t>
              </a:r>
              <a:endParaRPr lang="en-CA" sz="2000" b="1" dirty="0">
                <a:solidFill>
                  <a:srgbClr val="7A003C"/>
                </a:solidFill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9EB2A6E-7F75-24DD-0586-254D1F9595E7}"/>
                </a:ext>
              </a:extLst>
            </p:cNvPr>
            <p:cNvSpPr txBox="1"/>
            <p:nvPr/>
          </p:nvSpPr>
          <p:spPr>
            <a:xfrm>
              <a:off x="14539248" y="20038073"/>
              <a:ext cx="1044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HTML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C4EA28C-4D95-E692-3F3E-FF9CFF41CB7A}"/>
                </a:ext>
              </a:extLst>
            </p:cNvPr>
            <p:cNvSpPr txBox="1"/>
            <p:nvPr/>
          </p:nvSpPr>
          <p:spPr>
            <a:xfrm>
              <a:off x="18216156" y="20036324"/>
              <a:ext cx="11649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b="1" dirty="0">
                  <a:solidFill>
                    <a:srgbClr val="7A003C"/>
                  </a:solidFill>
                  <a:ea typeface="Verdana" panose="020B0604030504040204" pitchFamily="34" charset="0"/>
                  <a:cs typeface="Arial" panose="020B0604020202020204" pitchFamily="34" charset="0"/>
                </a:rPr>
                <a:t>LaTeX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4B5BD85B-0448-3C1D-88DE-2E9B0F02B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2972431" y="7410968"/>
              <a:ext cx="3881975" cy="189167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13" name="Arrow: Down 112">
              <a:extLst>
                <a:ext uri="{FF2B5EF4-FFF2-40B4-BE49-F238E27FC236}">
                  <a16:creationId xmlns:a16="http://schemas.microsoft.com/office/drawing/2014/main" id="{7BDFD38A-2BC4-CAF1-D352-DB41E304DA8F}"/>
                </a:ext>
              </a:extLst>
            </p:cNvPr>
            <p:cNvSpPr/>
            <p:nvPr/>
          </p:nvSpPr>
          <p:spPr>
            <a:xfrm>
              <a:off x="14870882" y="6734613"/>
              <a:ext cx="150136" cy="515561"/>
            </a:xfrm>
            <a:prstGeom prst="downArrow">
              <a:avLst/>
            </a:prstGeom>
            <a:solidFill>
              <a:srgbClr val="7A003C"/>
            </a:solidFill>
            <a:ln>
              <a:solidFill>
                <a:srgbClr val="7A00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4" name="Right Brace 113">
              <a:extLst>
                <a:ext uri="{FF2B5EF4-FFF2-40B4-BE49-F238E27FC236}">
                  <a16:creationId xmlns:a16="http://schemas.microsoft.com/office/drawing/2014/main" id="{5E2EED58-F98A-BC33-F333-600434E10DA1}"/>
                </a:ext>
              </a:extLst>
            </p:cNvPr>
            <p:cNvSpPr/>
            <p:nvPr/>
          </p:nvSpPr>
          <p:spPr>
            <a:xfrm>
              <a:off x="20352933" y="4735581"/>
              <a:ext cx="359398" cy="1842874"/>
            </a:xfrm>
            <a:prstGeom prst="rightBrace">
              <a:avLst/>
            </a:prstGeom>
            <a:ln>
              <a:solidFill>
                <a:srgbClr val="7A003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E4C258-B152-698B-3DD6-4CC0473D5BD0}"/>
                </a:ext>
              </a:extLst>
            </p:cNvPr>
            <p:cNvSpPr txBox="1"/>
            <p:nvPr/>
          </p:nvSpPr>
          <p:spPr>
            <a:xfrm>
              <a:off x="20911244" y="10346174"/>
              <a:ext cx="253318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Domain-Specific Languages (DSLs) for transforming </a:t>
              </a:r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Drasil’s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internal representation into specific formats.</a:t>
              </a:r>
              <a:endParaRPr lang="en-CA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5BE1474-08AE-E412-0A25-9147777C8A91}"/>
                </a:ext>
              </a:extLst>
            </p:cNvPr>
            <p:cNvSpPr txBox="1"/>
            <p:nvPr/>
          </p:nvSpPr>
          <p:spPr>
            <a:xfrm>
              <a:off x="21064195" y="7877589"/>
              <a:ext cx="22489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Drasil’s</a:t>
              </a:r>
              <a:r>
                <a:rPr lang="en-CA" sz="1800" dirty="0">
                  <a:ea typeface="Verdana" panose="020B0604030504040204" pitchFamily="34" charset="0"/>
                  <a:cs typeface="Arial" panose="020B0604020202020204" pitchFamily="34" charset="0"/>
                </a:rPr>
                <a:t> internal representation of a document.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35D2E29-FE33-62F9-56DA-A4ED528D81E8}"/>
                </a:ext>
              </a:extLst>
            </p:cNvPr>
            <p:cNvSpPr txBox="1"/>
            <p:nvPr/>
          </p:nvSpPr>
          <p:spPr>
            <a:xfrm>
              <a:off x="20927144" y="13916103"/>
              <a:ext cx="2248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ea typeface="Verdana" panose="020B0604030504040204" pitchFamily="34" charset="0"/>
                  <a:cs typeface="Arial" panose="020B0604020202020204" pitchFamily="34" charset="0"/>
                </a:rPr>
                <a:t>Generated Code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4B25BB4-BE48-08AE-74A2-14D346AE00AF}"/>
                </a:ext>
              </a:extLst>
            </p:cNvPr>
            <p:cNvSpPr txBox="1"/>
            <p:nvPr/>
          </p:nvSpPr>
          <p:spPr>
            <a:xfrm>
              <a:off x="20927268" y="17881187"/>
              <a:ext cx="2248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ea typeface="Verdana" panose="020B0604030504040204" pitchFamily="34" charset="0"/>
                  <a:cs typeface="Arial" panose="020B0604020202020204" pitchFamily="34" charset="0"/>
                </a:rPr>
                <a:t>Rendered Output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AFDD2F1-8699-19F9-7B2E-2007F6A3888C}"/>
                </a:ext>
              </a:extLst>
            </p:cNvPr>
            <p:cNvSpPr txBox="1"/>
            <p:nvPr/>
          </p:nvSpPr>
          <p:spPr>
            <a:xfrm>
              <a:off x="20987512" y="5198554"/>
              <a:ext cx="22489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800" dirty="0">
                  <a:ea typeface="Verdana" panose="020B0604030504040204" pitchFamily="34" charset="0"/>
                  <a:cs typeface="Arial" panose="020B0604020202020204" pitchFamily="34" charset="0"/>
                </a:rPr>
                <a:t> source code: The code authored by the user.</a:t>
              </a:r>
              <a:endParaRPr lang="en-CA" sz="1800" dirty="0"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DB08D1B-46A5-4948-E3ED-C1B5B23AE00A}"/>
                </a:ext>
              </a:extLst>
            </p:cNvPr>
            <p:cNvSpPr txBox="1"/>
            <p:nvPr/>
          </p:nvSpPr>
          <p:spPr>
            <a:xfrm>
              <a:off x="9598855" y="20729552"/>
              <a:ext cx="138453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>
                  <a:ea typeface="Verdana" panose="020B0604030504040204" pitchFamily="34" charset="0"/>
                  <a:cs typeface="Arial" panose="020B0604020202020204" pitchFamily="34" charset="0"/>
                </a:rPr>
                <a:t>Figure 2: </a:t>
              </a:r>
              <a:r>
                <a:rPr lang="en-US" sz="1600" dirty="0">
                  <a:ea typeface="Verdana" panose="020B0604030504040204" pitchFamily="34" charset="0"/>
                  <a:cs typeface="Arial" panose="020B0604020202020204" pitchFamily="34" charset="0"/>
                </a:rPr>
                <a:t>A flowchart illustrating a simplified version of the document generation process in </a:t>
              </a:r>
              <a:r>
                <a:rPr lang="en-US" sz="1600" dirty="0" err="1">
                  <a:ea typeface="Verdana" panose="020B0604030504040204" pitchFamily="34" charset="0"/>
                  <a:cs typeface="Arial" panose="020B0604020202020204" pitchFamily="34" charset="0"/>
                </a:rPr>
                <a:t>Drasil</a:t>
              </a:r>
              <a:r>
                <a:rPr lang="en-US" sz="1600" dirty="0">
                  <a:ea typeface="Verdana" panose="020B0604030504040204" pitchFamily="34" charset="0"/>
                  <a:cs typeface="Arial" panose="020B0604020202020204" pitchFamily="34" charset="0"/>
                </a:rPr>
                <a:t>. The items highlighted in red represent the contributions from this research poster.</a:t>
              </a:r>
              <a:endParaRPr lang="en-CA" sz="1600" b="1" dirty="0"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6E0CCDB0-BA59-3380-903E-D05DB62B0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0643754" y="4735581"/>
              <a:ext cx="8655582" cy="184023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71D65D8B-570D-F406-2E1A-33AFBFC02B59}"/>
              </a:ext>
            </a:extLst>
          </p:cNvPr>
          <p:cNvSpPr/>
          <p:nvPr/>
        </p:nvSpPr>
        <p:spPr>
          <a:xfrm>
            <a:off x="24345901" y="8028120"/>
            <a:ext cx="7762857" cy="584775"/>
          </a:xfrm>
          <a:prstGeom prst="rect">
            <a:avLst/>
          </a:prstGeom>
          <a:solidFill>
            <a:srgbClr val="7A003C"/>
          </a:solidFill>
          <a:ln>
            <a:solidFill>
              <a:srgbClr val="7A00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8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32BF8C-EF5F-7E77-814D-F79CAEC82D00}"/>
              </a:ext>
            </a:extLst>
          </p:cNvPr>
          <p:cNvSpPr txBox="1"/>
          <p:nvPr/>
        </p:nvSpPr>
        <p:spPr>
          <a:xfrm>
            <a:off x="24778321" y="8037094"/>
            <a:ext cx="689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Benefits of Generative Programming</a:t>
            </a:r>
          </a:p>
        </p:txBody>
      </p: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DF643C4D-E1EE-3A9A-0CF2-0781210787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413368"/>
              </p:ext>
            </p:extLst>
          </p:nvPr>
        </p:nvGraphicFramePr>
        <p:xfrm>
          <a:off x="24345897" y="11065096"/>
          <a:ext cx="7762857" cy="362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EC9C7AF5-BDC0-7042-8053-85F30EABB756}"/>
              </a:ext>
            </a:extLst>
          </p:cNvPr>
          <p:cNvSpPr txBox="1"/>
          <p:nvPr/>
        </p:nvSpPr>
        <p:spPr>
          <a:xfrm>
            <a:off x="24711654" y="14709326"/>
            <a:ext cx="6898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ea typeface="Verdana" panose="020B0604030504040204" pitchFamily="34" charset="0"/>
                <a:cs typeface="Arial" panose="020B0604020202020204" pitchFamily="34" charset="0"/>
              </a:rPr>
              <a:t>Figure 3</a:t>
            </a:r>
            <a:r>
              <a:rPr lang="en-CA" sz="1600" dirty="0"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ea typeface="Verdana" panose="020B0604030504040204" pitchFamily="34" charset="0"/>
                <a:cs typeface="Arial" panose="020B0604020202020204" pitchFamily="34" charset="0"/>
              </a:rPr>
              <a:t>A comparison of user-written code vs. generated code lines.</a:t>
            </a:r>
            <a:endParaRPr lang="en-CA" sz="1600" dirty="0"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BE780F-2650-965F-8801-BDA657D7E2F7}"/>
              </a:ext>
            </a:extLst>
          </p:cNvPr>
          <p:cNvSpPr txBox="1"/>
          <p:nvPr/>
        </p:nvSpPr>
        <p:spPr>
          <a:xfrm>
            <a:off x="24324728" y="8710438"/>
            <a:ext cx="7762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A003C"/>
                </a:solidFill>
                <a:ea typeface="Verdana" panose="020B0604030504040204" pitchFamily="34" charset="0"/>
                <a:cs typeface="Arial" panose="020B0604020202020204" pitchFamily="34" charset="0"/>
              </a:rPr>
              <a:t>Streamlined LaTeX updates: 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The rendering of the multiplication operator in LaTeX was updated, requiring only a 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4-line change of </a:t>
            </a:r>
            <a:r>
              <a:rPr lang="en-US" sz="1800" b="1" dirty="0" err="1">
                <a:ea typeface="Verdana" panose="020B0604030504040204" pitchFamily="34" charset="0"/>
                <a:cs typeface="Arial" panose="020B0604020202020204" pitchFamily="34" charset="0"/>
              </a:rPr>
              <a:t>Drasil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 code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. This small adjustment resulted in approximately 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1360 modifications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across 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67 files 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of generated code, showcasing the efficiency of </a:t>
            </a:r>
            <a:r>
              <a:rPr lang="en-US" sz="1800" dirty="0" err="1">
                <a:ea typeface="Verdana" panose="020B0604030504040204" pitchFamily="34" charset="0"/>
                <a:cs typeface="Arial" panose="020B0604020202020204" pitchFamily="34" charset="0"/>
              </a:rPr>
              <a:t>Drasil’s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generative approach.</a:t>
            </a:r>
          </a:p>
          <a:p>
            <a:endParaRPr lang="en-US" sz="1800" dirty="0"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In the graph below, software documentation generated using </a:t>
            </a:r>
            <a:r>
              <a:rPr lang="en-US" sz="1800" dirty="0" err="1">
                <a:ea typeface="Verdana" panose="020B0604030504040204" pitchFamily="34" charset="0"/>
                <a:cs typeface="Arial" panose="020B0604020202020204" pitchFamily="34" charset="0"/>
              </a:rPr>
              <a:t>Drasil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required only 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1,422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lines of user-written code, resulting in 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7,243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lines of generated code. That is approximately a </a:t>
            </a:r>
            <a:r>
              <a:rPr lang="en-US" sz="1800" b="1" dirty="0">
                <a:ea typeface="Verdana" panose="020B0604030504040204" pitchFamily="34" charset="0"/>
                <a:cs typeface="Arial" panose="020B0604020202020204" pitchFamily="34" charset="0"/>
              </a:rPr>
              <a:t>1:5</a:t>
            </a:r>
            <a:r>
              <a:rPr lang="en-US" sz="1800" dirty="0">
                <a:ea typeface="Verdana" panose="020B0604030504040204" pitchFamily="34" charset="0"/>
                <a:cs typeface="Arial" panose="020B0604020202020204" pitchFamily="34" charset="0"/>
              </a:rPr>
              <a:t> ratio!</a:t>
            </a:r>
            <a:endParaRPr lang="en-CA" sz="1800" dirty="0"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Picture 83" descr="A qr code on a black background&#10;&#10;Description automatically generated">
            <a:extLst>
              <a:ext uri="{FF2B5EF4-FFF2-40B4-BE49-F238E27FC236}">
                <a16:creationId xmlns:a16="http://schemas.microsoft.com/office/drawing/2014/main" id="{FAE430DF-A57F-E8C6-8681-02BC21EC0C3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60" y="662883"/>
            <a:ext cx="2009139" cy="207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7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48x36 Template.potx" id="{3C221F3D-B3CF-4227-A4A9-8C9F223CBAF8}" vid="{4F58F222-017E-4D6B-854E-6470456F0D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</TotalTime>
  <Words>851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Verdana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Underground Designer</dc:creator>
  <cp:lastModifiedBy>Bilal Mohammad</cp:lastModifiedBy>
  <cp:revision>3</cp:revision>
  <dcterms:created xsi:type="dcterms:W3CDTF">2024-06-12T17:08:11Z</dcterms:created>
  <dcterms:modified xsi:type="dcterms:W3CDTF">2024-08-09T16:47:59Z</dcterms:modified>
</cp:coreProperties>
</file>