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47E"/>
    <a:srgbClr val="664D3F"/>
    <a:srgbClr val="7C4B3B"/>
    <a:srgbClr val="F0F0F0"/>
    <a:srgbClr val="46B1E1"/>
    <a:srgbClr val="A80153"/>
    <a:srgbClr val="7A003C"/>
    <a:srgbClr val="810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5223" autoAdjust="0"/>
  </p:normalViewPr>
  <p:slideViewPr>
    <p:cSldViewPr snapToGrid="0">
      <p:cViewPr varScale="1">
        <p:scale>
          <a:sx n="28" d="100"/>
          <a:sy n="28" d="100"/>
        </p:scale>
        <p:origin x="537" y="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BFD7C5-7264-4E0B-8E96-487E7530E26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CA"/>
        </a:p>
      </dgm:t>
    </dgm:pt>
    <dgm:pt modelId="{553A4BCE-A42B-4A4E-8DDE-0A624AB89074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600" dirty="0">
              <a:cs typeface="Courier New" panose="02070309020205020404" pitchFamily="49" charset="0"/>
            </a:rPr>
            <a:t>Define the Purpose and Scope</a:t>
          </a:r>
          <a:endParaRPr lang="en-CA" sz="1600" dirty="0"/>
        </a:p>
      </dgm:t>
    </dgm:pt>
    <dgm:pt modelId="{EB5E7759-0B92-4755-8A06-442660769C7D}" type="parTrans" cxnId="{61834C76-3F1F-430F-99F7-327D8680E300}">
      <dgm:prSet/>
      <dgm:spPr/>
      <dgm:t>
        <a:bodyPr/>
        <a:lstStyle/>
        <a:p>
          <a:endParaRPr lang="en-CA"/>
        </a:p>
      </dgm:t>
    </dgm:pt>
    <dgm:pt modelId="{36E165CD-CA2D-4401-9AF9-CC71E8288E50}" type="sibTrans" cxnId="{61834C76-3F1F-430F-99F7-327D8680E300}">
      <dgm:prSet/>
      <dgm:spPr/>
      <dgm:t>
        <a:bodyPr/>
        <a:lstStyle/>
        <a:p>
          <a:endParaRPr lang="en-CA"/>
        </a:p>
      </dgm:t>
    </dgm:pt>
    <dgm:pt modelId="{B847BCD1-44CA-4462-AD24-8E5881184E23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CA" sz="1600" dirty="0">
              <a:cs typeface="Courier New" panose="02070309020205020404" pitchFamily="49" charset="0"/>
            </a:rPr>
            <a:t>Identify and Label Classes</a:t>
          </a:r>
          <a:endParaRPr lang="en-CA" sz="1600" dirty="0"/>
        </a:p>
      </dgm:t>
    </dgm:pt>
    <dgm:pt modelId="{37726177-7981-4C13-8787-F6D66F2CD02C}" type="parTrans" cxnId="{643CA433-F82F-4896-BD4A-D393A97E02A8}">
      <dgm:prSet/>
      <dgm:spPr/>
      <dgm:t>
        <a:bodyPr/>
        <a:lstStyle/>
        <a:p>
          <a:endParaRPr lang="en-CA"/>
        </a:p>
      </dgm:t>
    </dgm:pt>
    <dgm:pt modelId="{1E5BE4D3-CC43-4C4B-960A-9C337C07FD4F}" type="sibTrans" cxnId="{643CA433-F82F-4896-BD4A-D393A97E02A8}">
      <dgm:prSet/>
      <dgm:spPr/>
      <dgm:t>
        <a:bodyPr/>
        <a:lstStyle/>
        <a:p>
          <a:endParaRPr lang="en-CA"/>
        </a:p>
      </dgm:t>
    </dgm:pt>
    <dgm:pt modelId="{574E52F2-393E-46F8-9088-30B750F0F2DD}">
      <dgm:prSet phldrT="[Text]" custT="1"/>
      <dgm:spPr/>
      <dgm:t>
        <a:bodyPr/>
        <a:lstStyle/>
        <a:p>
          <a:r>
            <a:rPr lang="en-CA" sz="1600" dirty="0"/>
            <a:t>Add Attributes</a:t>
          </a:r>
        </a:p>
      </dgm:t>
    </dgm:pt>
    <dgm:pt modelId="{0F5CC513-F648-4202-9BA4-433F3E5F5320}" type="parTrans" cxnId="{5A7485BB-70F7-4EB2-A867-D7AF44650511}">
      <dgm:prSet/>
      <dgm:spPr/>
      <dgm:t>
        <a:bodyPr/>
        <a:lstStyle/>
        <a:p>
          <a:endParaRPr lang="en-CA"/>
        </a:p>
      </dgm:t>
    </dgm:pt>
    <dgm:pt modelId="{2C0F7550-F403-47B9-9EC2-6CFA848726E5}" type="sibTrans" cxnId="{5A7485BB-70F7-4EB2-A867-D7AF44650511}">
      <dgm:prSet/>
      <dgm:spPr/>
      <dgm:t>
        <a:bodyPr/>
        <a:lstStyle/>
        <a:p>
          <a:endParaRPr lang="en-CA"/>
        </a:p>
      </dgm:t>
    </dgm:pt>
    <dgm:pt modelId="{019703E5-0C90-48FB-816B-A14F075CFBF3}">
      <dgm:prSet phldrT="[Text]" custT="1"/>
      <dgm:spPr/>
      <dgm:t>
        <a:bodyPr/>
        <a:lstStyle/>
        <a:p>
          <a:r>
            <a:rPr lang="en-CA" sz="1600" dirty="0"/>
            <a:t>Show Relationships</a:t>
          </a:r>
        </a:p>
      </dgm:t>
    </dgm:pt>
    <dgm:pt modelId="{46420E0E-CE4F-4487-BF9E-F8C82CD232E5}" type="parTrans" cxnId="{600771DD-B4AD-4DFB-95E7-4724E41763F9}">
      <dgm:prSet/>
      <dgm:spPr/>
      <dgm:t>
        <a:bodyPr/>
        <a:lstStyle/>
        <a:p>
          <a:endParaRPr lang="en-CA"/>
        </a:p>
      </dgm:t>
    </dgm:pt>
    <dgm:pt modelId="{DBC13212-253B-4878-94D4-C4DB95A5A553}" type="sibTrans" cxnId="{600771DD-B4AD-4DFB-95E7-4724E41763F9}">
      <dgm:prSet/>
      <dgm:spPr/>
      <dgm:t>
        <a:bodyPr/>
        <a:lstStyle/>
        <a:p>
          <a:endParaRPr lang="en-CA"/>
        </a:p>
      </dgm:t>
    </dgm:pt>
    <dgm:pt modelId="{C550DF24-AF2C-4790-A438-C2EB973A70B8}">
      <dgm:prSet phldrT="[Text]" custT="1"/>
      <dgm:spPr/>
      <dgm:t>
        <a:bodyPr/>
        <a:lstStyle/>
        <a:p>
          <a:r>
            <a:rPr lang="en-CA" sz="1600" dirty="0"/>
            <a:t>Review, Refine, Share, Iterate</a:t>
          </a:r>
        </a:p>
      </dgm:t>
    </dgm:pt>
    <dgm:pt modelId="{9A4336F3-4F01-45A2-9744-B231C5A98E49}" type="parTrans" cxnId="{A0CDDBD8-EDE2-4589-A181-68A2373D23F6}">
      <dgm:prSet/>
      <dgm:spPr/>
      <dgm:t>
        <a:bodyPr/>
        <a:lstStyle/>
        <a:p>
          <a:endParaRPr lang="en-CA"/>
        </a:p>
      </dgm:t>
    </dgm:pt>
    <dgm:pt modelId="{E22311B4-D507-4328-8298-B027B5766AB3}" type="sibTrans" cxnId="{A0CDDBD8-EDE2-4589-A181-68A2373D23F6}">
      <dgm:prSet/>
      <dgm:spPr/>
      <dgm:t>
        <a:bodyPr/>
        <a:lstStyle/>
        <a:p>
          <a:endParaRPr lang="en-CA"/>
        </a:p>
      </dgm:t>
    </dgm:pt>
    <dgm:pt modelId="{9061D753-BCF5-4241-9C74-5A7F1448EC82}" type="pres">
      <dgm:prSet presAssocID="{FFBFD7C5-7264-4E0B-8E96-487E7530E262}" presName="rootnode" presStyleCnt="0">
        <dgm:presLayoutVars>
          <dgm:chMax/>
          <dgm:chPref/>
          <dgm:dir/>
          <dgm:animLvl val="lvl"/>
        </dgm:presLayoutVars>
      </dgm:prSet>
      <dgm:spPr/>
    </dgm:pt>
    <dgm:pt modelId="{C65781B2-B8C8-44B0-BBB2-8A234C9C69DB}" type="pres">
      <dgm:prSet presAssocID="{553A4BCE-A42B-4A4E-8DDE-0A624AB89074}" presName="composite" presStyleCnt="0"/>
      <dgm:spPr/>
    </dgm:pt>
    <dgm:pt modelId="{6D394C61-0AC0-44FD-80DC-9469C3ED5086}" type="pres">
      <dgm:prSet presAssocID="{553A4BCE-A42B-4A4E-8DDE-0A624AB89074}" presName="bentUpArrow1" presStyleLbl="alignImgPlace1" presStyleIdx="0" presStyleCnt="4" custLinFactNeighborX="-27857" custLinFactNeighborY="1539"/>
      <dgm:spPr/>
    </dgm:pt>
    <dgm:pt modelId="{AAAB1275-59F9-4C38-BE42-15C1BA513D5D}" type="pres">
      <dgm:prSet presAssocID="{553A4BCE-A42B-4A4E-8DDE-0A624AB89074}" presName="ParentText" presStyleLbl="node1" presStyleIdx="0" presStyleCnt="5" custScaleX="190073">
        <dgm:presLayoutVars>
          <dgm:chMax val="1"/>
          <dgm:chPref val="1"/>
          <dgm:bulletEnabled val="1"/>
        </dgm:presLayoutVars>
      </dgm:prSet>
      <dgm:spPr/>
    </dgm:pt>
    <dgm:pt modelId="{D5567DA8-AFD2-49C3-89D3-C5769728786D}" type="pres">
      <dgm:prSet presAssocID="{553A4BCE-A42B-4A4E-8DDE-0A624AB89074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7D88075-5D20-430C-AE9D-A4977CDA680E}" type="pres">
      <dgm:prSet presAssocID="{36E165CD-CA2D-4401-9AF9-CC71E8288E50}" presName="sibTrans" presStyleCnt="0"/>
      <dgm:spPr/>
    </dgm:pt>
    <dgm:pt modelId="{8AC1D4B5-8BEC-4D33-B6B3-22443AECD5DB}" type="pres">
      <dgm:prSet presAssocID="{B847BCD1-44CA-4462-AD24-8E5881184E23}" presName="composite" presStyleCnt="0"/>
      <dgm:spPr/>
    </dgm:pt>
    <dgm:pt modelId="{0D50D092-5AB2-4A88-A51F-257D83BDC9E6}" type="pres">
      <dgm:prSet presAssocID="{B847BCD1-44CA-4462-AD24-8E5881184E23}" presName="bentUpArrow1" presStyleLbl="alignImgPlace1" presStyleIdx="1" presStyleCnt="4" custLinFactNeighborX="-27857" custLinFactNeighborY="1539"/>
      <dgm:spPr/>
    </dgm:pt>
    <dgm:pt modelId="{A61A9F8D-EC79-44A7-B032-68088F2EEADD}" type="pres">
      <dgm:prSet presAssocID="{B847BCD1-44CA-4462-AD24-8E5881184E23}" presName="ParentText" presStyleLbl="node1" presStyleIdx="1" presStyleCnt="5" custScaleX="190073">
        <dgm:presLayoutVars>
          <dgm:chMax val="1"/>
          <dgm:chPref val="1"/>
          <dgm:bulletEnabled val="1"/>
        </dgm:presLayoutVars>
      </dgm:prSet>
      <dgm:spPr/>
    </dgm:pt>
    <dgm:pt modelId="{00C49CC3-EB32-41E6-BB32-7C1322347569}" type="pres">
      <dgm:prSet presAssocID="{B847BCD1-44CA-4462-AD24-8E5881184E2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7938F8A-053F-4285-A6D6-85F72AC4E980}" type="pres">
      <dgm:prSet presAssocID="{1E5BE4D3-CC43-4C4B-960A-9C337C07FD4F}" presName="sibTrans" presStyleCnt="0"/>
      <dgm:spPr/>
    </dgm:pt>
    <dgm:pt modelId="{77B5BFFE-94FB-4BEF-AE5F-A6ECB9CE2872}" type="pres">
      <dgm:prSet presAssocID="{574E52F2-393E-46F8-9088-30B750F0F2DD}" presName="composite" presStyleCnt="0"/>
      <dgm:spPr/>
    </dgm:pt>
    <dgm:pt modelId="{82B58783-2B90-4C95-B1A1-831C68D89EDF}" type="pres">
      <dgm:prSet presAssocID="{574E52F2-393E-46F8-9088-30B750F0F2DD}" presName="bentUpArrow1" presStyleLbl="alignImgPlace1" presStyleIdx="2" presStyleCnt="4" custLinFactNeighborX="-27857" custLinFactNeighborY="1539"/>
      <dgm:spPr/>
    </dgm:pt>
    <dgm:pt modelId="{ABA84191-1C2C-4338-AA24-BEC8A9CCDFBA}" type="pres">
      <dgm:prSet presAssocID="{574E52F2-393E-46F8-9088-30B750F0F2DD}" presName="ParentText" presStyleLbl="node1" presStyleIdx="2" presStyleCnt="5" custScaleX="190073">
        <dgm:presLayoutVars>
          <dgm:chMax val="1"/>
          <dgm:chPref val="1"/>
          <dgm:bulletEnabled val="1"/>
        </dgm:presLayoutVars>
      </dgm:prSet>
      <dgm:spPr/>
    </dgm:pt>
    <dgm:pt modelId="{2A5CE248-B029-4B5B-8C2B-FB12AE3F339C}" type="pres">
      <dgm:prSet presAssocID="{574E52F2-393E-46F8-9088-30B750F0F2DD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5649366-2AC2-463A-9AB0-412CD16ED35F}" type="pres">
      <dgm:prSet presAssocID="{2C0F7550-F403-47B9-9EC2-6CFA848726E5}" presName="sibTrans" presStyleCnt="0"/>
      <dgm:spPr/>
    </dgm:pt>
    <dgm:pt modelId="{796479F5-F024-4DA2-BC03-3198A58D65BC}" type="pres">
      <dgm:prSet presAssocID="{019703E5-0C90-48FB-816B-A14F075CFBF3}" presName="composite" presStyleCnt="0"/>
      <dgm:spPr/>
    </dgm:pt>
    <dgm:pt modelId="{AAC7939E-3AF5-4E00-A705-D9F00C017978}" type="pres">
      <dgm:prSet presAssocID="{019703E5-0C90-48FB-816B-A14F075CFBF3}" presName="bentUpArrow1" presStyleLbl="alignImgPlace1" presStyleIdx="3" presStyleCnt="4" custLinFactNeighborX="-27857" custLinFactNeighborY="1539"/>
      <dgm:spPr/>
    </dgm:pt>
    <dgm:pt modelId="{24A95E2C-F21E-4F05-B06B-EB47B5E5FC5D}" type="pres">
      <dgm:prSet presAssocID="{019703E5-0C90-48FB-816B-A14F075CFBF3}" presName="ParentText" presStyleLbl="node1" presStyleIdx="3" presStyleCnt="5" custScaleX="190073">
        <dgm:presLayoutVars>
          <dgm:chMax val="1"/>
          <dgm:chPref val="1"/>
          <dgm:bulletEnabled val="1"/>
        </dgm:presLayoutVars>
      </dgm:prSet>
      <dgm:spPr/>
    </dgm:pt>
    <dgm:pt modelId="{2D6E10A2-F1DA-4294-A708-FB8D06D14C0E}" type="pres">
      <dgm:prSet presAssocID="{019703E5-0C90-48FB-816B-A14F075CFBF3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5D91C53-1FA2-47F0-B2C1-EDD0D0712AA4}" type="pres">
      <dgm:prSet presAssocID="{DBC13212-253B-4878-94D4-C4DB95A5A553}" presName="sibTrans" presStyleCnt="0"/>
      <dgm:spPr/>
    </dgm:pt>
    <dgm:pt modelId="{CD0450E0-D6BE-4CE6-84DA-70CBD53D1F17}" type="pres">
      <dgm:prSet presAssocID="{C550DF24-AF2C-4790-A438-C2EB973A70B8}" presName="composite" presStyleCnt="0"/>
      <dgm:spPr/>
    </dgm:pt>
    <dgm:pt modelId="{3C0A9105-AF14-43C6-ABF8-69BD06428B38}" type="pres">
      <dgm:prSet presAssocID="{C550DF24-AF2C-4790-A438-C2EB973A70B8}" presName="ParentText" presStyleLbl="node1" presStyleIdx="4" presStyleCnt="5" custScaleX="190073">
        <dgm:presLayoutVars>
          <dgm:chMax val="1"/>
          <dgm:chPref val="1"/>
          <dgm:bulletEnabled val="1"/>
        </dgm:presLayoutVars>
      </dgm:prSet>
      <dgm:spPr/>
    </dgm:pt>
  </dgm:ptLst>
  <dgm:cxnLst>
    <dgm:cxn modelId="{643CA433-F82F-4896-BD4A-D393A97E02A8}" srcId="{FFBFD7C5-7264-4E0B-8E96-487E7530E262}" destId="{B847BCD1-44CA-4462-AD24-8E5881184E23}" srcOrd="1" destOrd="0" parTransId="{37726177-7981-4C13-8787-F6D66F2CD02C}" sibTransId="{1E5BE4D3-CC43-4C4B-960A-9C337C07FD4F}"/>
    <dgm:cxn modelId="{D102EC37-0639-4523-ACDB-A179E8424351}" type="presOf" srcId="{B847BCD1-44CA-4462-AD24-8E5881184E23}" destId="{A61A9F8D-EC79-44A7-B032-68088F2EEADD}" srcOrd="0" destOrd="0" presId="urn:microsoft.com/office/officeart/2005/8/layout/StepDownProcess"/>
    <dgm:cxn modelId="{98CF0738-761D-4F21-87E7-C191233F981E}" type="presOf" srcId="{FFBFD7C5-7264-4E0B-8E96-487E7530E262}" destId="{9061D753-BCF5-4241-9C74-5A7F1448EC82}" srcOrd="0" destOrd="0" presId="urn:microsoft.com/office/officeart/2005/8/layout/StepDownProcess"/>
    <dgm:cxn modelId="{23C6326F-CDB1-44B3-BA8F-F980E57E3E8F}" type="presOf" srcId="{019703E5-0C90-48FB-816B-A14F075CFBF3}" destId="{24A95E2C-F21E-4F05-B06B-EB47B5E5FC5D}" srcOrd="0" destOrd="0" presId="urn:microsoft.com/office/officeart/2005/8/layout/StepDownProcess"/>
    <dgm:cxn modelId="{61834C76-3F1F-430F-99F7-327D8680E300}" srcId="{FFBFD7C5-7264-4E0B-8E96-487E7530E262}" destId="{553A4BCE-A42B-4A4E-8DDE-0A624AB89074}" srcOrd="0" destOrd="0" parTransId="{EB5E7759-0B92-4755-8A06-442660769C7D}" sibTransId="{36E165CD-CA2D-4401-9AF9-CC71E8288E50}"/>
    <dgm:cxn modelId="{942D3393-6CB6-4789-8167-7FA157D1F292}" type="presOf" srcId="{574E52F2-393E-46F8-9088-30B750F0F2DD}" destId="{ABA84191-1C2C-4338-AA24-BEC8A9CCDFBA}" srcOrd="0" destOrd="0" presId="urn:microsoft.com/office/officeart/2005/8/layout/StepDownProcess"/>
    <dgm:cxn modelId="{94611D9A-CE1A-4F07-99B2-77C18618DBC9}" type="presOf" srcId="{553A4BCE-A42B-4A4E-8DDE-0A624AB89074}" destId="{AAAB1275-59F9-4C38-BE42-15C1BA513D5D}" srcOrd="0" destOrd="0" presId="urn:microsoft.com/office/officeart/2005/8/layout/StepDownProcess"/>
    <dgm:cxn modelId="{5A7485BB-70F7-4EB2-A867-D7AF44650511}" srcId="{FFBFD7C5-7264-4E0B-8E96-487E7530E262}" destId="{574E52F2-393E-46F8-9088-30B750F0F2DD}" srcOrd="2" destOrd="0" parTransId="{0F5CC513-F648-4202-9BA4-433F3E5F5320}" sibTransId="{2C0F7550-F403-47B9-9EC2-6CFA848726E5}"/>
    <dgm:cxn modelId="{A0CDDBD8-EDE2-4589-A181-68A2373D23F6}" srcId="{FFBFD7C5-7264-4E0B-8E96-487E7530E262}" destId="{C550DF24-AF2C-4790-A438-C2EB973A70B8}" srcOrd="4" destOrd="0" parTransId="{9A4336F3-4F01-45A2-9744-B231C5A98E49}" sibTransId="{E22311B4-D507-4328-8298-B027B5766AB3}"/>
    <dgm:cxn modelId="{600771DD-B4AD-4DFB-95E7-4724E41763F9}" srcId="{FFBFD7C5-7264-4E0B-8E96-487E7530E262}" destId="{019703E5-0C90-48FB-816B-A14F075CFBF3}" srcOrd="3" destOrd="0" parTransId="{46420E0E-CE4F-4487-BF9E-F8C82CD232E5}" sibTransId="{DBC13212-253B-4878-94D4-C4DB95A5A553}"/>
    <dgm:cxn modelId="{2963A8FC-E7E5-4C64-8D23-04045E0EAA8D}" type="presOf" srcId="{C550DF24-AF2C-4790-A438-C2EB973A70B8}" destId="{3C0A9105-AF14-43C6-ABF8-69BD06428B38}" srcOrd="0" destOrd="0" presId="urn:microsoft.com/office/officeart/2005/8/layout/StepDownProcess"/>
    <dgm:cxn modelId="{6B5582F7-5F25-4F61-807F-EC2F2F648AB0}" type="presParOf" srcId="{9061D753-BCF5-4241-9C74-5A7F1448EC82}" destId="{C65781B2-B8C8-44B0-BBB2-8A234C9C69DB}" srcOrd="0" destOrd="0" presId="urn:microsoft.com/office/officeart/2005/8/layout/StepDownProcess"/>
    <dgm:cxn modelId="{46B3FC80-59DB-4018-93EB-AB71558BFDE9}" type="presParOf" srcId="{C65781B2-B8C8-44B0-BBB2-8A234C9C69DB}" destId="{6D394C61-0AC0-44FD-80DC-9469C3ED5086}" srcOrd="0" destOrd="0" presId="urn:microsoft.com/office/officeart/2005/8/layout/StepDownProcess"/>
    <dgm:cxn modelId="{B95FAD94-3895-42A7-B4AB-43231611DBD9}" type="presParOf" srcId="{C65781B2-B8C8-44B0-BBB2-8A234C9C69DB}" destId="{AAAB1275-59F9-4C38-BE42-15C1BA513D5D}" srcOrd="1" destOrd="0" presId="urn:microsoft.com/office/officeart/2005/8/layout/StepDownProcess"/>
    <dgm:cxn modelId="{08AB7712-8E55-4CC6-8203-C0F960B45E06}" type="presParOf" srcId="{C65781B2-B8C8-44B0-BBB2-8A234C9C69DB}" destId="{D5567DA8-AFD2-49C3-89D3-C5769728786D}" srcOrd="2" destOrd="0" presId="urn:microsoft.com/office/officeart/2005/8/layout/StepDownProcess"/>
    <dgm:cxn modelId="{28930516-5067-4D7C-8DAE-C6FF154DF72D}" type="presParOf" srcId="{9061D753-BCF5-4241-9C74-5A7F1448EC82}" destId="{97D88075-5D20-430C-AE9D-A4977CDA680E}" srcOrd="1" destOrd="0" presId="urn:microsoft.com/office/officeart/2005/8/layout/StepDownProcess"/>
    <dgm:cxn modelId="{DDC78D9A-5D86-483A-B4B1-3F99192F1B75}" type="presParOf" srcId="{9061D753-BCF5-4241-9C74-5A7F1448EC82}" destId="{8AC1D4B5-8BEC-4D33-B6B3-22443AECD5DB}" srcOrd="2" destOrd="0" presId="urn:microsoft.com/office/officeart/2005/8/layout/StepDownProcess"/>
    <dgm:cxn modelId="{0E1F7E87-E951-48ED-8109-11A3C5CBB71F}" type="presParOf" srcId="{8AC1D4B5-8BEC-4D33-B6B3-22443AECD5DB}" destId="{0D50D092-5AB2-4A88-A51F-257D83BDC9E6}" srcOrd="0" destOrd="0" presId="urn:microsoft.com/office/officeart/2005/8/layout/StepDownProcess"/>
    <dgm:cxn modelId="{386DD16D-B2A3-46AD-AC8D-B008EC68F466}" type="presParOf" srcId="{8AC1D4B5-8BEC-4D33-B6B3-22443AECD5DB}" destId="{A61A9F8D-EC79-44A7-B032-68088F2EEADD}" srcOrd="1" destOrd="0" presId="urn:microsoft.com/office/officeart/2005/8/layout/StepDownProcess"/>
    <dgm:cxn modelId="{714B43A7-E0D9-44F5-A830-81E03DA9B671}" type="presParOf" srcId="{8AC1D4B5-8BEC-4D33-B6B3-22443AECD5DB}" destId="{00C49CC3-EB32-41E6-BB32-7C1322347569}" srcOrd="2" destOrd="0" presId="urn:microsoft.com/office/officeart/2005/8/layout/StepDownProcess"/>
    <dgm:cxn modelId="{349E4EBC-B0FE-4CBB-8A46-6C17AFE42B98}" type="presParOf" srcId="{9061D753-BCF5-4241-9C74-5A7F1448EC82}" destId="{B7938F8A-053F-4285-A6D6-85F72AC4E980}" srcOrd="3" destOrd="0" presId="urn:microsoft.com/office/officeart/2005/8/layout/StepDownProcess"/>
    <dgm:cxn modelId="{3BB12A81-B35B-4BC0-9AD3-A579B2E77551}" type="presParOf" srcId="{9061D753-BCF5-4241-9C74-5A7F1448EC82}" destId="{77B5BFFE-94FB-4BEF-AE5F-A6ECB9CE2872}" srcOrd="4" destOrd="0" presId="urn:microsoft.com/office/officeart/2005/8/layout/StepDownProcess"/>
    <dgm:cxn modelId="{7CD52EAE-A1CF-4778-9451-2E562F4E9E47}" type="presParOf" srcId="{77B5BFFE-94FB-4BEF-AE5F-A6ECB9CE2872}" destId="{82B58783-2B90-4C95-B1A1-831C68D89EDF}" srcOrd="0" destOrd="0" presId="urn:microsoft.com/office/officeart/2005/8/layout/StepDownProcess"/>
    <dgm:cxn modelId="{2670C137-C651-4DF8-973B-A695E08F971C}" type="presParOf" srcId="{77B5BFFE-94FB-4BEF-AE5F-A6ECB9CE2872}" destId="{ABA84191-1C2C-4338-AA24-BEC8A9CCDFBA}" srcOrd="1" destOrd="0" presId="urn:microsoft.com/office/officeart/2005/8/layout/StepDownProcess"/>
    <dgm:cxn modelId="{F4134984-65C0-49BA-8060-D348A18462DF}" type="presParOf" srcId="{77B5BFFE-94FB-4BEF-AE5F-A6ECB9CE2872}" destId="{2A5CE248-B029-4B5B-8C2B-FB12AE3F339C}" srcOrd="2" destOrd="0" presId="urn:microsoft.com/office/officeart/2005/8/layout/StepDownProcess"/>
    <dgm:cxn modelId="{0FBCE2A7-5104-4550-B442-D09C7CBE6BE4}" type="presParOf" srcId="{9061D753-BCF5-4241-9C74-5A7F1448EC82}" destId="{85649366-2AC2-463A-9AB0-412CD16ED35F}" srcOrd="5" destOrd="0" presId="urn:microsoft.com/office/officeart/2005/8/layout/StepDownProcess"/>
    <dgm:cxn modelId="{E1809023-6559-47D5-B718-FD8674D617C0}" type="presParOf" srcId="{9061D753-BCF5-4241-9C74-5A7F1448EC82}" destId="{796479F5-F024-4DA2-BC03-3198A58D65BC}" srcOrd="6" destOrd="0" presId="urn:microsoft.com/office/officeart/2005/8/layout/StepDownProcess"/>
    <dgm:cxn modelId="{ADAAE669-EEF8-4F13-9739-E8F92918E64B}" type="presParOf" srcId="{796479F5-F024-4DA2-BC03-3198A58D65BC}" destId="{AAC7939E-3AF5-4E00-A705-D9F00C017978}" srcOrd="0" destOrd="0" presId="urn:microsoft.com/office/officeart/2005/8/layout/StepDownProcess"/>
    <dgm:cxn modelId="{9A56E3A8-21CB-4387-B591-77633CC8B7E8}" type="presParOf" srcId="{796479F5-F024-4DA2-BC03-3198A58D65BC}" destId="{24A95E2C-F21E-4F05-B06B-EB47B5E5FC5D}" srcOrd="1" destOrd="0" presId="urn:microsoft.com/office/officeart/2005/8/layout/StepDownProcess"/>
    <dgm:cxn modelId="{25ACCA61-5831-4F35-8886-C60D84A1EA3C}" type="presParOf" srcId="{796479F5-F024-4DA2-BC03-3198A58D65BC}" destId="{2D6E10A2-F1DA-4294-A708-FB8D06D14C0E}" srcOrd="2" destOrd="0" presId="urn:microsoft.com/office/officeart/2005/8/layout/StepDownProcess"/>
    <dgm:cxn modelId="{DD336A08-A4EB-4EA1-AFD1-712B4592A9E5}" type="presParOf" srcId="{9061D753-BCF5-4241-9C74-5A7F1448EC82}" destId="{F5D91C53-1FA2-47F0-B2C1-EDD0D0712AA4}" srcOrd="7" destOrd="0" presId="urn:microsoft.com/office/officeart/2005/8/layout/StepDownProcess"/>
    <dgm:cxn modelId="{E8A5AD67-26BD-4C81-B649-612F99C1F4F0}" type="presParOf" srcId="{9061D753-BCF5-4241-9C74-5A7F1448EC82}" destId="{CD0450E0-D6BE-4CE6-84DA-70CBD53D1F17}" srcOrd="8" destOrd="0" presId="urn:microsoft.com/office/officeart/2005/8/layout/StepDownProcess"/>
    <dgm:cxn modelId="{BFF97944-22F9-4EFE-8A96-08AC06BA3549}" type="presParOf" srcId="{CD0450E0-D6BE-4CE6-84DA-70CBD53D1F17}" destId="{3C0A9105-AF14-43C6-ABF8-69BD06428B3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94C61-0AC0-44FD-80DC-9469C3ED5086}">
      <dsp:nvSpPr>
        <dsp:cNvPr id="0" name=""/>
        <dsp:cNvSpPr/>
      </dsp:nvSpPr>
      <dsp:spPr>
        <a:xfrm rot="5400000">
          <a:off x="2053180" y="665686"/>
          <a:ext cx="571680" cy="6508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B1275-59F9-4C38-BE42-15C1BA513D5D}">
      <dsp:nvSpPr>
        <dsp:cNvPr id="0" name=""/>
        <dsp:cNvSpPr/>
      </dsp:nvSpPr>
      <dsp:spPr>
        <a:xfrm>
          <a:off x="1649604" y="23169"/>
          <a:ext cx="1829211" cy="67362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kern="1200" dirty="0">
              <a:cs typeface="Courier New" panose="02070309020205020404" pitchFamily="49" charset="0"/>
            </a:rPr>
            <a:t>Define the Purpose and Scope</a:t>
          </a:r>
          <a:endParaRPr lang="en-CA" sz="1600" kern="1200" dirty="0"/>
        </a:p>
      </dsp:txBody>
      <dsp:txXfrm>
        <a:off x="1682494" y="56059"/>
        <a:ext cx="1763431" cy="607849"/>
      </dsp:txXfrm>
    </dsp:sp>
    <dsp:sp modelId="{D5567DA8-AFD2-49C3-89D3-C5769728786D}">
      <dsp:nvSpPr>
        <dsp:cNvPr id="0" name=""/>
        <dsp:cNvSpPr/>
      </dsp:nvSpPr>
      <dsp:spPr>
        <a:xfrm>
          <a:off x="3045396" y="87415"/>
          <a:ext cx="699938" cy="54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0D092-5AB2-4A88-A51F-257D83BDC9E6}">
      <dsp:nvSpPr>
        <dsp:cNvPr id="0" name=""/>
        <dsp:cNvSpPr/>
      </dsp:nvSpPr>
      <dsp:spPr>
        <a:xfrm rot="5400000">
          <a:off x="3059131" y="1422395"/>
          <a:ext cx="571680" cy="6508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A9F8D-EC79-44A7-B032-68088F2EEADD}">
      <dsp:nvSpPr>
        <dsp:cNvPr id="0" name=""/>
        <dsp:cNvSpPr/>
      </dsp:nvSpPr>
      <dsp:spPr>
        <a:xfrm>
          <a:off x="2655555" y="779878"/>
          <a:ext cx="1829211" cy="67362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CA" sz="1600" kern="1200" dirty="0">
              <a:cs typeface="Courier New" panose="02070309020205020404" pitchFamily="49" charset="0"/>
            </a:rPr>
            <a:t>Identify and Label Classes</a:t>
          </a:r>
          <a:endParaRPr lang="en-CA" sz="1600" kern="1200" dirty="0"/>
        </a:p>
      </dsp:txBody>
      <dsp:txXfrm>
        <a:off x="2688445" y="812768"/>
        <a:ext cx="1763431" cy="607849"/>
      </dsp:txXfrm>
    </dsp:sp>
    <dsp:sp modelId="{00C49CC3-EB32-41E6-BB32-7C1322347569}">
      <dsp:nvSpPr>
        <dsp:cNvPr id="0" name=""/>
        <dsp:cNvSpPr/>
      </dsp:nvSpPr>
      <dsp:spPr>
        <a:xfrm>
          <a:off x="4051347" y="844124"/>
          <a:ext cx="699938" cy="54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58783-2B90-4C95-B1A1-831C68D89EDF}">
      <dsp:nvSpPr>
        <dsp:cNvPr id="0" name=""/>
        <dsp:cNvSpPr/>
      </dsp:nvSpPr>
      <dsp:spPr>
        <a:xfrm rot="5400000">
          <a:off x="4065082" y="2179104"/>
          <a:ext cx="571680" cy="6508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84191-1C2C-4338-AA24-BEC8A9CCDFBA}">
      <dsp:nvSpPr>
        <dsp:cNvPr id="0" name=""/>
        <dsp:cNvSpPr/>
      </dsp:nvSpPr>
      <dsp:spPr>
        <a:xfrm>
          <a:off x="3661506" y="1536587"/>
          <a:ext cx="1829211" cy="67362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Add Attributes</a:t>
          </a:r>
        </a:p>
      </dsp:txBody>
      <dsp:txXfrm>
        <a:off x="3694396" y="1569477"/>
        <a:ext cx="1763431" cy="607849"/>
      </dsp:txXfrm>
    </dsp:sp>
    <dsp:sp modelId="{2A5CE248-B029-4B5B-8C2B-FB12AE3F339C}">
      <dsp:nvSpPr>
        <dsp:cNvPr id="0" name=""/>
        <dsp:cNvSpPr/>
      </dsp:nvSpPr>
      <dsp:spPr>
        <a:xfrm>
          <a:off x="5057298" y="1600832"/>
          <a:ext cx="699938" cy="54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7939E-3AF5-4E00-A705-D9F00C017978}">
      <dsp:nvSpPr>
        <dsp:cNvPr id="0" name=""/>
        <dsp:cNvSpPr/>
      </dsp:nvSpPr>
      <dsp:spPr>
        <a:xfrm rot="5400000">
          <a:off x="5071032" y="2935813"/>
          <a:ext cx="571680" cy="6508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95E2C-F21E-4F05-B06B-EB47B5E5FC5D}">
      <dsp:nvSpPr>
        <dsp:cNvPr id="0" name=""/>
        <dsp:cNvSpPr/>
      </dsp:nvSpPr>
      <dsp:spPr>
        <a:xfrm>
          <a:off x="4667457" y="2293295"/>
          <a:ext cx="1829211" cy="67362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Show Relationships</a:t>
          </a:r>
        </a:p>
      </dsp:txBody>
      <dsp:txXfrm>
        <a:off x="4700347" y="2326185"/>
        <a:ext cx="1763431" cy="607849"/>
      </dsp:txXfrm>
    </dsp:sp>
    <dsp:sp modelId="{2D6E10A2-F1DA-4294-A708-FB8D06D14C0E}">
      <dsp:nvSpPr>
        <dsp:cNvPr id="0" name=""/>
        <dsp:cNvSpPr/>
      </dsp:nvSpPr>
      <dsp:spPr>
        <a:xfrm>
          <a:off x="6063249" y="2357541"/>
          <a:ext cx="699938" cy="544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0A9105-AF14-43C6-ABF8-69BD06428B38}">
      <dsp:nvSpPr>
        <dsp:cNvPr id="0" name=""/>
        <dsp:cNvSpPr/>
      </dsp:nvSpPr>
      <dsp:spPr>
        <a:xfrm>
          <a:off x="5673407" y="3050004"/>
          <a:ext cx="1829211" cy="67362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Review, Refine, Share, Iterate</a:t>
          </a:r>
        </a:p>
      </dsp:txBody>
      <dsp:txXfrm>
        <a:off x="5706297" y="3082894"/>
        <a:ext cx="1763431" cy="607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551B3-5978-43BB-B5E6-C2770BA3684D}" type="datetimeFigureOut">
              <a:rPr lang="en-CA" smtClean="0"/>
              <a:t>2024-08-12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ECE3-BF56-4ECA-81EC-697A8D970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12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1ECE3-BF56-4ECA-81EC-697A8D97050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7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1"/>
            <a:ext cx="27980640" cy="7640320"/>
          </a:xfrm>
        </p:spPr>
        <p:txBody>
          <a:bodyPr anchor="b"/>
          <a:lstStyle>
            <a:lvl1pPr algn="ctr">
              <a:defRPr sz="19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1"/>
            <a:ext cx="24688800" cy="5298439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113" indent="0" algn="ctr">
              <a:buNone/>
              <a:defRPr sz="6400"/>
            </a:lvl2pPr>
            <a:lvl3pPr marL="2926226" indent="0" algn="ctr">
              <a:buNone/>
              <a:defRPr sz="5760"/>
            </a:lvl3pPr>
            <a:lvl4pPr marL="4389339" indent="0" algn="ctr">
              <a:buNone/>
              <a:defRPr sz="5120"/>
            </a:lvl4pPr>
            <a:lvl5pPr marL="5852453" indent="0" algn="ctr">
              <a:buNone/>
              <a:defRPr sz="5120"/>
            </a:lvl5pPr>
            <a:lvl6pPr marL="7315566" indent="0" algn="ctr">
              <a:buNone/>
              <a:defRPr sz="5120"/>
            </a:lvl6pPr>
            <a:lvl7pPr marL="8778679" indent="0" algn="ctr">
              <a:buNone/>
              <a:defRPr sz="5120"/>
            </a:lvl7pPr>
            <a:lvl8pPr marL="10241792" indent="0" algn="ctr">
              <a:buNone/>
              <a:defRPr sz="5120"/>
            </a:lvl8pPr>
            <a:lvl9pPr marL="11704905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8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03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9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80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6"/>
            <a:ext cx="28392120" cy="9128759"/>
          </a:xfrm>
        </p:spPr>
        <p:txBody>
          <a:bodyPr anchor="b"/>
          <a:lstStyle>
            <a:lvl1pPr>
              <a:defRPr sz="19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6"/>
            <a:ext cx="28392120" cy="4800599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113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226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339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453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566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679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792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905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60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2" y="5379721"/>
            <a:ext cx="13926024" cy="2636519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60" b="1"/>
            </a:lvl3pPr>
            <a:lvl4pPr marL="4389339" indent="0">
              <a:buNone/>
              <a:defRPr sz="5120" b="1"/>
            </a:lvl4pPr>
            <a:lvl5pPr marL="5852453" indent="0">
              <a:buNone/>
              <a:defRPr sz="5120" b="1"/>
            </a:lvl5pPr>
            <a:lvl6pPr marL="7315566" indent="0">
              <a:buNone/>
              <a:defRPr sz="5120" b="1"/>
            </a:lvl6pPr>
            <a:lvl7pPr marL="8778679" indent="0">
              <a:buNone/>
              <a:defRPr sz="5120" b="1"/>
            </a:lvl7pPr>
            <a:lvl8pPr marL="10241792" indent="0">
              <a:buNone/>
              <a:defRPr sz="5120" b="1"/>
            </a:lvl8pPr>
            <a:lvl9pPr marL="11704905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2" y="8016240"/>
            <a:ext cx="13926024" cy="1179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1"/>
            <a:ext cx="13994608" cy="2636519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60" b="1"/>
            </a:lvl3pPr>
            <a:lvl4pPr marL="4389339" indent="0">
              <a:buNone/>
              <a:defRPr sz="5120" b="1"/>
            </a:lvl4pPr>
            <a:lvl5pPr marL="5852453" indent="0">
              <a:buNone/>
              <a:defRPr sz="5120" b="1"/>
            </a:lvl5pPr>
            <a:lvl6pPr marL="7315566" indent="0">
              <a:buNone/>
              <a:defRPr sz="5120" b="1"/>
            </a:lvl6pPr>
            <a:lvl7pPr marL="8778679" indent="0">
              <a:buNone/>
              <a:defRPr sz="5120" b="1"/>
            </a:lvl7pPr>
            <a:lvl8pPr marL="10241792" indent="0">
              <a:buNone/>
              <a:defRPr sz="5120" b="1"/>
            </a:lvl8pPr>
            <a:lvl9pPr marL="11704905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17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4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40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1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1"/>
          </a:xfrm>
        </p:spPr>
        <p:txBody>
          <a:bodyPr/>
          <a:lstStyle>
            <a:lvl1pPr marL="0" indent="0">
              <a:buNone/>
              <a:defRPr sz="5120"/>
            </a:lvl1pPr>
            <a:lvl2pPr marL="1463113" indent="0">
              <a:buNone/>
              <a:defRPr sz="4480"/>
            </a:lvl2pPr>
            <a:lvl3pPr marL="2926226" indent="0">
              <a:buNone/>
              <a:defRPr sz="3840"/>
            </a:lvl3pPr>
            <a:lvl4pPr marL="4389339" indent="0">
              <a:buNone/>
              <a:defRPr sz="3200"/>
            </a:lvl4pPr>
            <a:lvl5pPr marL="5852453" indent="0">
              <a:buNone/>
              <a:defRPr sz="3200"/>
            </a:lvl5pPr>
            <a:lvl6pPr marL="7315566" indent="0">
              <a:buNone/>
              <a:defRPr sz="3200"/>
            </a:lvl6pPr>
            <a:lvl7pPr marL="8778679" indent="0">
              <a:buNone/>
              <a:defRPr sz="3200"/>
            </a:lvl7pPr>
            <a:lvl8pPr marL="10241792" indent="0">
              <a:buNone/>
              <a:defRPr sz="3200"/>
            </a:lvl8pPr>
            <a:lvl9pPr marL="11704905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60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1"/>
            </a:lvl1pPr>
            <a:lvl2pPr marL="1463113" indent="0">
              <a:buNone/>
              <a:defRPr sz="8960"/>
            </a:lvl2pPr>
            <a:lvl3pPr marL="2926226" indent="0">
              <a:buNone/>
              <a:defRPr sz="7680"/>
            </a:lvl3pPr>
            <a:lvl4pPr marL="4389339" indent="0">
              <a:buNone/>
              <a:defRPr sz="6400"/>
            </a:lvl4pPr>
            <a:lvl5pPr marL="5852453" indent="0">
              <a:buNone/>
              <a:defRPr sz="6400"/>
            </a:lvl5pPr>
            <a:lvl6pPr marL="7315566" indent="0">
              <a:buNone/>
              <a:defRPr sz="6400"/>
            </a:lvl6pPr>
            <a:lvl7pPr marL="8778679" indent="0">
              <a:buNone/>
              <a:defRPr sz="6400"/>
            </a:lvl7pPr>
            <a:lvl8pPr marL="10241792" indent="0">
              <a:buNone/>
              <a:defRPr sz="6400"/>
            </a:lvl8pPr>
            <a:lvl9pPr marL="11704905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1"/>
          </a:xfrm>
        </p:spPr>
        <p:txBody>
          <a:bodyPr/>
          <a:lstStyle>
            <a:lvl1pPr marL="0" indent="0">
              <a:buNone/>
              <a:defRPr sz="5120"/>
            </a:lvl1pPr>
            <a:lvl2pPr marL="1463113" indent="0">
              <a:buNone/>
              <a:defRPr sz="4480"/>
            </a:lvl2pPr>
            <a:lvl3pPr marL="2926226" indent="0">
              <a:buNone/>
              <a:defRPr sz="3840"/>
            </a:lvl3pPr>
            <a:lvl4pPr marL="4389339" indent="0">
              <a:buNone/>
              <a:defRPr sz="3200"/>
            </a:lvl4pPr>
            <a:lvl5pPr marL="5852453" indent="0">
              <a:buNone/>
              <a:defRPr sz="3200"/>
            </a:lvl5pPr>
            <a:lvl6pPr marL="7315566" indent="0">
              <a:buNone/>
              <a:defRPr sz="3200"/>
            </a:lvl6pPr>
            <a:lvl7pPr marL="8778679" indent="0">
              <a:buNone/>
              <a:defRPr sz="3200"/>
            </a:lvl7pPr>
            <a:lvl8pPr marL="10241792" indent="0">
              <a:buNone/>
              <a:defRPr sz="3200"/>
            </a:lvl8pPr>
            <a:lvl9pPr marL="11704905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9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6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226" rtl="0" eaLnBrk="1" latinLnBrk="0" hangingPunct="1">
        <a:lnSpc>
          <a:spcPct val="90000"/>
        </a:lnSpc>
        <a:spcBef>
          <a:spcPct val="0"/>
        </a:spcBef>
        <a:buNone/>
        <a:defRPr sz="140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57" indent="-731557" algn="l" defTabSz="2926226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670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783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896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4009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7122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10235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3349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6462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4.png"/><Relationship Id="rId5" Type="http://schemas.openxmlformats.org/officeDocument/2006/relationships/diagramData" Target="../diagrams/data1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9F735C-BD1B-D0FB-EB1B-EFF146F757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4482" y="615820"/>
            <a:ext cx="31668096" cy="207139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 IdeaDict = IdeaDict { _</a:t>
            </a:r>
            <a:r>
              <a:rPr lang="en-US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nc</a:t>
            </a:r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' :: </a:t>
            </a:r>
            <a:r>
              <a:rPr lang="en-US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NamedChunk</a:t>
            </a:r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mabbr</a:t>
            </a:r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:: Maybe String }</a:t>
            </a:r>
            <a:endParaRPr lang="en-CA"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header">
            <a:extLst>
              <a:ext uri="{FF2B5EF4-FFF2-40B4-BE49-F238E27FC236}">
                <a16:creationId xmlns:a16="http://schemas.microsoft.com/office/drawing/2014/main" id="{CC5C4F67-C85D-3F0B-BC39-8F3B6A5C94DA}"/>
              </a:ext>
            </a:extLst>
          </p:cNvPr>
          <p:cNvSpPr>
            <a:spLocks/>
          </p:cNvSpPr>
          <p:nvPr/>
        </p:nvSpPr>
        <p:spPr>
          <a:xfrm>
            <a:off x="545972" y="19869149"/>
            <a:ext cx="31649436" cy="141828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72BFB6-F01D-E9AF-2C72-09A886BA47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7810" y="5550149"/>
            <a:ext cx="8302505" cy="136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boarder back" hidden="1">
            <a:extLst>
              <a:ext uri="{FF2B5EF4-FFF2-40B4-BE49-F238E27FC236}">
                <a16:creationId xmlns:a16="http://schemas.microsoft.com/office/drawing/2014/main" id="{5C263CE7-5115-7800-184E-93D058B4A4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7200" y="457200"/>
            <a:ext cx="32004000" cy="21031200"/>
          </a:xfrm>
          <a:prstGeom prst="rect">
            <a:avLst/>
          </a:prstGeom>
          <a:noFill/>
          <a:ln w="1270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57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" name="header">
            <a:extLst>
              <a:ext uri="{FF2B5EF4-FFF2-40B4-BE49-F238E27FC236}">
                <a16:creationId xmlns:a16="http://schemas.microsoft.com/office/drawing/2014/main" id="{795CD6D4-937D-F383-6B4C-17A6EAD335D7}"/>
              </a:ext>
            </a:extLst>
          </p:cNvPr>
          <p:cNvSpPr>
            <a:spLocks/>
          </p:cNvSpPr>
          <p:nvPr/>
        </p:nvSpPr>
        <p:spPr>
          <a:xfrm>
            <a:off x="653142" y="543715"/>
            <a:ext cx="31649436" cy="383763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8" name="Picture 4" descr="Emil Sekerinski">
            <a:extLst>
              <a:ext uri="{FF2B5EF4-FFF2-40B4-BE49-F238E27FC236}">
                <a16:creationId xmlns:a16="http://schemas.microsoft.com/office/drawing/2014/main" id="{113EC675-EABC-F632-F4BC-FA0B946A3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9" y="1188539"/>
            <a:ext cx="2272619" cy="24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C44E037-F07D-558D-85D8-476BD092A2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896936" y="5407090"/>
            <a:ext cx="13847351" cy="136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6CDBE4-EC32-51CA-9317-00558E3EE4F5}"/>
              </a:ext>
            </a:extLst>
          </p:cNvPr>
          <p:cNvSpPr/>
          <p:nvPr/>
        </p:nvSpPr>
        <p:spPr>
          <a:xfrm>
            <a:off x="1338645" y="5400677"/>
            <a:ext cx="8301600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Introduction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8AE68B-17AB-6C8E-8F52-CAD42F889D66}"/>
              </a:ext>
            </a:extLst>
          </p:cNvPr>
          <p:cNvSpPr/>
          <p:nvPr/>
        </p:nvSpPr>
        <p:spPr>
          <a:xfrm>
            <a:off x="1666187" y="6266914"/>
            <a:ext cx="7813340" cy="1617521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Goal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: To create a visual representation of pieces of knowledge to aid in our understanding of how they are connected in </a:t>
            </a: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Drasil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  <a:p>
            <a:endParaRPr 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What I did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: C</a:t>
            </a: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reated a 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hierarchy diagram to show how the Chunks relate to each other and the information they carry.</a:t>
            </a:r>
            <a:b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C7B147-BA79-3E0B-4E71-B324E5E04648}"/>
              </a:ext>
            </a:extLst>
          </p:cNvPr>
          <p:cNvSpPr/>
          <p:nvPr/>
        </p:nvSpPr>
        <p:spPr>
          <a:xfrm>
            <a:off x="1372123" y="7884435"/>
            <a:ext cx="8302504" cy="587715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Background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07EAEE-0852-2C75-858C-4F3D734B7790}"/>
              </a:ext>
            </a:extLst>
          </p:cNvPr>
          <p:cNvSpPr/>
          <p:nvPr/>
        </p:nvSpPr>
        <p:spPr>
          <a:xfrm>
            <a:off x="1410837" y="8536782"/>
            <a:ext cx="8279478" cy="1925491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What is </a:t>
            </a:r>
            <a:r>
              <a:rPr lang="en-US" sz="1800" b="1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Drasil</a:t>
            </a: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? Drasil is a software framework written in Haskell that generates all software artifacts () based on a single specification in a domain-specific language (DSL).</a:t>
            </a:r>
          </a:p>
          <a:p>
            <a:b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What is a </a:t>
            </a:r>
            <a:r>
              <a:rPr lang="en-US" sz="1800" b="1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Chunk</a:t>
            </a: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? 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A Chunk is a fragment of knowledge that stores information. Chunks serve as building blocks in a hierarchical system, where each chunk can be progressively "wrapped" with additional information to create more complex structures. </a:t>
            </a:r>
            <a:endParaRPr lang="en-US" sz="18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612282" lvl="1" indent="-285750">
              <a:buFont typeface="Arial" panose="020B0604020202020204" pitchFamily="34" charset="0"/>
              <a:buChar char="•"/>
            </a:pPr>
            <a:endParaRPr lang="en-CA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FEE3042-B1EA-0983-60BC-7AB6730E72DE}"/>
              </a:ext>
            </a:extLst>
          </p:cNvPr>
          <p:cNvSpPr/>
          <p:nvPr/>
        </p:nvSpPr>
        <p:spPr>
          <a:xfrm>
            <a:off x="9929977" y="5448377"/>
            <a:ext cx="13814309" cy="1040039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Diagram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36CE2BF-FD82-4194-9CF4-AE476A82B1EB}"/>
              </a:ext>
            </a:extLst>
          </p:cNvPr>
          <p:cNvSpPr/>
          <p:nvPr/>
        </p:nvSpPr>
        <p:spPr>
          <a:xfrm>
            <a:off x="1355673" y="10977763"/>
            <a:ext cx="8301600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Design Process</a:t>
            </a:r>
            <a:endParaRPr lang="en-CA" sz="2400" b="1" i="0" u="none" strike="noStrike" baseline="0" dirty="0">
              <a:solidFill>
                <a:srgbClr val="FF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098D52-B871-D7DE-FD29-DD868C45AB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983950" y="5448377"/>
            <a:ext cx="8211458" cy="14005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C8CCD3A-6644-D3E1-0353-D4A8FBEBBAC3}"/>
              </a:ext>
            </a:extLst>
          </p:cNvPr>
          <p:cNvSpPr/>
          <p:nvPr/>
        </p:nvSpPr>
        <p:spPr>
          <a:xfrm>
            <a:off x="1355673" y="15803242"/>
            <a:ext cx="8301600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How is it helpful?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29B6797-CAEC-AB7B-9F0F-15B6F122C756}"/>
              </a:ext>
            </a:extLst>
          </p:cNvPr>
          <p:cNvSpPr/>
          <p:nvPr/>
        </p:nvSpPr>
        <p:spPr>
          <a:xfrm>
            <a:off x="23935221" y="5427163"/>
            <a:ext cx="8301600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What </a:t>
            </a:r>
            <a:r>
              <a:rPr lang="en-US" sz="24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are</a:t>
            </a:r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the results?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32B837-FD98-A650-E533-2271118A57C5}"/>
              </a:ext>
            </a:extLst>
          </p:cNvPr>
          <p:cNvSpPr/>
          <p:nvPr/>
        </p:nvSpPr>
        <p:spPr>
          <a:xfrm>
            <a:off x="6853649" y="1438284"/>
            <a:ext cx="18573750" cy="3094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/>
              <a:t>Zooming Out: The importance of UML diagrams</a:t>
            </a:r>
          </a:p>
          <a:p>
            <a:pPr algn="ctr"/>
            <a:br>
              <a:rPr lang="en-CA" sz="3600" dirty="0"/>
            </a:b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Noah Cardoso</a:t>
            </a:r>
            <a:r>
              <a:rPr lang="en-CA" sz="2400" dirty="0"/>
              <a:t>, Dr. Jacques Carette, Dr. Spencer Smith</a:t>
            </a:r>
          </a:p>
          <a:p>
            <a:pPr algn="ctr"/>
            <a:r>
              <a:rPr lang="en-CA" sz="2400" dirty="0"/>
              <a:t>Department of Computing and Software, McMaster University, Hamilton, ON, Canada</a:t>
            </a:r>
          </a:p>
        </p:txBody>
      </p:sp>
      <p:pic>
        <p:nvPicPr>
          <p:cNvPr id="1037" name="Picture 13" descr="Drasil Tree">
            <a:extLst>
              <a:ext uri="{FF2B5EF4-FFF2-40B4-BE49-F238E27FC236}">
                <a16:creationId xmlns:a16="http://schemas.microsoft.com/office/drawing/2014/main" id="{A84E789C-89B9-D5E8-56FB-018254CC1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8021" y="1281085"/>
            <a:ext cx="2495218" cy="249521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582CCD9B-E2A7-E148-3343-020C8F72A6C1}"/>
              </a:ext>
            </a:extLst>
          </p:cNvPr>
          <p:cNvSpPr/>
          <p:nvPr/>
        </p:nvSpPr>
        <p:spPr>
          <a:xfrm>
            <a:off x="1541574" y="16643337"/>
            <a:ext cx="7375191" cy="2740203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Use: 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It allowed us to see the bigger picture. Made us re-think many of our assumptions about how the chunks are related to each other.</a:t>
            </a:r>
          </a:p>
          <a:p>
            <a:pPr marL="612282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Benefits: </a:t>
            </a: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Visual Representation: Provides a high-level overview of a system’s design. Communication: Helps communicate the structure of the software to developers and stakeholders. Documentation: Serves as documentation for the system’s architecture and design.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498D43F-1BE3-3DC6-E1FD-73EF25A56DD3}"/>
              </a:ext>
            </a:extLst>
          </p:cNvPr>
          <p:cNvSpPr/>
          <p:nvPr/>
        </p:nvSpPr>
        <p:spPr>
          <a:xfrm>
            <a:off x="24108637" y="6445845"/>
            <a:ext cx="7962084" cy="4223091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As a result we started to work on a redesign of our Chunk hierarchy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 Changes: </a:t>
            </a:r>
            <a:endParaRPr lang="en-US" alt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612282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Replaced ConceptInstance: Introduced an Abbreviations chunk instead.</a:t>
            </a:r>
          </a:p>
          <a:p>
            <a:pPr marL="612282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Renaming:</a:t>
            </a:r>
          </a:p>
          <a:p>
            <a:pPr marL="938814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IdeaDict -&gt; Idea</a:t>
            </a:r>
          </a:p>
          <a:p>
            <a:pPr marL="938814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ConceptChunk -&gt; IdeaDef</a:t>
            </a:r>
          </a:p>
          <a:p>
            <a:pPr marL="612282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Inheritance and Type System:</a:t>
            </a:r>
          </a:p>
          <a:p>
            <a:pPr marL="938814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Removed QuantityDict, moved all inheritance to DefinedQuantityDict, and renamed it to Variable.</a:t>
            </a:r>
          </a:p>
          <a:p>
            <a:pPr marL="938814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Added a type variable for the type system used.</a:t>
            </a:r>
          </a:p>
          <a:p>
            <a:pPr marL="612282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Simplification:</a:t>
            </a:r>
          </a:p>
          <a:p>
            <a:pPr marL="938814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Removed Stage -&gt; Symbol from DefinedQuantityDict/Variable.</a:t>
            </a:r>
          </a:p>
          <a:p>
            <a:pPr marL="938814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Removed Maybe UnitDefn from Variable.</a:t>
            </a:r>
          </a:p>
          <a:p>
            <a:pPr marL="938814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Removed UnitalChunk completely.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graphicFrame>
        <p:nvGraphicFramePr>
          <p:cNvPr id="63" name="Diagram 62">
            <a:extLst>
              <a:ext uri="{FF2B5EF4-FFF2-40B4-BE49-F238E27FC236}">
                <a16:creationId xmlns:a16="http://schemas.microsoft.com/office/drawing/2014/main" id="{B664F772-075F-8BF2-F9CE-9FF6D9AE2C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6013098"/>
              </p:ext>
            </p:extLst>
          </p:nvPr>
        </p:nvGraphicFramePr>
        <p:xfrm>
          <a:off x="327303" y="11662111"/>
          <a:ext cx="9152224" cy="37468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29" name="Picture 1028">
            <a:extLst>
              <a:ext uri="{FF2B5EF4-FFF2-40B4-BE49-F238E27FC236}">
                <a16:creationId xmlns:a16="http://schemas.microsoft.com/office/drawing/2014/main" id="{D0C54874-B176-8E57-F004-F4CEAAC131D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07176" y="6754993"/>
            <a:ext cx="13545226" cy="7227469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C10327D2-3ECE-7A2A-3EFD-BB54B0DC840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1">
            <a:alphaModFix/>
          </a:blip>
          <a:srcRect r="5932"/>
          <a:stretch/>
        </p:blipFill>
        <p:spPr>
          <a:xfrm>
            <a:off x="10105602" y="12550889"/>
            <a:ext cx="13546800" cy="4740770"/>
          </a:xfrm>
          <a:prstGeom prst="rect">
            <a:avLst/>
          </a:prstGeom>
        </p:spPr>
      </p:pic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0D69536F-B229-0265-166A-666F5DDCBA61}"/>
              </a:ext>
            </a:extLst>
          </p:cNvPr>
          <p:cNvSpPr/>
          <p:nvPr/>
        </p:nvSpPr>
        <p:spPr>
          <a:xfrm>
            <a:off x="23983950" y="10790928"/>
            <a:ext cx="8301600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Conclusion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9F918C95-EE22-FF10-5F99-20067F64AF50}"/>
              </a:ext>
            </a:extLst>
          </p:cNvPr>
          <p:cNvSpPr/>
          <p:nvPr/>
        </p:nvSpPr>
        <p:spPr>
          <a:xfrm>
            <a:off x="24039418" y="16488311"/>
            <a:ext cx="8301600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Acknowledgements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3FA9EA21-E951-7C29-5A39-B5A44C700C55}"/>
              </a:ext>
            </a:extLst>
          </p:cNvPr>
          <p:cNvSpPr/>
          <p:nvPr/>
        </p:nvSpPr>
        <p:spPr>
          <a:xfrm>
            <a:off x="23935221" y="13751614"/>
            <a:ext cx="8301600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References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68842218-6012-3837-DE7C-6252ED131595}"/>
              </a:ext>
            </a:extLst>
          </p:cNvPr>
          <p:cNvSpPr/>
          <p:nvPr/>
        </p:nvSpPr>
        <p:spPr>
          <a:xfrm>
            <a:off x="24000978" y="14590645"/>
            <a:ext cx="7245351" cy="1191022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[1] “</a:t>
            </a:r>
            <a:r>
              <a:rPr lang="en-US" sz="2000" dirty="0" err="1">
                <a:solidFill>
                  <a:schemeClr val="tx1"/>
                </a:solidFill>
                <a:cs typeface="Courier New" panose="02070309020205020404" pitchFamily="49" charset="0"/>
              </a:rPr>
              <a:t>Carette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, Jacques &amp; Smith, Spencer &amp; Balaci, Jason. (2023). Generating Software for Well-Understood Domain. 10.48550/</a:t>
            </a:r>
            <a:r>
              <a:rPr lang="en-US" sz="2000" dirty="0" err="1">
                <a:solidFill>
                  <a:schemeClr val="tx1"/>
                </a:solidFill>
                <a:cs typeface="Courier New" panose="02070309020205020404" pitchFamily="49" charset="0"/>
              </a:rPr>
              <a:t>arXiv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/2302/00740.</a:t>
            </a:r>
          </a:p>
          <a:p>
            <a:endParaRPr lang="en-US" sz="2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B5834B45-A14F-C4DB-A2FA-0D77663CA0C1}"/>
              </a:ext>
            </a:extLst>
          </p:cNvPr>
          <p:cNvSpPr/>
          <p:nvPr/>
        </p:nvSpPr>
        <p:spPr>
          <a:xfrm>
            <a:off x="24150217" y="17222621"/>
            <a:ext cx="7878924" cy="2231136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cs typeface="Courier New" panose="02070309020205020404" pitchFamily="49" charset="0"/>
              </a:rPr>
              <a:t>Acknowledgements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: I want to acknowledge the support of Dr. </a:t>
            </a:r>
            <a:r>
              <a:rPr lang="en-US" sz="2000" dirty="0" err="1">
                <a:solidFill>
                  <a:schemeClr val="tx1"/>
                </a:solidFill>
                <a:cs typeface="Courier New" panose="02070309020205020404" pitchFamily="49" charset="0"/>
              </a:rPr>
              <a:t>Carette</a:t>
            </a: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 and Dr. Smith in making this opportunity available to me and being available for guidance throughout the summer.</a:t>
            </a:r>
          </a:p>
          <a:p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I would like to acknowledge Jason Balaci for his guidance, for taking the time to help get me up to speed and for providing day–to–day advice and assistance.</a:t>
            </a:r>
          </a:p>
          <a:p>
            <a:endParaRPr lang="en-US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197560B4-D0DF-03D0-6E17-E02FDF1E0065}"/>
              </a:ext>
            </a:extLst>
          </p:cNvPr>
          <p:cNvSpPr/>
          <p:nvPr/>
        </p:nvSpPr>
        <p:spPr>
          <a:xfrm>
            <a:off x="24051466" y="11735967"/>
            <a:ext cx="7245351" cy="2040232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The diagram helped to uncover issues within our project which has sparked new ideas for a re-design of our current chunk hierarchy.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The diagram aid used in an issue of the naming convention of our chunks</a:t>
            </a:r>
          </a:p>
          <a:p>
            <a:endParaRPr lang="en-US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1049" name="Picture 1048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0E157E2F-4931-B027-55A3-6812422B4A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382" y="1442225"/>
            <a:ext cx="2272619" cy="227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7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48x36 Template.potx" id="{3C221F3D-B3CF-4227-A4A9-8C9F223CBAF8}" vid="{4F58F222-017E-4D6B-854E-6470456F0D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4597</TotalTime>
  <Words>501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Underground Designer</dc:creator>
  <cp:lastModifiedBy>Noah Cardoso</cp:lastModifiedBy>
  <cp:revision>19</cp:revision>
  <dcterms:created xsi:type="dcterms:W3CDTF">2024-06-12T17:08:11Z</dcterms:created>
  <dcterms:modified xsi:type="dcterms:W3CDTF">2024-08-12T21:18:55Z</dcterms:modified>
</cp:coreProperties>
</file>