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256" r:id="rId2"/>
  </p:sldIdLst>
  <p:sldSz cx="32918400" cy="21945600"/>
  <p:notesSz cx="6858000" cy="9144000"/>
  <p:defaultTextStyle>
    <a:defPPr>
      <a:defRPr lang="en-US"/>
    </a:defPPr>
    <a:lvl1pPr marL="0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1pPr>
    <a:lvl2pPr marL="326532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2pPr>
    <a:lvl3pPr marL="653064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3pPr>
    <a:lvl4pPr marL="979597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4pPr>
    <a:lvl5pPr marL="1306129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5pPr>
    <a:lvl6pPr marL="1632661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6pPr>
    <a:lvl7pPr marL="1959193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7pPr>
    <a:lvl8pPr marL="2285726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8pPr>
    <a:lvl9pPr marL="2612258" algn="l" defTabSz="326532" rtl="0" eaLnBrk="1" latinLnBrk="0" hangingPunct="1">
      <a:defRPr sz="1286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647E"/>
    <a:srgbClr val="664D3F"/>
    <a:srgbClr val="7C4B3B"/>
    <a:srgbClr val="F0F0F0"/>
    <a:srgbClr val="46B1E1"/>
    <a:srgbClr val="A80153"/>
    <a:srgbClr val="7A003C"/>
    <a:srgbClr val="8101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5223" autoAdjust="0"/>
  </p:normalViewPr>
  <p:slideViewPr>
    <p:cSldViewPr snapToGrid="0">
      <p:cViewPr>
        <p:scale>
          <a:sx n="25" d="100"/>
          <a:sy n="25" d="100"/>
        </p:scale>
        <p:origin x="207" y="21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FBFD7C5-7264-4E0B-8E96-487E7530E262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1" csCatId="accent1" phldr="1"/>
      <dgm:spPr/>
      <dgm:t>
        <a:bodyPr/>
        <a:lstStyle/>
        <a:p>
          <a:endParaRPr lang="en-CA"/>
        </a:p>
      </dgm:t>
    </dgm:pt>
    <dgm:pt modelId="{553A4BCE-A42B-4A4E-8DDE-0A624AB89074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US" sz="1600" dirty="0">
              <a:cs typeface="Courier New" panose="02070309020205020404" pitchFamily="49" charset="0"/>
            </a:rPr>
            <a:t>Define the Purpose and Scope</a:t>
          </a:r>
          <a:endParaRPr lang="en-CA" sz="1600" dirty="0"/>
        </a:p>
      </dgm:t>
    </dgm:pt>
    <dgm:pt modelId="{EB5E7759-0B92-4755-8A06-442660769C7D}" type="parTrans" cxnId="{61834C76-3F1F-430F-99F7-327D8680E300}">
      <dgm:prSet/>
      <dgm:spPr/>
      <dgm:t>
        <a:bodyPr/>
        <a:lstStyle/>
        <a:p>
          <a:endParaRPr lang="en-CA"/>
        </a:p>
      </dgm:t>
    </dgm:pt>
    <dgm:pt modelId="{36E165CD-CA2D-4401-9AF9-CC71E8288E50}" type="sibTrans" cxnId="{61834C76-3F1F-430F-99F7-327D8680E300}">
      <dgm:prSet/>
      <dgm:spPr/>
      <dgm:t>
        <a:bodyPr/>
        <a:lstStyle/>
        <a:p>
          <a:endParaRPr lang="en-CA"/>
        </a:p>
      </dgm:t>
    </dgm:pt>
    <dgm:pt modelId="{B847BCD1-44CA-4462-AD24-8E5881184E23}">
      <dgm:prSet phldrT="[Text]" custT="1"/>
      <dgm:spPr/>
      <dgm:t>
        <a:bodyPr/>
        <a:lstStyle/>
        <a:p>
          <a:pPr>
            <a:buFont typeface="+mj-lt"/>
            <a:buAutoNum type="arabicPeriod"/>
          </a:pPr>
          <a:r>
            <a:rPr lang="en-CA" sz="1600" dirty="0">
              <a:cs typeface="Courier New" panose="02070309020205020404" pitchFamily="49" charset="0"/>
            </a:rPr>
            <a:t>Identify and Label Classes</a:t>
          </a:r>
          <a:endParaRPr lang="en-CA" sz="1600" dirty="0"/>
        </a:p>
      </dgm:t>
    </dgm:pt>
    <dgm:pt modelId="{37726177-7981-4C13-8787-F6D66F2CD02C}" type="parTrans" cxnId="{643CA433-F82F-4896-BD4A-D393A97E02A8}">
      <dgm:prSet/>
      <dgm:spPr/>
      <dgm:t>
        <a:bodyPr/>
        <a:lstStyle/>
        <a:p>
          <a:endParaRPr lang="en-CA"/>
        </a:p>
      </dgm:t>
    </dgm:pt>
    <dgm:pt modelId="{1E5BE4D3-CC43-4C4B-960A-9C337C07FD4F}" type="sibTrans" cxnId="{643CA433-F82F-4896-BD4A-D393A97E02A8}">
      <dgm:prSet/>
      <dgm:spPr/>
      <dgm:t>
        <a:bodyPr/>
        <a:lstStyle/>
        <a:p>
          <a:endParaRPr lang="en-CA"/>
        </a:p>
      </dgm:t>
    </dgm:pt>
    <dgm:pt modelId="{574E52F2-393E-46F8-9088-30B750F0F2DD}">
      <dgm:prSet phldrT="[Text]" custT="1"/>
      <dgm:spPr/>
      <dgm:t>
        <a:bodyPr/>
        <a:lstStyle/>
        <a:p>
          <a:r>
            <a:rPr lang="en-CA" sz="1600" dirty="0"/>
            <a:t>Add Attributes</a:t>
          </a:r>
        </a:p>
      </dgm:t>
    </dgm:pt>
    <dgm:pt modelId="{0F5CC513-F648-4202-9BA4-433F3E5F5320}" type="parTrans" cxnId="{5A7485BB-70F7-4EB2-A867-D7AF44650511}">
      <dgm:prSet/>
      <dgm:spPr/>
      <dgm:t>
        <a:bodyPr/>
        <a:lstStyle/>
        <a:p>
          <a:endParaRPr lang="en-CA"/>
        </a:p>
      </dgm:t>
    </dgm:pt>
    <dgm:pt modelId="{2C0F7550-F403-47B9-9EC2-6CFA848726E5}" type="sibTrans" cxnId="{5A7485BB-70F7-4EB2-A867-D7AF44650511}">
      <dgm:prSet/>
      <dgm:spPr/>
      <dgm:t>
        <a:bodyPr/>
        <a:lstStyle/>
        <a:p>
          <a:endParaRPr lang="en-CA"/>
        </a:p>
      </dgm:t>
    </dgm:pt>
    <dgm:pt modelId="{019703E5-0C90-48FB-816B-A14F075CFBF3}">
      <dgm:prSet phldrT="[Text]" custT="1"/>
      <dgm:spPr/>
      <dgm:t>
        <a:bodyPr/>
        <a:lstStyle/>
        <a:p>
          <a:r>
            <a:rPr lang="en-CA" sz="1600" dirty="0"/>
            <a:t>Show Relationships</a:t>
          </a:r>
        </a:p>
      </dgm:t>
    </dgm:pt>
    <dgm:pt modelId="{46420E0E-CE4F-4487-BF9E-F8C82CD232E5}" type="parTrans" cxnId="{600771DD-B4AD-4DFB-95E7-4724E41763F9}">
      <dgm:prSet/>
      <dgm:spPr/>
      <dgm:t>
        <a:bodyPr/>
        <a:lstStyle/>
        <a:p>
          <a:endParaRPr lang="en-CA"/>
        </a:p>
      </dgm:t>
    </dgm:pt>
    <dgm:pt modelId="{DBC13212-253B-4878-94D4-C4DB95A5A553}" type="sibTrans" cxnId="{600771DD-B4AD-4DFB-95E7-4724E41763F9}">
      <dgm:prSet/>
      <dgm:spPr/>
      <dgm:t>
        <a:bodyPr/>
        <a:lstStyle/>
        <a:p>
          <a:endParaRPr lang="en-CA"/>
        </a:p>
      </dgm:t>
    </dgm:pt>
    <dgm:pt modelId="{C550DF24-AF2C-4790-A438-C2EB973A70B8}">
      <dgm:prSet phldrT="[Text]" custT="1"/>
      <dgm:spPr/>
      <dgm:t>
        <a:bodyPr/>
        <a:lstStyle/>
        <a:p>
          <a:r>
            <a:rPr lang="en-CA" sz="1600" dirty="0"/>
            <a:t>Review, Refine, Share, Iterate</a:t>
          </a:r>
        </a:p>
      </dgm:t>
    </dgm:pt>
    <dgm:pt modelId="{9A4336F3-4F01-45A2-9744-B231C5A98E49}" type="parTrans" cxnId="{A0CDDBD8-EDE2-4589-A181-68A2373D23F6}">
      <dgm:prSet/>
      <dgm:spPr/>
      <dgm:t>
        <a:bodyPr/>
        <a:lstStyle/>
        <a:p>
          <a:endParaRPr lang="en-CA"/>
        </a:p>
      </dgm:t>
    </dgm:pt>
    <dgm:pt modelId="{E22311B4-D507-4328-8298-B027B5766AB3}" type="sibTrans" cxnId="{A0CDDBD8-EDE2-4589-A181-68A2373D23F6}">
      <dgm:prSet/>
      <dgm:spPr/>
      <dgm:t>
        <a:bodyPr/>
        <a:lstStyle/>
        <a:p>
          <a:endParaRPr lang="en-CA"/>
        </a:p>
      </dgm:t>
    </dgm:pt>
    <dgm:pt modelId="{9061D753-BCF5-4241-9C74-5A7F1448EC82}" type="pres">
      <dgm:prSet presAssocID="{FFBFD7C5-7264-4E0B-8E96-487E7530E262}" presName="rootnode" presStyleCnt="0">
        <dgm:presLayoutVars>
          <dgm:chMax/>
          <dgm:chPref/>
          <dgm:dir/>
          <dgm:animLvl val="lvl"/>
        </dgm:presLayoutVars>
      </dgm:prSet>
      <dgm:spPr/>
    </dgm:pt>
    <dgm:pt modelId="{C65781B2-B8C8-44B0-BBB2-8A234C9C69DB}" type="pres">
      <dgm:prSet presAssocID="{553A4BCE-A42B-4A4E-8DDE-0A624AB89074}" presName="composite" presStyleCnt="0"/>
      <dgm:spPr/>
    </dgm:pt>
    <dgm:pt modelId="{6D394C61-0AC0-44FD-80DC-9469C3ED5086}" type="pres">
      <dgm:prSet presAssocID="{553A4BCE-A42B-4A4E-8DDE-0A624AB89074}" presName="bentUpArrow1" presStyleLbl="alignImgPlace1" presStyleIdx="0" presStyleCnt="4" custLinFactNeighborX="-27857" custLinFactNeighborY="1539"/>
      <dgm:spPr/>
    </dgm:pt>
    <dgm:pt modelId="{AAAB1275-59F9-4C38-BE42-15C1BA513D5D}" type="pres">
      <dgm:prSet presAssocID="{553A4BCE-A42B-4A4E-8DDE-0A624AB89074}" presName="ParentText" presStyleLbl="node1" presStyleIdx="0" presStyleCnt="5" custScaleX="190073">
        <dgm:presLayoutVars>
          <dgm:chMax val="1"/>
          <dgm:chPref val="1"/>
          <dgm:bulletEnabled val="1"/>
        </dgm:presLayoutVars>
      </dgm:prSet>
      <dgm:spPr/>
    </dgm:pt>
    <dgm:pt modelId="{D5567DA8-AFD2-49C3-89D3-C5769728786D}" type="pres">
      <dgm:prSet presAssocID="{553A4BCE-A42B-4A4E-8DDE-0A624AB89074}" presName="ChildText" presStyleLbl="revTx" presStyleIdx="0" presStyleCnt="4">
        <dgm:presLayoutVars>
          <dgm:chMax val="0"/>
          <dgm:chPref val="0"/>
          <dgm:bulletEnabled val="1"/>
        </dgm:presLayoutVars>
      </dgm:prSet>
      <dgm:spPr/>
    </dgm:pt>
    <dgm:pt modelId="{97D88075-5D20-430C-AE9D-A4977CDA680E}" type="pres">
      <dgm:prSet presAssocID="{36E165CD-CA2D-4401-9AF9-CC71E8288E50}" presName="sibTrans" presStyleCnt="0"/>
      <dgm:spPr/>
    </dgm:pt>
    <dgm:pt modelId="{8AC1D4B5-8BEC-4D33-B6B3-22443AECD5DB}" type="pres">
      <dgm:prSet presAssocID="{B847BCD1-44CA-4462-AD24-8E5881184E23}" presName="composite" presStyleCnt="0"/>
      <dgm:spPr/>
    </dgm:pt>
    <dgm:pt modelId="{0D50D092-5AB2-4A88-A51F-257D83BDC9E6}" type="pres">
      <dgm:prSet presAssocID="{B847BCD1-44CA-4462-AD24-8E5881184E23}" presName="bentUpArrow1" presStyleLbl="alignImgPlace1" presStyleIdx="1" presStyleCnt="4" custLinFactNeighborX="-27857" custLinFactNeighborY="1539"/>
      <dgm:spPr/>
    </dgm:pt>
    <dgm:pt modelId="{A61A9F8D-EC79-44A7-B032-68088F2EEADD}" type="pres">
      <dgm:prSet presAssocID="{B847BCD1-44CA-4462-AD24-8E5881184E23}" presName="ParentText" presStyleLbl="node1" presStyleIdx="1" presStyleCnt="5" custScaleX="190073">
        <dgm:presLayoutVars>
          <dgm:chMax val="1"/>
          <dgm:chPref val="1"/>
          <dgm:bulletEnabled val="1"/>
        </dgm:presLayoutVars>
      </dgm:prSet>
      <dgm:spPr/>
    </dgm:pt>
    <dgm:pt modelId="{00C49CC3-EB32-41E6-BB32-7C1322347569}" type="pres">
      <dgm:prSet presAssocID="{B847BCD1-44CA-4462-AD24-8E5881184E23}" presName="ChildText" presStyleLbl="revTx" presStyleIdx="1" presStyleCnt="4">
        <dgm:presLayoutVars>
          <dgm:chMax val="0"/>
          <dgm:chPref val="0"/>
          <dgm:bulletEnabled val="1"/>
        </dgm:presLayoutVars>
      </dgm:prSet>
      <dgm:spPr/>
    </dgm:pt>
    <dgm:pt modelId="{B7938F8A-053F-4285-A6D6-85F72AC4E980}" type="pres">
      <dgm:prSet presAssocID="{1E5BE4D3-CC43-4C4B-960A-9C337C07FD4F}" presName="sibTrans" presStyleCnt="0"/>
      <dgm:spPr/>
    </dgm:pt>
    <dgm:pt modelId="{77B5BFFE-94FB-4BEF-AE5F-A6ECB9CE2872}" type="pres">
      <dgm:prSet presAssocID="{574E52F2-393E-46F8-9088-30B750F0F2DD}" presName="composite" presStyleCnt="0"/>
      <dgm:spPr/>
    </dgm:pt>
    <dgm:pt modelId="{82B58783-2B90-4C95-B1A1-831C68D89EDF}" type="pres">
      <dgm:prSet presAssocID="{574E52F2-393E-46F8-9088-30B750F0F2DD}" presName="bentUpArrow1" presStyleLbl="alignImgPlace1" presStyleIdx="2" presStyleCnt="4" custLinFactNeighborX="-27857" custLinFactNeighborY="1539"/>
      <dgm:spPr/>
    </dgm:pt>
    <dgm:pt modelId="{ABA84191-1C2C-4338-AA24-BEC8A9CCDFBA}" type="pres">
      <dgm:prSet presAssocID="{574E52F2-393E-46F8-9088-30B750F0F2DD}" presName="ParentText" presStyleLbl="node1" presStyleIdx="2" presStyleCnt="5" custScaleX="190073">
        <dgm:presLayoutVars>
          <dgm:chMax val="1"/>
          <dgm:chPref val="1"/>
          <dgm:bulletEnabled val="1"/>
        </dgm:presLayoutVars>
      </dgm:prSet>
      <dgm:spPr/>
    </dgm:pt>
    <dgm:pt modelId="{2A5CE248-B029-4B5B-8C2B-FB12AE3F339C}" type="pres">
      <dgm:prSet presAssocID="{574E52F2-393E-46F8-9088-30B750F0F2DD}" presName="ChildText" presStyleLbl="revTx" presStyleIdx="2" presStyleCnt="4">
        <dgm:presLayoutVars>
          <dgm:chMax val="0"/>
          <dgm:chPref val="0"/>
          <dgm:bulletEnabled val="1"/>
        </dgm:presLayoutVars>
      </dgm:prSet>
      <dgm:spPr/>
    </dgm:pt>
    <dgm:pt modelId="{85649366-2AC2-463A-9AB0-412CD16ED35F}" type="pres">
      <dgm:prSet presAssocID="{2C0F7550-F403-47B9-9EC2-6CFA848726E5}" presName="sibTrans" presStyleCnt="0"/>
      <dgm:spPr/>
    </dgm:pt>
    <dgm:pt modelId="{796479F5-F024-4DA2-BC03-3198A58D65BC}" type="pres">
      <dgm:prSet presAssocID="{019703E5-0C90-48FB-816B-A14F075CFBF3}" presName="composite" presStyleCnt="0"/>
      <dgm:spPr/>
    </dgm:pt>
    <dgm:pt modelId="{AAC7939E-3AF5-4E00-A705-D9F00C017978}" type="pres">
      <dgm:prSet presAssocID="{019703E5-0C90-48FB-816B-A14F075CFBF3}" presName="bentUpArrow1" presStyleLbl="alignImgPlace1" presStyleIdx="3" presStyleCnt="4" custLinFactNeighborX="-27857" custLinFactNeighborY="1539"/>
      <dgm:spPr/>
    </dgm:pt>
    <dgm:pt modelId="{24A95E2C-F21E-4F05-B06B-EB47B5E5FC5D}" type="pres">
      <dgm:prSet presAssocID="{019703E5-0C90-48FB-816B-A14F075CFBF3}" presName="ParentText" presStyleLbl="node1" presStyleIdx="3" presStyleCnt="5" custScaleX="190073">
        <dgm:presLayoutVars>
          <dgm:chMax val="1"/>
          <dgm:chPref val="1"/>
          <dgm:bulletEnabled val="1"/>
        </dgm:presLayoutVars>
      </dgm:prSet>
      <dgm:spPr/>
    </dgm:pt>
    <dgm:pt modelId="{2D6E10A2-F1DA-4294-A708-FB8D06D14C0E}" type="pres">
      <dgm:prSet presAssocID="{019703E5-0C90-48FB-816B-A14F075CFBF3}" presName="ChildText" presStyleLbl="revTx" presStyleIdx="3" presStyleCnt="4">
        <dgm:presLayoutVars>
          <dgm:chMax val="0"/>
          <dgm:chPref val="0"/>
          <dgm:bulletEnabled val="1"/>
        </dgm:presLayoutVars>
      </dgm:prSet>
      <dgm:spPr/>
    </dgm:pt>
    <dgm:pt modelId="{F5D91C53-1FA2-47F0-B2C1-EDD0D0712AA4}" type="pres">
      <dgm:prSet presAssocID="{DBC13212-253B-4878-94D4-C4DB95A5A553}" presName="sibTrans" presStyleCnt="0"/>
      <dgm:spPr/>
    </dgm:pt>
    <dgm:pt modelId="{CD0450E0-D6BE-4CE6-84DA-70CBD53D1F17}" type="pres">
      <dgm:prSet presAssocID="{C550DF24-AF2C-4790-A438-C2EB973A70B8}" presName="composite" presStyleCnt="0"/>
      <dgm:spPr/>
    </dgm:pt>
    <dgm:pt modelId="{3C0A9105-AF14-43C6-ABF8-69BD06428B38}" type="pres">
      <dgm:prSet presAssocID="{C550DF24-AF2C-4790-A438-C2EB973A70B8}" presName="ParentText" presStyleLbl="node1" presStyleIdx="4" presStyleCnt="5" custScaleX="190073">
        <dgm:presLayoutVars>
          <dgm:chMax val="1"/>
          <dgm:chPref val="1"/>
          <dgm:bulletEnabled val="1"/>
        </dgm:presLayoutVars>
      </dgm:prSet>
      <dgm:spPr/>
    </dgm:pt>
  </dgm:ptLst>
  <dgm:cxnLst>
    <dgm:cxn modelId="{643CA433-F82F-4896-BD4A-D393A97E02A8}" srcId="{FFBFD7C5-7264-4E0B-8E96-487E7530E262}" destId="{B847BCD1-44CA-4462-AD24-8E5881184E23}" srcOrd="1" destOrd="0" parTransId="{37726177-7981-4C13-8787-F6D66F2CD02C}" sibTransId="{1E5BE4D3-CC43-4C4B-960A-9C337C07FD4F}"/>
    <dgm:cxn modelId="{D102EC37-0639-4523-ACDB-A179E8424351}" type="presOf" srcId="{B847BCD1-44CA-4462-AD24-8E5881184E23}" destId="{A61A9F8D-EC79-44A7-B032-68088F2EEADD}" srcOrd="0" destOrd="0" presId="urn:microsoft.com/office/officeart/2005/8/layout/StepDownProcess"/>
    <dgm:cxn modelId="{98CF0738-761D-4F21-87E7-C191233F981E}" type="presOf" srcId="{FFBFD7C5-7264-4E0B-8E96-487E7530E262}" destId="{9061D753-BCF5-4241-9C74-5A7F1448EC82}" srcOrd="0" destOrd="0" presId="urn:microsoft.com/office/officeart/2005/8/layout/StepDownProcess"/>
    <dgm:cxn modelId="{23C6326F-CDB1-44B3-BA8F-F980E57E3E8F}" type="presOf" srcId="{019703E5-0C90-48FB-816B-A14F075CFBF3}" destId="{24A95E2C-F21E-4F05-B06B-EB47B5E5FC5D}" srcOrd="0" destOrd="0" presId="urn:microsoft.com/office/officeart/2005/8/layout/StepDownProcess"/>
    <dgm:cxn modelId="{61834C76-3F1F-430F-99F7-327D8680E300}" srcId="{FFBFD7C5-7264-4E0B-8E96-487E7530E262}" destId="{553A4BCE-A42B-4A4E-8DDE-0A624AB89074}" srcOrd="0" destOrd="0" parTransId="{EB5E7759-0B92-4755-8A06-442660769C7D}" sibTransId="{36E165CD-CA2D-4401-9AF9-CC71E8288E50}"/>
    <dgm:cxn modelId="{942D3393-6CB6-4789-8167-7FA157D1F292}" type="presOf" srcId="{574E52F2-393E-46F8-9088-30B750F0F2DD}" destId="{ABA84191-1C2C-4338-AA24-BEC8A9CCDFBA}" srcOrd="0" destOrd="0" presId="urn:microsoft.com/office/officeart/2005/8/layout/StepDownProcess"/>
    <dgm:cxn modelId="{94611D9A-CE1A-4F07-99B2-77C18618DBC9}" type="presOf" srcId="{553A4BCE-A42B-4A4E-8DDE-0A624AB89074}" destId="{AAAB1275-59F9-4C38-BE42-15C1BA513D5D}" srcOrd="0" destOrd="0" presId="urn:microsoft.com/office/officeart/2005/8/layout/StepDownProcess"/>
    <dgm:cxn modelId="{5A7485BB-70F7-4EB2-A867-D7AF44650511}" srcId="{FFBFD7C5-7264-4E0B-8E96-487E7530E262}" destId="{574E52F2-393E-46F8-9088-30B750F0F2DD}" srcOrd="2" destOrd="0" parTransId="{0F5CC513-F648-4202-9BA4-433F3E5F5320}" sibTransId="{2C0F7550-F403-47B9-9EC2-6CFA848726E5}"/>
    <dgm:cxn modelId="{A0CDDBD8-EDE2-4589-A181-68A2373D23F6}" srcId="{FFBFD7C5-7264-4E0B-8E96-487E7530E262}" destId="{C550DF24-AF2C-4790-A438-C2EB973A70B8}" srcOrd="4" destOrd="0" parTransId="{9A4336F3-4F01-45A2-9744-B231C5A98E49}" sibTransId="{E22311B4-D507-4328-8298-B027B5766AB3}"/>
    <dgm:cxn modelId="{600771DD-B4AD-4DFB-95E7-4724E41763F9}" srcId="{FFBFD7C5-7264-4E0B-8E96-487E7530E262}" destId="{019703E5-0C90-48FB-816B-A14F075CFBF3}" srcOrd="3" destOrd="0" parTransId="{46420E0E-CE4F-4487-BF9E-F8C82CD232E5}" sibTransId="{DBC13212-253B-4878-94D4-C4DB95A5A553}"/>
    <dgm:cxn modelId="{2963A8FC-E7E5-4C64-8D23-04045E0EAA8D}" type="presOf" srcId="{C550DF24-AF2C-4790-A438-C2EB973A70B8}" destId="{3C0A9105-AF14-43C6-ABF8-69BD06428B38}" srcOrd="0" destOrd="0" presId="urn:microsoft.com/office/officeart/2005/8/layout/StepDownProcess"/>
    <dgm:cxn modelId="{6B5582F7-5F25-4F61-807F-EC2F2F648AB0}" type="presParOf" srcId="{9061D753-BCF5-4241-9C74-5A7F1448EC82}" destId="{C65781B2-B8C8-44B0-BBB2-8A234C9C69DB}" srcOrd="0" destOrd="0" presId="urn:microsoft.com/office/officeart/2005/8/layout/StepDownProcess"/>
    <dgm:cxn modelId="{46B3FC80-59DB-4018-93EB-AB71558BFDE9}" type="presParOf" srcId="{C65781B2-B8C8-44B0-BBB2-8A234C9C69DB}" destId="{6D394C61-0AC0-44FD-80DC-9469C3ED5086}" srcOrd="0" destOrd="0" presId="urn:microsoft.com/office/officeart/2005/8/layout/StepDownProcess"/>
    <dgm:cxn modelId="{B95FAD94-3895-42A7-B4AB-43231611DBD9}" type="presParOf" srcId="{C65781B2-B8C8-44B0-BBB2-8A234C9C69DB}" destId="{AAAB1275-59F9-4C38-BE42-15C1BA513D5D}" srcOrd="1" destOrd="0" presId="urn:microsoft.com/office/officeart/2005/8/layout/StepDownProcess"/>
    <dgm:cxn modelId="{08AB7712-8E55-4CC6-8203-C0F960B45E06}" type="presParOf" srcId="{C65781B2-B8C8-44B0-BBB2-8A234C9C69DB}" destId="{D5567DA8-AFD2-49C3-89D3-C5769728786D}" srcOrd="2" destOrd="0" presId="urn:microsoft.com/office/officeart/2005/8/layout/StepDownProcess"/>
    <dgm:cxn modelId="{28930516-5067-4D7C-8DAE-C6FF154DF72D}" type="presParOf" srcId="{9061D753-BCF5-4241-9C74-5A7F1448EC82}" destId="{97D88075-5D20-430C-AE9D-A4977CDA680E}" srcOrd="1" destOrd="0" presId="urn:microsoft.com/office/officeart/2005/8/layout/StepDownProcess"/>
    <dgm:cxn modelId="{DDC78D9A-5D86-483A-B4B1-3F99192F1B75}" type="presParOf" srcId="{9061D753-BCF5-4241-9C74-5A7F1448EC82}" destId="{8AC1D4B5-8BEC-4D33-B6B3-22443AECD5DB}" srcOrd="2" destOrd="0" presId="urn:microsoft.com/office/officeart/2005/8/layout/StepDownProcess"/>
    <dgm:cxn modelId="{0E1F7E87-E951-48ED-8109-11A3C5CBB71F}" type="presParOf" srcId="{8AC1D4B5-8BEC-4D33-B6B3-22443AECD5DB}" destId="{0D50D092-5AB2-4A88-A51F-257D83BDC9E6}" srcOrd="0" destOrd="0" presId="urn:microsoft.com/office/officeart/2005/8/layout/StepDownProcess"/>
    <dgm:cxn modelId="{386DD16D-B2A3-46AD-AC8D-B008EC68F466}" type="presParOf" srcId="{8AC1D4B5-8BEC-4D33-B6B3-22443AECD5DB}" destId="{A61A9F8D-EC79-44A7-B032-68088F2EEADD}" srcOrd="1" destOrd="0" presId="urn:microsoft.com/office/officeart/2005/8/layout/StepDownProcess"/>
    <dgm:cxn modelId="{714B43A7-E0D9-44F5-A830-81E03DA9B671}" type="presParOf" srcId="{8AC1D4B5-8BEC-4D33-B6B3-22443AECD5DB}" destId="{00C49CC3-EB32-41E6-BB32-7C1322347569}" srcOrd="2" destOrd="0" presId="urn:microsoft.com/office/officeart/2005/8/layout/StepDownProcess"/>
    <dgm:cxn modelId="{349E4EBC-B0FE-4CBB-8A46-6C17AFE42B98}" type="presParOf" srcId="{9061D753-BCF5-4241-9C74-5A7F1448EC82}" destId="{B7938F8A-053F-4285-A6D6-85F72AC4E980}" srcOrd="3" destOrd="0" presId="urn:microsoft.com/office/officeart/2005/8/layout/StepDownProcess"/>
    <dgm:cxn modelId="{3BB12A81-B35B-4BC0-9AD3-A579B2E77551}" type="presParOf" srcId="{9061D753-BCF5-4241-9C74-5A7F1448EC82}" destId="{77B5BFFE-94FB-4BEF-AE5F-A6ECB9CE2872}" srcOrd="4" destOrd="0" presId="urn:microsoft.com/office/officeart/2005/8/layout/StepDownProcess"/>
    <dgm:cxn modelId="{7CD52EAE-A1CF-4778-9451-2E562F4E9E47}" type="presParOf" srcId="{77B5BFFE-94FB-4BEF-AE5F-A6ECB9CE2872}" destId="{82B58783-2B90-4C95-B1A1-831C68D89EDF}" srcOrd="0" destOrd="0" presId="urn:microsoft.com/office/officeart/2005/8/layout/StepDownProcess"/>
    <dgm:cxn modelId="{2670C137-C651-4DF8-973B-A695E08F971C}" type="presParOf" srcId="{77B5BFFE-94FB-4BEF-AE5F-A6ECB9CE2872}" destId="{ABA84191-1C2C-4338-AA24-BEC8A9CCDFBA}" srcOrd="1" destOrd="0" presId="urn:microsoft.com/office/officeart/2005/8/layout/StepDownProcess"/>
    <dgm:cxn modelId="{F4134984-65C0-49BA-8060-D348A18462DF}" type="presParOf" srcId="{77B5BFFE-94FB-4BEF-AE5F-A6ECB9CE2872}" destId="{2A5CE248-B029-4B5B-8C2B-FB12AE3F339C}" srcOrd="2" destOrd="0" presId="urn:microsoft.com/office/officeart/2005/8/layout/StepDownProcess"/>
    <dgm:cxn modelId="{0FBCE2A7-5104-4550-B442-D09C7CBE6BE4}" type="presParOf" srcId="{9061D753-BCF5-4241-9C74-5A7F1448EC82}" destId="{85649366-2AC2-463A-9AB0-412CD16ED35F}" srcOrd="5" destOrd="0" presId="urn:microsoft.com/office/officeart/2005/8/layout/StepDownProcess"/>
    <dgm:cxn modelId="{E1809023-6559-47D5-B718-FD8674D617C0}" type="presParOf" srcId="{9061D753-BCF5-4241-9C74-5A7F1448EC82}" destId="{796479F5-F024-4DA2-BC03-3198A58D65BC}" srcOrd="6" destOrd="0" presId="urn:microsoft.com/office/officeart/2005/8/layout/StepDownProcess"/>
    <dgm:cxn modelId="{ADAAE669-EEF8-4F13-9739-E8F92918E64B}" type="presParOf" srcId="{796479F5-F024-4DA2-BC03-3198A58D65BC}" destId="{AAC7939E-3AF5-4E00-A705-D9F00C017978}" srcOrd="0" destOrd="0" presId="urn:microsoft.com/office/officeart/2005/8/layout/StepDownProcess"/>
    <dgm:cxn modelId="{9A56E3A8-21CB-4387-B591-77633CC8B7E8}" type="presParOf" srcId="{796479F5-F024-4DA2-BC03-3198A58D65BC}" destId="{24A95E2C-F21E-4F05-B06B-EB47B5E5FC5D}" srcOrd="1" destOrd="0" presId="urn:microsoft.com/office/officeart/2005/8/layout/StepDownProcess"/>
    <dgm:cxn modelId="{25ACCA61-5831-4F35-8886-C60D84A1EA3C}" type="presParOf" srcId="{796479F5-F024-4DA2-BC03-3198A58D65BC}" destId="{2D6E10A2-F1DA-4294-A708-FB8D06D14C0E}" srcOrd="2" destOrd="0" presId="urn:microsoft.com/office/officeart/2005/8/layout/StepDownProcess"/>
    <dgm:cxn modelId="{DD336A08-A4EB-4EA1-AFD1-712B4592A9E5}" type="presParOf" srcId="{9061D753-BCF5-4241-9C74-5A7F1448EC82}" destId="{F5D91C53-1FA2-47F0-B2C1-EDD0D0712AA4}" srcOrd="7" destOrd="0" presId="urn:microsoft.com/office/officeart/2005/8/layout/StepDownProcess"/>
    <dgm:cxn modelId="{E8A5AD67-26BD-4C81-B649-612F99C1F4F0}" type="presParOf" srcId="{9061D753-BCF5-4241-9C74-5A7F1448EC82}" destId="{CD0450E0-D6BE-4CE6-84DA-70CBD53D1F17}" srcOrd="8" destOrd="0" presId="urn:microsoft.com/office/officeart/2005/8/layout/StepDownProcess"/>
    <dgm:cxn modelId="{BFF97944-22F9-4EFE-8A96-08AC06BA3549}" type="presParOf" srcId="{CD0450E0-D6BE-4CE6-84DA-70CBD53D1F17}" destId="{3C0A9105-AF14-43C6-ABF8-69BD06428B38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D394C61-0AC0-44FD-80DC-9469C3ED5086}">
      <dsp:nvSpPr>
        <dsp:cNvPr id="0" name=""/>
        <dsp:cNvSpPr/>
      </dsp:nvSpPr>
      <dsp:spPr>
        <a:xfrm rot="5400000">
          <a:off x="2278522" y="724066"/>
          <a:ext cx="621815" cy="7079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AB1275-59F9-4C38-BE42-15C1BA513D5D}">
      <dsp:nvSpPr>
        <dsp:cNvPr id="0" name=""/>
        <dsp:cNvSpPr/>
      </dsp:nvSpPr>
      <dsp:spPr>
        <a:xfrm>
          <a:off x="1839554" y="25201"/>
          <a:ext cx="1989630" cy="73270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sz="1600" kern="1200" dirty="0">
              <a:cs typeface="Courier New" panose="02070309020205020404" pitchFamily="49" charset="0"/>
            </a:rPr>
            <a:t>Define the Purpose and Scope</a:t>
          </a:r>
          <a:endParaRPr lang="en-CA" sz="1600" kern="1200" dirty="0"/>
        </a:p>
      </dsp:txBody>
      <dsp:txXfrm>
        <a:off x="1875328" y="60975"/>
        <a:ext cx="1918082" cy="661158"/>
      </dsp:txXfrm>
    </dsp:sp>
    <dsp:sp modelId="{D5567DA8-AFD2-49C3-89D3-C5769728786D}">
      <dsp:nvSpPr>
        <dsp:cNvPr id="0" name=""/>
        <dsp:cNvSpPr/>
      </dsp:nvSpPr>
      <dsp:spPr>
        <a:xfrm>
          <a:off x="3357754" y="95081"/>
          <a:ext cx="761321" cy="592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D50D092-5AB2-4A88-A51F-257D83BDC9E6}">
      <dsp:nvSpPr>
        <dsp:cNvPr id="0" name=""/>
        <dsp:cNvSpPr/>
      </dsp:nvSpPr>
      <dsp:spPr>
        <a:xfrm rot="5400000">
          <a:off x="3372693" y="1547137"/>
          <a:ext cx="621815" cy="7079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1A9F8D-EC79-44A7-B032-68088F2EEADD}">
      <dsp:nvSpPr>
        <dsp:cNvPr id="0" name=""/>
        <dsp:cNvSpPr/>
      </dsp:nvSpPr>
      <dsp:spPr>
        <a:xfrm>
          <a:off x="2933725" y="848272"/>
          <a:ext cx="1989630" cy="73270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CA" sz="1600" kern="1200" dirty="0">
              <a:cs typeface="Courier New" panose="02070309020205020404" pitchFamily="49" charset="0"/>
            </a:rPr>
            <a:t>Identify and Label Classes</a:t>
          </a:r>
          <a:endParaRPr lang="en-CA" sz="1600" kern="1200" dirty="0"/>
        </a:p>
      </dsp:txBody>
      <dsp:txXfrm>
        <a:off x="2969499" y="884046"/>
        <a:ext cx="1918082" cy="661158"/>
      </dsp:txXfrm>
    </dsp:sp>
    <dsp:sp modelId="{00C49CC3-EB32-41E6-BB32-7C1322347569}">
      <dsp:nvSpPr>
        <dsp:cNvPr id="0" name=""/>
        <dsp:cNvSpPr/>
      </dsp:nvSpPr>
      <dsp:spPr>
        <a:xfrm>
          <a:off x="4451925" y="918152"/>
          <a:ext cx="761321" cy="592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2B58783-2B90-4C95-B1A1-831C68D89EDF}">
      <dsp:nvSpPr>
        <dsp:cNvPr id="0" name=""/>
        <dsp:cNvSpPr/>
      </dsp:nvSpPr>
      <dsp:spPr>
        <a:xfrm rot="5400000">
          <a:off x="4466864" y="2370207"/>
          <a:ext cx="621815" cy="7079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84191-1C2C-4338-AA24-BEC8A9CCDFBA}">
      <dsp:nvSpPr>
        <dsp:cNvPr id="0" name=""/>
        <dsp:cNvSpPr/>
      </dsp:nvSpPr>
      <dsp:spPr>
        <a:xfrm>
          <a:off x="4027895" y="1671342"/>
          <a:ext cx="1989630" cy="73270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Add Attributes</a:t>
          </a:r>
        </a:p>
      </dsp:txBody>
      <dsp:txXfrm>
        <a:off x="4063669" y="1707116"/>
        <a:ext cx="1918082" cy="661158"/>
      </dsp:txXfrm>
    </dsp:sp>
    <dsp:sp modelId="{2A5CE248-B029-4B5B-8C2B-FB12AE3F339C}">
      <dsp:nvSpPr>
        <dsp:cNvPr id="0" name=""/>
        <dsp:cNvSpPr/>
      </dsp:nvSpPr>
      <dsp:spPr>
        <a:xfrm>
          <a:off x="5546096" y="1741223"/>
          <a:ext cx="761321" cy="592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AC7939E-3AF5-4E00-A705-D9F00C017978}">
      <dsp:nvSpPr>
        <dsp:cNvPr id="0" name=""/>
        <dsp:cNvSpPr/>
      </dsp:nvSpPr>
      <dsp:spPr>
        <a:xfrm rot="5400000">
          <a:off x="5561035" y="3193278"/>
          <a:ext cx="621815" cy="707915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4A95E2C-F21E-4F05-B06B-EB47B5E5FC5D}">
      <dsp:nvSpPr>
        <dsp:cNvPr id="0" name=""/>
        <dsp:cNvSpPr/>
      </dsp:nvSpPr>
      <dsp:spPr>
        <a:xfrm>
          <a:off x="5122066" y="2494413"/>
          <a:ext cx="1989630" cy="73270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Show Relationships</a:t>
          </a:r>
        </a:p>
      </dsp:txBody>
      <dsp:txXfrm>
        <a:off x="5157840" y="2530187"/>
        <a:ext cx="1918082" cy="661158"/>
      </dsp:txXfrm>
    </dsp:sp>
    <dsp:sp modelId="{2D6E10A2-F1DA-4294-A708-FB8D06D14C0E}">
      <dsp:nvSpPr>
        <dsp:cNvPr id="0" name=""/>
        <dsp:cNvSpPr/>
      </dsp:nvSpPr>
      <dsp:spPr>
        <a:xfrm>
          <a:off x="6640267" y="2564293"/>
          <a:ext cx="761321" cy="5922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C0A9105-AF14-43C6-ABF8-69BD06428B38}">
      <dsp:nvSpPr>
        <dsp:cNvPr id="0" name=""/>
        <dsp:cNvSpPr/>
      </dsp:nvSpPr>
      <dsp:spPr>
        <a:xfrm>
          <a:off x="6216237" y="3317484"/>
          <a:ext cx="1989630" cy="732706"/>
        </a:xfrm>
        <a:prstGeom prst="roundRect">
          <a:avLst>
            <a:gd name="adj" fmla="val 166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600" kern="1200" dirty="0"/>
            <a:t>Review, Refine, Share, Iterate</a:t>
          </a:r>
        </a:p>
      </dsp:txBody>
      <dsp:txXfrm>
        <a:off x="6252011" y="3353258"/>
        <a:ext cx="1918082" cy="661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C551B3-5978-43BB-B5E6-C2770BA3684D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4425" y="1143000"/>
            <a:ext cx="462915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C1ECE3-BF56-4ECA-81EC-697A8D97050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301228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C1ECE3-BF56-4ECA-81EC-697A8D970501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76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3591561"/>
            <a:ext cx="27980640" cy="7640320"/>
          </a:xfrm>
        </p:spPr>
        <p:txBody>
          <a:bodyPr anchor="b"/>
          <a:lstStyle>
            <a:lvl1pPr algn="ctr"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11526521"/>
            <a:ext cx="24688800" cy="5298439"/>
          </a:xfrm>
        </p:spPr>
        <p:txBody>
          <a:bodyPr/>
          <a:lstStyle>
            <a:lvl1pPr marL="0" indent="0" algn="ctr">
              <a:buNone/>
              <a:defRPr sz="7680"/>
            </a:lvl1pPr>
            <a:lvl2pPr marL="1463113" indent="0" algn="ctr">
              <a:buNone/>
              <a:defRPr sz="6400"/>
            </a:lvl2pPr>
            <a:lvl3pPr marL="2926226" indent="0" algn="ctr">
              <a:buNone/>
              <a:defRPr sz="5760"/>
            </a:lvl3pPr>
            <a:lvl4pPr marL="4389339" indent="0" algn="ctr">
              <a:buNone/>
              <a:defRPr sz="5120"/>
            </a:lvl4pPr>
            <a:lvl5pPr marL="5852453" indent="0" algn="ctr">
              <a:buNone/>
              <a:defRPr sz="5120"/>
            </a:lvl5pPr>
            <a:lvl6pPr marL="7315566" indent="0" algn="ctr">
              <a:buNone/>
              <a:defRPr sz="5120"/>
            </a:lvl6pPr>
            <a:lvl7pPr marL="8778679" indent="0" algn="ctr">
              <a:buNone/>
              <a:defRPr sz="5120"/>
            </a:lvl7pPr>
            <a:lvl8pPr marL="10241792" indent="0" algn="ctr">
              <a:buNone/>
              <a:defRPr sz="5120"/>
            </a:lvl8pPr>
            <a:lvl9pPr marL="11704905" indent="0" algn="ctr">
              <a:buNone/>
              <a:defRPr sz="51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005836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8039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1168400"/>
            <a:ext cx="7098030" cy="1859788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1168400"/>
            <a:ext cx="20882610" cy="1859788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5902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06808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5471166"/>
            <a:ext cx="28392120" cy="9128759"/>
          </a:xfrm>
        </p:spPr>
        <p:txBody>
          <a:bodyPr anchor="b"/>
          <a:lstStyle>
            <a:lvl1pPr>
              <a:defRPr sz="1920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14686286"/>
            <a:ext cx="28392120" cy="4800599"/>
          </a:xfrm>
        </p:spPr>
        <p:txBody>
          <a:bodyPr/>
          <a:lstStyle>
            <a:lvl1pPr marL="0" indent="0">
              <a:buNone/>
              <a:defRPr sz="7680">
                <a:solidFill>
                  <a:schemeClr val="tx1">
                    <a:tint val="82000"/>
                  </a:schemeClr>
                </a:solidFill>
              </a:defRPr>
            </a:lvl1pPr>
            <a:lvl2pPr marL="1463113" indent="0">
              <a:buNone/>
              <a:defRPr sz="6400">
                <a:solidFill>
                  <a:schemeClr val="tx1">
                    <a:tint val="82000"/>
                  </a:schemeClr>
                </a:solidFill>
              </a:defRPr>
            </a:lvl2pPr>
            <a:lvl3pPr marL="2926226" indent="0">
              <a:buNone/>
              <a:defRPr sz="5760">
                <a:solidFill>
                  <a:schemeClr val="tx1">
                    <a:tint val="82000"/>
                  </a:schemeClr>
                </a:solidFill>
              </a:defRPr>
            </a:lvl3pPr>
            <a:lvl4pPr marL="438933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4pPr>
            <a:lvl5pPr marL="5852453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5pPr>
            <a:lvl6pPr marL="7315566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6pPr>
            <a:lvl7pPr marL="8778679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7pPr>
            <a:lvl8pPr marL="10241792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8pPr>
            <a:lvl9pPr marL="11704905" indent="0">
              <a:buNone/>
              <a:defRPr sz="51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16071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5842000"/>
            <a:ext cx="13990320" cy="139242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787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168405"/>
            <a:ext cx="28392120" cy="42418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2" y="5379721"/>
            <a:ext cx="13926024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2" y="8016240"/>
            <a:ext cx="13926024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5379721"/>
            <a:ext cx="13994608" cy="2636519"/>
          </a:xfrm>
        </p:spPr>
        <p:txBody>
          <a:bodyPr anchor="b"/>
          <a:lstStyle>
            <a:lvl1pPr marL="0" indent="0">
              <a:buNone/>
              <a:defRPr sz="7680" b="1"/>
            </a:lvl1pPr>
            <a:lvl2pPr marL="1463113" indent="0">
              <a:buNone/>
              <a:defRPr sz="6400" b="1"/>
            </a:lvl2pPr>
            <a:lvl3pPr marL="2926226" indent="0">
              <a:buNone/>
              <a:defRPr sz="5760" b="1"/>
            </a:lvl3pPr>
            <a:lvl4pPr marL="4389339" indent="0">
              <a:buNone/>
              <a:defRPr sz="5120" b="1"/>
            </a:lvl4pPr>
            <a:lvl5pPr marL="5852453" indent="0">
              <a:buNone/>
              <a:defRPr sz="5120" b="1"/>
            </a:lvl5pPr>
            <a:lvl6pPr marL="7315566" indent="0">
              <a:buNone/>
              <a:defRPr sz="5120" b="1"/>
            </a:lvl6pPr>
            <a:lvl7pPr marL="8778679" indent="0">
              <a:buNone/>
              <a:defRPr sz="5120" b="1"/>
            </a:lvl7pPr>
            <a:lvl8pPr marL="10241792" indent="0">
              <a:buNone/>
              <a:defRPr sz="5120" b="1"/>
            </a:lvl8pPr>
            <a:lvl9pPr marL="11704905" indent="0">
              <a:buNone/>
              <a:defRPr sz="51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8016240"/>
            <a:ext cx="13994608" cy="117906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69173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38417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04407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3159765"/>
            <a:ext cx="16664940" cy="15595600"/>
          </a:xfrm>
        </p:spPr>
        <p:txBody>
          <a:bodyPr/>
          <a:lstStyle>
            <a:lvl1pPr>
              <a:defRPr sz="10241"/>
            </a:lvl1pPr>
            <a:lvl2pPr>
              <a:defRPr sz="8960"/>
            </a:lvl2pPr>
            <a:lvl3pPr>
              <a:defRPr sz="7680"/>
            </a:lvl3pPr>
            <a:lvl4pPr>
              <a:defRPr sz="6400"/>
            </a:lvl4pPr>
            <a:lvl5pPr>
              <a:defRPr sz="6400"/>
            </a:lvl5pPr>
            <a:lvl6pPr>
              <a:defRPr sz="6400"/>
            </a:lvl6pPr>
            <a:lvl7pPr>
              <a:defRPr sz="6400"/>
            </a:lvl7pPr>
            <a:lvl8pPr>
              <a:defRPr sz="6400"/>
            </a:lvl8pPr>
            <a:lvl9pPr>
              <a:defRPr sz="6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2601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1463040"/>
            <a:ext cx="10617041" cy="5120640"/>
          </a:xfrm>
        </p:spPr>
        <p:txBody>
          <a:bodyPr anchor="b"/>
          <a:lstStyle>
            <a:lvl1pPr>
              <a:defRPr sz="1024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3159765"/>
            <a:ext cx="16664940" cy="15595600"/>
          </a:xfrm>
        </p:spPr>
        <p:txBody>
          <a:bodyPr anchor="t"/>
          <a:lstStyle>
            <a:lvl1pPr marL="0" indent="0">
              <a:buNone/>
              <a:defRPr sz="10241"/>
            </a:lvl1pPr>
            <a:lvl2pPr marL="1463113" indent="0">
              <a:buNone/>
              <a:defRPr sz="8960"/>
            </a:lvl2pPr>
            <a:lvl3pPr marL="2926226" indent="0">
              <a:buNone/>
              <a:defRPr sz="7680"/>
            </a:lvl3pPr>
            <a:lvl4pPr marL="4389339" indent="0">
              <a:buNone/>
              <a:defRPr sz="6400"/>
            </a:lvl4pPr>
            <a:lvl5pPr marL="5852453" indent="0">
              <a:buNone/>
              <a:defRPr sz="6400"/>
            </a:lvl5pPr>
            <a:lvl6pPr marL="7315566" indent="0">
              <a:buNone/>
              <a:defRPr sz="6400"/>
            </a:lvl6pPr>
            <a:lvl7pPr marL="8778679" indent="0">
              <a:buNone/>
              <a:defRPr sz="6400"/>
            </a:lvl7pPr>
            <a:lvl8pPr marL="10241792" indent="0">
              <a:buNone/>
              <a:defRPr sz="6400"/>
            </a:lvl8pPr>
            <a:lvl9pPr marL="11704905" indent="0">
              <a:buNone/>
              <a:defRPr sz="6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28" y="6583680"/>
            <a:ext cx="10617041" cy="12197081"/>
          </a:xfrm>
        </p:spPr>
        <p:txBody>
          <a:bodyPr/>
          <a:lstStyle>
            <a:lvl1pPr marL="0" indent="0">
              <a:buNone/>
              <a:defRPr sz="5120"/>
            </a:lvl1pPr>
            <a:lvl2pPr marL="1463113" indent="0">
              <a:buNone/>
              <a:defRPr sz="4480"/>
            </a:lvl2pPr>
            <a:lvl3pPr marL="2926226" indent="0">
              <a:buNone/>
              <a:defRPr sz="3840"/>
            </a:lvl3pPr>
            <a:lvl4pPr marL="4389339" indent="0">
              <a:buNone/>
              <a:defRPr sz="3200"/>
            </a:lvl4pPr>
            <a:lvl5pPr marL="5852453" indent="0">
              <a:buNone/>
              <a:defRPr sz="3200"/>
            </a:lvl5pPr>
            <a:lvl6pPr marL="7315566" indent="0">
              <a:buNone/>
              <a:defRPr sz="3200"/>
            </a:lvl6pPr>
            <a:lvl7pPr marL="8778679" indent="0">
              <a:buNone/>
              <a:defRPr sz="3200"/>
            </a:lvl7pPr>
            <a:lvl8pPr marL="10241792" indent="0">
              <a:buNone/>
              <a:defRPr sz="3200"/>
            </a:lvl8pPr>
            <a:lvl9pPr marL="11704905" indent="0">
              <a:buNone/>
              <a:defRPr sz="3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27998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1168405"/>
            <a:ext cx="28392120" cy="42418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5842000"/>
            <a:ext cx="28392120" cy="139242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1E132A-DEB2-4D7F-AB88-2444701CC7A8}" type="datetimeFigureOut">
              <a:rPr lang="en-CA" smtClean="0"/>
              <a:t>2024-08-13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20340325"/>
            <a:ext cx="1110996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20340325"/>
            <a:ext cx="7406640" cy="1168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8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047B9D-B5D2-419C-8B22-088CD113832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96871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926226" rtl="0" eaLnBrk="1" latinLnBrk="0" hangingPunct="1">
        <a:lnSpc>
          <a:spcPct val="90000"/>
        </a:lnSpc>
        <a:spcBef>
          <a:spcPct val="0"/>
        </a:spcBef>
        <a:buNone/>
        <a:defRPr sz="1408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31557" indent="-731557" algn="l" defTabSz="2926226" rtl="0" eaLnBrk="1" latinLnBrk="0" hangingPunct="1">
        <a:lnSpc>
          <a:spcPct val="90000"/>
        </a:lnSpc>
        <a:spcBef>
          <a:spcPts val="3200"/>
        </a:spcBef>
        <a:buFont typeface="Arial" panose="020B0604020202020204" pitchFamily="34" charset="0"/>
        <a:buChar char="•"/>
        <a:defRPr sz="8960" kern="1200">
          <a:solidFill>
            <a:schemeClr val="tx1"/>
          </a:solidFill>
          <a:latin typeface="+mn-lt"/>
          <a:ea typeface="+mn-ea"/>
          <a:cs typeface="+mn-cs"/>
        </a:defRPr>
      </a:lvl1pPr>
      <a:lvl2pPr marL="2194670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7680" kern="1200">
          <a:solidFill>
            <a:schemeClr val="tx1"/>
          </a:solidFill>
          <a:latin typeface="+mn-lt"/>
          <a:ea typeface="+mn-ea"/>
          <a:cs typeface="+mn-cs"/>
        </a:defRPr>
      </a:lvl2pPr>
      <a:lvl3pPr marL="3657783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6400" kern="1200">
          <a:solidFill>
            <a:schemeClr val="tx1"/>
          </a:solidFill>
          <a:latin typeface="+mn-lt"/>
          <a:ea typeface="+mn-ea"/>
          <a:cs typeface="+mn-cs"/>
        </a:defRPr>
      </a:lvl3pPr>
      <a:lvl4pPr marL="5120896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658400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804712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9510235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973349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2436462" indent="-731557" algn="l" defTabSz="2926226" rtl="0" eaLnBrk="1" latinLnBrk="0" hangingPunct="1">
        <a:lnSpc>
          <a:spcPct val="90000"/>
        </a:lnSpc>
        <a:spcBef>
          <a:spcPts val="1600"/>
        </a:spcBef>
        <a:buFont typeface="Arial" panose="020B0604020202020204" pitchFamily="34" charset="0"/>
        <a:buChar char="•"/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1pPr>
      <a:lvl2pPr marL="146311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2pPr>
      <a:lvl3pPr marL="292622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3pPr>
      <a:lvl4pPr marL="438933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4pPr>
      <a:lvl5pPr marL="5852453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5pPr>
      <a:lvl6pPr marL="7315566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6pPr>
      <a:lvl7pPr marL="8778679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7pPr>
      <a:lvl8pPr marL="10241792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8pPr>
      <a:lvl9pPr marL="11704905" algn="l" defTabSz="2926226" rtl="0" eaLnBrk="1" latinLnBrk="0" hangingPunct="1">
        <a:defRPr sz="57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openxmlformats.org/officeDocument/2006/relationships/image" Target="../media/image4.png"/><Relationship Id="rId5" Type="http://schemas.openxmlformats.org/officeDocument/2006/relationships/diagramData" Target="../diagrams/data1.xml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microsoft.com/office/2007/relationships/diagramDrawing" Target="../diagrams/drawin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A9F735C-BD1B-D0FB-EB1B-EFF146F757B9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634482" y="615820"/>
            <a:ext cx="31668096" cy="207139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data IdeaDict = IdeaDict { _</a:t>
            </a:r>
            <a:r>
              <a:rPr lang="en-US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nc</a:t>
            </a:r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' :: </a:t>
            </a:r>
            <a:r>
              <a:rPr lang="en-US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NamedChunk</a:t>
            </a:r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, </a:t>
            </a:r>
            <a:r>
              <a:rPr lang="en-US" sz="1800" b="1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mabbr</a:t>
            </a:r>
            <a:r>
              <a:rPr lang="en-US" sz="1800" b="1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rPr>
              <a:t> :: Maybe String }</a:t>
            </a:r>
            <a:endParaRPr lang="en-CA" sz="18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9" name="header">
            <a:extLst>
              <a:ext uri="{FF2B5EF4-FFF2-40B4-BE49-F238E27FC236}">
                <a16:creationId xmlns:a16="http://schemas.microsoft.com/office/drawing/2014/main" id="{CC5C4F67-C85D-3F0B-BC39-8F3B6A5C94DA}"/>
              </a:ext>
            </a:extLst>
          </p:cNvPr>
          <p:cNvSpPr>
            <a:spLocks/>
          </p:cNvSpPr>
          <p:nvPr/>
        </p:nvSpPr>
        <p:spPr>
          <a:xfrm>
            <a:off x="615822" y="19869149"/>
            <a:ext cx="31668096" cy="1418282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44E037-F07D-558D-85D8-476BD092A2C7}"/>
              </a:ext>
            </a:extLst>
          </p:cNvPr>
          <p:cNvSpPr>
            <a:spLocks/>
          </p:cNvSpPr>
          <p:nvPr/>
        </p:nvSpPr>
        <p:spPr>
          <a:xfrm>
            <a:off x="9766880" y="4762120"/>
            <a:ext cx="13987954" cy="1467934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B72BFB6-F01D-E9AF-2C72-09A886BA4733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05281" y="4762120"/>
            <a:ext cx="8302505" cy="147262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boarder back" hidden="1">
            <a:extLst>
              <a:ext uri="{FF2B5EF4-FFF2-40B4-BE49-F238E27FC236}">
                <a16:creationId xmlns:a16="http://schemas.microsoft.com/office/drawing/2014/main" id="{5C263CE7-5115-7800-184E-93D058B4A441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457200" y="457200"/>
            <a:ext cx="32004000" cy="21031200"/>
          </a:xfrm>
          <a:prstGeom prst="rect">
            <a:avLst/>
          </a:prstGeom>
          <a:noFill/>
          <a:ln w="1270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57">
              <a:ln>
                <a:solidFill>
                  <a:schemeClr val="tx1"/>
                </a:solidFill>
                <a:prstDash val="sysDash"/>
              </a:ln>
            </a:endParaRPr>
          </a:p>
        </p:txBody>
      </p:sp>
      <p:sp>
        <p:nvSpPr>
          <p:cNvPr id="3" name="header">
            <a:extLst>
              <a:ext uri="{FF2B5EF4-FFF2-40B4-BE49-F238E27FC236}">
                <a16:creationId xmlns:a16="http://schemas.microsoft.com/office/drawing/2014/main" id="{795CD6D4-937D-F383-6B4C-17A6EAD335D7}"/>
              </a:ext>
            </a:extLst>
          </p:cNvPr>
          <p:cNvSpPr>
            <a:spLocks/>
          </p:cNvSpPr>
          <p:nvPr/>
        </p:nvSpPr>
        <p:spPr>
          <a:xfrm>
            <a:off x="653142" y="543715"/>
            <a:ext cx="31630776" cy="3837631"/>
          </a:xfrm>
          <a:prstGeom prst="rect">
            <a:avLst/>
          </a:prstGeom>
          <a:solidFill>
            <a:schemeClr val="tx2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1028" name="Picture 4" descr="Emil Sekerinski">
            <a:extLst>
              <a:ext uri="{FF2B5EF4-FFF2-40B4-BE49-F238E27FC236}">
                <a16:creationId xmlns:a16="http://schemas.microsoft.com/office/drawing/2014/main" id="{113EC675-EABC-F632-F4BC-FA0B946A3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0409" y="1188539"/>
            <a:ext cx="2272619" cy="2476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06CDBE4-EC32-51CA-9317-00558E3EE4F5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05619" y="4768552"/>
            <a:ext cx="8301600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Introduction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418AE68B-17AB-6C8E-8F52-CAD42F889D66}"/>
              </a:ext>
            </a:extLst>
          </p:cNvPr>
          <p:cNvSpPr/>
          <p:nvPr/>
        </p:nvSpPr>
        <p:spPr>
          <a:xfrm>
            <a:off x="1345305" y="5615612"/>
            <a:ext cx="8301600" cy="1647844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Goal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: To create a visual representation of pieces of knowledge to aid in our understanding of how they are connected in </a:t>
            </a: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Drasil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.</a:t>
            </a:r>
            <a:endParaRPr lang="en-US" sz="1800" baseline="30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What I did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: C</a:t>
            </a: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reated a 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hierarchy diagram to show how the </a:t>
            </a:r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Chunks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 relate to each other and the information they carry.</a:t>
            </a:r>
            <a:b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E8C7B147-BA79-3E0B-4E71-B324E5E04648}"/>
              </a:ext>
            </a:extLst>
          </p:cNvPr>
          <p:cNvSpPr>
            <a:spLocks/>
          </p:cNvSpPr>
          <p:nvPr/>
        </p:nvSpPr>
        <p:spPr>
          <a:xfrm>
            <a:off x="1296181" y="7354818"/>
            <a:ext cx="8301600" cy="587715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Tahoma" panose="020B0604030504040204" pitchFamily="34" charset="0"/>
              </a:rPr>
              <a:t>Background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E407EAEE-0852-2C75-858C-4F3D734B7790}"/>
              </a:ext>
            </a:extLst>
          </p:cNvPr>
          <p:cNvSpPr/>
          <p:nvPr/>
        </p:nvSpPr>
        <p:spPr>
          <a:xfrm>
            <a:off x="1356343" y="8257792"/>
            <a:ext cx="8301600" cy="2391345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What is </a:t>
            </a:r>
            <a:r>
              <a:rPr lang="en-US" sz="1800" b="1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Drasil</a:t>
            </a: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? Drasil is a software framework written in Haskell that generates all software artifacts (requirements, design, code, tests, build scripts, </a:t>
            </a:r>
          </a:p>
          <a:p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documentation) based on a single specification in a domain-specific language (DSL).</a:t>
            </a:r>
            <a:r>
              <a:rPr lang="en-US" sz="1800" i="0" u="none" strike="noStrike" baseline="30000" dirty="0">
                <a:solidFill>
                  <a:schemeClr val="tx1"/>
                </a:solidFill>
                <a:cs typeface="Courier New" panose="02070309020205020404" pitchFamily="49" charset="0"/>
              </a:rPr>
              <a:t>[1]</a:t>
            </a:r>
            <a:endParaRPr lang="en-US" sz="1800" baseline="30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b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What is a </a:t>
            </a:r>
            <a:r>
              <a:rPr lang="en-US" sz="1800" b="1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Chunk</a:t>
            </a: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? 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A Chunk is a fragment of knowledge that stores information. Chunks serve as building blocks in a hierarchical system, where each Chunk can be progressively "wrapped" with additional information to create more complex structures. </a:t>
            </a:r>
            <a:endParaRPr lang="en-US" sz="18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612282" lvl="1" indent="-285750">
              <a:buFont typeface="Arial" panose="020B0604020202020204" pitchFamily="34" charset="0"/>
              <a:buChar char="•"/>
            </a:pPr>
            <a:endParaRPr lang="en-CA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FEE3042-B1EA-0983-60BC-7AB6730E72DE}"/>
              </a:ext>
            </a:extLst>
          </p:cNvPr>
          <p:cNvSpPr/>
          <p:nvPr/>
        </p:nvSpPr>
        <p:spPr>
          <a:xfrm>
            <a:off x="9757384" y="4769979"/>
            <a:ext cx="14006946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Diagram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C36CE2BF-FD82-4194-9CF4-AE476A82B1E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314662" y="11178929"/>
            <a:ext cx="8301600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+mj-lt"/>
                <a:ea typeface="Tahoma" panose="020B0604030504040204" pitchFamily="34" charset="0"/>
                <a:cs typeface="Courier New" panose="02070309020205020404" pitchFamily="49" charset="0"/>
              </a:rPr>
              <a:t>Design Process</a:t>
            </a:r>
            <a:endParaRPr lang="en-CA" sz="2400" b="1" i="0" u="none" strike="noStrike" baseline="0" dirty="0">
              <a:solidFill>
                <a:srgbClr val="FF0000"/>
              </a:solidFill>
              <a:latin typeface="+mj-lt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D098D52-B871-D7DE-FD29-DD868C45ABF6}"/>
              </a:ext>
            </a:extLst>
          </p:cNvPr>
          <p:cNvSpPr>
            <a:spLocks/>
          </p:cNvSpPr>
          <p:nvPr/>
        </p:nvSpPr>
        <p:spPr>
          <a:xfrm>
            <a:off x="23961752" y="4762120"/>
            <a:ext cx="8211458" cy="1469163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AC8CCD3A-6644-D3E1-0353-D4A8FBEBBAC3}"/>
              </a:ext>
            </a:extLst>
          </p:cNvPr>
          <p:cNvSpPr>
            <a:spLocks/>
          </p:cNvSpPr>
          <p:nvPr/>
        </p:nvSpPr>
        <p:spPr>
          <a:xfrm>
            <a:off x="1305733" y="16339618"/>
            <a:ext cx="8301600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How is it helpful?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E29B6797-CAEC-AB7B-9F0F-15B6F122C756}"/>
              </a:ext>
            </a:extLst>
          </p:cNvPr>
          <p:cNvSpPr/>
          <p:nvPr/>
        </p:nvSpPr>
        <p:spPr>
          <a:xfrm>
            <a:off x="23969624" y="4760387"/>
            <a:ext cx="8211458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What </a:t>
            </a:r>
            <a:r>
              <a:rPr lang="en-US" sz="24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are</a:t>
            </a:r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 the results?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ED32B837-FD98-A650-E533-2271118A57C5}"/>
              </a:ext>
            </a:extLst>
          </p:cNvPr>
          <p:cNvSpPr/>
          <p:nvPr/>
        </p:nvSpPr>
        <p:spPr>
          <a:xfrm>
            <a:off x="6853649" y="1438284"/>
            <a:ext cx="18573750" cy="30946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A" sz="6000" b="1" dirty="0"/>
              <a:t>Zooming Out: The importance of UML diagrams</a:t>
            </a:r>
          </a:p>
          <a:p>
            <a:pPr algn="ctr"/>
            <a:br>
              <a:rPr lang="en-CA" sz="3600" dirty="0"/>
            </a:br>
            <a:r>
              <a:rPr lang="en-CA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Noah Cardoso</a:t>
            </a:r>
            <a:r>
              <a:rPr lang="en-CA" sz="2400" dirty="0"/>
              <a:t>, Dr. Jacques Carette, Dr. Spencer Smith</a:t>
            </a:r>
          </a:p>
          <a:p>
            <a:pPr algn="ctr"/>
            <a:r>
              <a:rPr lang="en-CA" sz="2400" dirty="0"/>
              <a:t>Department of Computing and Software, McMaster University, Hamilton, ON, Canada</a:t>
            </a:r>
          </a:p>
        </p:txBody>
      </p:sp>
      <p:pic>
        <p:nvPicPr>
          <p:cNvPr id="1037" name="Picture 13" descr="Drasil Tree">
            <a:extLst>
              <a:ext uri="{FF2B5EF4-FFF2-40B4-BE49-F238E27FC236}">
                <a16:creationId xmlns:a16="http://schemas.microsoft.com/office/drawing/2014/main" id="{A84E789C-89B9-D5E8-56FB-018254CC11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8021" y="1281085"/>
            <a:ext cx="2495218" cy="2495218"/>
          </a:xfrm>
          <a:prstGeom prst="rect">
            <a:avLst/>
          </a:prstGeom>
          <a:noFill/>
          <a:ln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582CCD9B-E2A7-E148-3343-020C8F72A6C1}"/>
              </a:ext>
            </a:extLst>
          </p:cNvPr>
          <p:cNvSpPr/>
          <p:nvPr/>
        </p:nvSpPr>
        <p:spPr>
          <a:xfrm>
            <a:off x="1386718" y="17086222"/>
            <a:ext cx="8302505" cy="2169086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800" b="1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Use</a:t>
            </a: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It allowed us to see the bigger picture. Made us re-think many of our assumptions about how the Chunks are related to each other.</a:t>
            </a:r>
          </a:p>
          <a:p>
            <a:pPr marL="612282" lvl="1" indent="-285750">
              <a:buFont typeface="Arial" panose="020B0604020202020204" pitchFamily="34" charset="0"/>
              <a:buChar char="•"/>
            </a:pPr>
            <a:endParaRPr 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Benefits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Provides a high-level overview of a system’s design.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Helps communicate the structure of the software to developers and stakeholders.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i="0" u="none" strike="noStrike" baseline="0" dirty="0">
                <a:solidFill>
                  <a:schemeClr val="tx1"/>
                </a:solidFill>
                <a:cs typeface="Courier New" panose="02070309020205020404" pitchFamily="49" charset="0"/>
              </a:rPr>
              <a:t>Serves as documentation for the system’s architecture and design.</a:t>
            </a:r>
          </a:p>
        </p:txBody>
      </p:sp>
      <p:sp>
        <p:nvSpPr>
          <p:cNvPr id="62" name="Freeform: Shape 61">
            <a:extLst>
              <a:ext uri="{FF2B5EF4-FFF2-40B4-BE49-F238E27FC236}">
                <a16:creationId xmlns:a16="http://schemas.microsoft.com/office/drawing/2014/main" id="{A498D43F-1BE3-3DC6-E1FD-73EF25A56DD3}"/>
              </a:ext>
            </a:extLst>
          </p:cNvPr>
          <p:cNvSpPr/>
          <p:nvPr/>
        </p:nvSpPr>
        <p:spPr>
          <a:xfrm>
            <a:off x="24026268" y="5571961"/>
            <a:ext cx="7962084" cy="4223091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Changes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: </a:t>
            </a:r>
            <a:endParaRPr lang="en-US" alt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Replaced ConceptInstance: Introduced an Abbreviations chunk instead.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Renaming:</a:t>
            </a:r>
          </a:p>
          <a:p>
            <a:pPr marL="612282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IdeaDict -&gt; Idea</a:t>
            </a:r>
          </a:p>
          <a:p>
            <a:pPr marL="612282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ConceptChunk -&gt; IdeaDef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Inheritance and Type System:</a:t>
            </a:r>
          </a:p>
          <a:p>
            <a:pPr marL="612282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Removed QuantityDict, moved all inheritance to DefinedQuantityDict, and renamed it to Variable.</a:t>
            </a:r>
          </a:p>
          <a:p>
            <a:pPr marL="612282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Added a type variable for the type system used.</a:t>
            </a:r>
          </a:p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Simplification:</a:t>
            </a:r>
          </a:p>
          <a:p>
            <a:pPr marL="612282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Removed Stage -&gt; Symbol from DefinedQuantityDict/Variable.</a:t>
            </a:r>
          </a:p>
          <a:p>
            <a:pPr marL="612282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Removed Maybe UnitDefn from Variable.</a:t>
            </a:r>
          </a:p>
          <a:p>
            <a:pPr marL="612282" lvl="1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Removed UnitalChunk completely.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br>
              <a:rPr lang="en-US" sz="2000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graphicFrame>
        <p:nvGraphicFramePr>
          <p:cNvPr id="63" name="Diagram 62">
            <a:extLst>
              <a:ext uri="{FF2B5EF4-FFF2-40B4-BE49-F238E27FC236}">
                <a16:creationId xmlns:a16="http://schemas.microsoft.com/office/drawing/2014/main" id="{B664F772-075F-8BF2-F9CE-9FF6D9AE2CC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56605751"/>
              </p:ext>
            </p:extLst>
          </p:nvPr>
        </p:nvGraphicFramePr>
        <p:xfrm>
          <a:off x="195671" y="11878284"/>
          <a:ext cx="10045422" cy="407539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sp>
        <p:nvSpPr>
          <p:cNvPr id="1041" name="Freeform: Shape 1040">
            <a:extLst>
              <a:ext uri="{FF2B5EF4-FFF2-40B4-BE49-F238E27FC236}">
                <a16:creationId xmlns:a16="http://schemas.microsoft.com/office/drawing/2014/main" id="{0D69536F-B229-0265-166A-666F5DDCBA61}"/>
              </a:ext>
            </a:extLst>
          </p:cNvPr>
          <p:cNvSpPr/>
          <p:nvPr/>
        </p:nvSpPr>
        <p:spPr>
          <a:xfrm>
            <a:off x="23969172" y="9605500"/>
            <a:ext cx="8212363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Conclusion and Future </a:t>
            </a:r>
            <a:r>
              <a:rPr lang="en-US" sz="2400" b="1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W</a:t>
            </a:r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ork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43" name="Freeform: Shape 1042">
            <a:extLst>
              <a:ext uri="{FF2B5EF4-FFF2-40B4-BE49-F238E27FC236}">
                <a16:creationId xmlns:a16="http://schemas.microsoft.com/office/drawing/2014/main" id="{9F918C95-EE22-FF10-5F99-20067F64AF50}"/>
              </a:ext>
            </a:extLst>
          </p:cNvPr>
          <p:cNvSpPr/>
          <p:nvPr/>
        </p:nvSpPr>
        <p:spPr>
          <a:xfrm>
            <a:off x="23966485" y="16801305"/>
            <a:ext cx="8201992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Acknowledgements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44" name="Freeform: Shape 1043">
            <a:extLst>
              <a:ext uri="{FF2B5EF4-FFF2-40B4-BE49-F238E27FC236}">
                <a16:creationId xmlns:a16="http://schemas.microsoft.com/office/drawing/2014/main" id="{3FA9EA21-E951-7C29-5A39-B5A44C700C55}"/>
              </a:ext>
            </a:extLst>
          </p:cNvPr>
          <p:cNvSpPr/>
          <p:nvPr/>
        </p:nvSpPr>
        <p:spPr>
          <a:xfrm>
            <a:off x="23961299" y="14497672"/>
            <a:ext cx="8212364" cy="586800"/>
          </a:xfrm>
          <a:custGeom>
            <a:avLst/>
            <a:gdLst>
              <a:gd name="connsiteX0" fmla="*/ 0 w 6608536"/>
              <a:gd name="connsiteY0" fmla="*/ 0 h 1040039"/>
              <a:gd name="connsiteX1" fmla="*/ 6608536 w 6608536"/>
              <a:gd name="connsiteY1" fmla="*/ 0 h 1040039"/>
              <a:gd name="connsiteX2" fmla="*/ 6608536 w 6608536"/>
              <a:gd name="connsiteY2" fmla="*/ 1040039 h 1040039"/>
              <a:gd name="connsiteX3" fmla="*/ 0 w 6608536"/>
              <a:gd name="connsiteY3" fmla="*/ 1040039 h 1040039"/>
              <a:gd name="connsiteX4" fmla="*/ 0 w 6608536"/>
              <a:gd name="connsiteY4" fmla="*/ 0 h 1040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040039">
                <a:moveTo>
                  <a:pt x="0" y="0"/>
                </a:moveTo>
                <a:lnTo>
                  <a:pt x="6608536" y="0"/>
                </a:lnTo>
                <a:lnTo>
                  <a:pt x="6608536" y="1040039"/>
                </a:lnTo>
                <a:lnTo>
                  <a:pt x="0" y="1040039"/>
                </a:lnTo>
                <a:lnTo>
                  <a:pt x="0" y="0"/>
                </a:lnTo>
                <a:close/>
              </a:path>
            </a:pathLst>
          </a:custGeom>
          <a:solidFill>
            <a:srgbClr val="51647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en-US" sz="2400" b="1" i="0" u="none" strike="noStrike" baseline="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References</a:t>
            </a:r>
            <a:endParaRPr lang="en-CA" sz="2400" b="1" i="0" u="none" strike="noStrike" baseline="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sp>
        <p:nvSpPr>
          <p:cNvPr id="1045" name="Freeform: Shape 1044">
            <a:extLst>
              <a:ext uri="{FF2B5EF4-FFF2-40B4-BE49-F238E27FC236}">
                <a16:creationId xmlns:a16="http://schemas.microsoft.com/office/drawing/2014/main" id="{68842218-6012-3837-DE7C-6252ED131595}"/>
              </a:ext>
            </a:extLst>
          </p:cNvPr>
          <p:cNvSpPr/>
          <p:nvPr/>
        </p:nvSpPr>
        <p:spPr>
          <a:xfrm>
            <a:off x="23993086" y="15292168"/>
            <a:ext cx="8201991" cy="1372033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[1] D.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Szymczak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, S. Smith and J.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Carette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, "POSITION PAPER: A Knowledge-</a:t>
            </a:r>
          </a:p>
          <a:p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 	Based Approach to Scientific Software Development," 2016 IEEE/ACM </a:t>
            </a:r>
          </a:p>
          <a:p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	International Workshop on Software Engineering for Science </a:t>
            </a:r>
          </a:p>
          <a:p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	(SE4Science), Austin, TX, USA, 2016, pp. 23-26</a:t>
            </a:r>
            <a:endParaRPr lang="en-US" sz="20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046" name="Freeform: Shape 1045">
            <a:extLst>
              <a:ext uri="{FF2B5EF4-FFF2-40B4-BE49-F238E27FC236}">
                <a16:creationId xmlns:a16="http://schemas.microsoft.com/office/drawing/2014/main" id="{B5834B45-A14F-C4DB-A2FA-0D77663CA0C1}"/>
              </a:ext>
            </a:extLst>
          </p:cNvPr>
          <p:cNvSpPr/>
          <p:nvPr/>
        </p:nvSpPr>
        <p:spPr>
          <a:xfrm>
            <a:off x="24040272" y="17525209"/>
            <a:ext cx="8122008" cy="2301591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r>
              <a:rPr lang="en-US" sz="1800" b="1" dirty="0">
                <a:solidFill>
                  <a:schemeClr val="tx1"/>
                </a:solidFill>
                <a:cs typeface="Courier New" panose="02070309020205020404" pitchFamily="49" charset="0"/>
              </a:rPr>
              <a:t>Acknowledgements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: I want to acknowledge the support of Dr. </a:t>
            </a:r>
            <a:r>
              <a:rPr lang="en-US" sz="1800" dirty="0" err="1">
                <a:solidFill>
                  <a:schemeClr val="tx1"/>
                </a:solidFill>
                <a:cs typeface="Courier New" panose="02070309020205020404" pitchFamily="49" charset="0"/>
              </a:rPr>
              <a:t>Carette</a:t>
            </a: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 and Dr. Smith in making this opportunity available to me and being available for guidance throughout the summer. I would like to acknowledge Jason Balaci for his guidance, for taking the time to help get me up to speed and for providing day–to–day advice and assistance. Lastly, I would like to thank the Dean of Engineering for a portion of my funding this summer</a:t>
            </a:r>
          </a:p>
          <a:p>
            <a:endParaRPr lang="en-US" sz="18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sz="18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1047" name="Freeform: Shape 1046">
            <a:extLst>
              <a:ext uri="{FF2B5EF4-FFF2-40B4-BE49-F238E27FC236}">
                <a16:creationId xmlns:a16="http://schemas.microsoft.com/office/drawing/2014/main" id="{197560B4-D0DF-03D0-6E17-E02FDF1E0065}"/>
              </a:ext>
            </a:extLst>
          </p:cNvPr>
          <p:cNvSpPr/>
          <p:nvPr/>
        </p:nvSpPr>
        <p:spPr>
          <a:xfrm>
            <a:off x="24032741" y="10321078"/>
            <a:ext cx="8009801" cy="1444651"/>
          </a:xfrm>
          <a:custGeom>
            <a:avLst/>
            <a:gdLst>
              <a:gd name="connsiteX0" fmla="*/ 0 w 6608536"/>
              <a:gd name="connsiteY0" fmla="*/ 0 h 1647372"/>
              <a:gd name="connsiteX1" fmla="*/ 6608536 w 6608536"/>
              <a:gd name="connsiteY1" fmla="*/ 0 h 1647372"/>
              <a:gd name="connsiteX2" fmla="*/ 6608536 w 6608536"/>
              <a:gd name="connsiteY2" fmla="*/ 1647372 h 1647372"/>
              <a:gd name="connsiteX3" fmla="*/ 0 w 6608536"/>
              <a:gd name="connsiteY3" fmla="*/ 1647372 h 1647372"/>
              <a:gd name="connsiteX4" fmla="*/ 0 w 6608536"/>
              <a:gd name="connsiteY4" fmla="*/ 0 h 16473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8536" h="1647372">
                <a:moveTo>
                  <a:pt x="0" y="0"/>
                </a:moveTo>
                <a:lnTo>
                  <a:pt x="6608536" y="0"/>
                </a:lnTo>
                <a:lnTo>
                  <a:pt x="6608536" y="1647372"/>
                </a:lnTo>
                <a:lnTo>
                  <a:pt x="0" y="1647372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t">
            <a:no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The diagram helped to uncover issues within our project which sparked new ideas for a re-design of our current Chunk hierarchy.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The diagram aided in an issue of the naming convention of our Chunks.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chemeClr val="tx1"/>
                </a:solidFill>
                <a:cs typeface="Courier New" panose="02070309020205020404" pitchFamily="49" charset="0"/>
              </a:rPr>
              <a:t>Figure 2 shows one of the potential redesigns. </a:t>
            </a:r>
          </a:p>
          <a:p>
            <a:endParaRPr lang="en-US" sz="1800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endParaRPr lang="en-US" sz="2000" i="0" u="none" strike="noStrike" baseline="0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grpSp>
        <p:nvGrpSpPr>
          <p:cNvPr id="39" name="Group 38" descr="Here">
            <a:extLst>
              <a:ext uri="{FF2B5EF4-FFF2-40B4-BE49-F238E27FC236}">
                <a16:creationId xmlns:a16="http://schemas.microsoft.com/office/drawing/2014/main" id="{03697897-8519-D3BB-8F94-DF0D38D2DA73}"/>
              </a:ext>
            </a:extLst>
          </p:cNvPr>
          <p:cNvGrpSpPr>
            <a:grpSpLocks/>
          </p:cNvGrpSpPr>
          <p:nvPr/>
        </p:nvGrpSpPr>
        <p:grpSpPr>
          <a:xfrm>
            <a:off x="9891879" y="5615612"/>
            <a:ext cx="13788987" cy="12882401"/>
            <a:chOff x="2016000" y="1205118"/>
            <a:chExt cx="27435463" cy="19218127"/>
          </a:xfrm>
        </p:grpSpPr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8F918CBE-E615-86AA-BBD4-09D1895F9AD3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2025161" y="1205118"/>
              <a:ext cx="27426302" cy="11736438"/>
            </a:xfrm>
            <a:prstGeom prst="rect">
              <a:avLst/>
            </a:prstGeom>
          </p:spPr>
        </p:pic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EC4FCD43-52F4-BCB3-64EB-85631EC2D1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>
              <a:alphaModFix/>
            </a:blip>
            <a:srcRect b="308"/>
            <a:stretch/>
          </p:blipFill>
          <p:spPr>
            <a:xfrm>
              <a:off x="2016000" y="8855999"/>
              <a:ext cx="27426303" cy="11567246"/>
            </a:xfrm>
            <a:prstGeom prst="rect">
              <a:avLst/>
            </a:prstGeom>
          </p:spPr>
        </p:pic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2703063-7F3B-F055-5E6B-9AC548093FBE}"/>
              </a:ext>
            </a:extLst>
          </p:cNvPr>
          <p:cNvGrpSpPr/>
          <p:nvPr/>
        </p:nvGrpSpPr>
        <p:grpSpPr>
          <a:xfrm>
            <a:off x="17522617" y="15635892"/>
            <a:ext cx="5609167" cy="2330825"/>
            <a:chOff x="16963817" y="16848025"/>
            <a:chExt cx="5609167" cy="2330825"/>
          </a:xfrm>
        </p:grpSpPr>
        <p:pic>
          <p:nvPicPr>
            <p:cNvPr id="49" name="Picture 48">
              <a:extLst>
                <a:ext uri="{FF2B5EF4-FFF2-40B4-BE49-F238E27FC236}">
                  <a16:creationId xmlns:a16="http://schemas.microsoft.com/office/drawing/2014/main" id="{6581FCDE-193C-FFFB-4D4A-F6ABCA5348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b="8194"/>
            <a:stretch/>
          </p:blipFill>
          <p:spPr>
            <a:xfrm>
              <a:off x="16963817" y="16848025"/>
              <a:ext cx="5609167" cy="2330825"/>
            </a:xfrm>
            <a:prstGeom prst="rect">
              <a:avLst/>
            </a:prstGeom>
          </p:spPr>
        </p:pic>
        <p:sp>
          <p:nvSpPr>
            <p:cNvPr id="43" name="Arrow: Right 42">
              <a:extLst>
                <a:ext uri="{FF2B5EF4-FFF2-40B4-BE49-F238E27FC236}">
                  <a16:creationId xmlns:a16="http://schemas.microsoft.com/office/drawing/2014/main" id="{C91D01A1-2134-CC0F-E7AB-612100D5F40E}"/>
                </a:ext>
              </a:extLst>
            </p:cNvPr>
            <p:cNvSpPr>
              <a:spLocks/>
            </p:cNvSpPr>
            <p:nvPr/>
          </p:nvSpPr>
          <p:spPr>
            <a:xfrm rot="10800000">
              <a:off x="20895945" y="18839009"/>
              <a:ext cx="904875" cy="157018"/>
            </a:xfrm>
            <a:prstGeom prst="rightArrow">
              <a:avLst>
                <a:gd name="adj1" fmla="val 0"/>
                <a:gd name="adj2" fmla="val 124420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4" name="Arrow: Right 43">
              <a:extLst>
                <a:ext uri="{FF2B5EF4-FFF2-40B4-BE49-F238E27FC236}">
                  <a16:creationId xmlns:a16="http://schemas.microsoft.com/office/drawing/2014/main" id="{6BBBBCD0-ACBB-01DA-FAA7-185079AFDDC5}"/>
                </a:ext>
              </a:extLst>
            </p:cNvPr>
            <p:cNvSpPr>
              <a:spLocks/>
            </p:cNvSpPr>
            <p:nvPr/>
          </p:nvSpPr>
          <p:spPr>
            <a:xfrm rot="10800000">
              <a:off x="20860065" y="18466622"/>
              <a:ext cx="904875" cy="157018"/>
            </a:xfrm>
            <a:prstGeom prst="rightArrow">
              <a:avLst>
                <a:gd name="adj1" fmla="val 0"/>
                <a:gd name="adj2" fmla="val 124420"/>
              </a:avLst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45" name="Arrow: Right 44">
              <a:extLst>
                <a:ext uri="{FF2B5EF4-FFF2-40B4-BE49-F238E27FC236}">
                  <a16:creationId xmlns:a16="http://schemas.microsoft.com/office/drawing/2014/main" id="{6B6489C2-7F15-71D4-A655-E5EA7397573B}"/>
                </a:ext>
              </a:extLst>
            </p:cNvPr>
            <p:cNvSpPr>
              <a:spLocks/>
            </p:cNvSpPr>
            <p:nvPr/>
          </p:nvSpPr>
          <p:spPr>
            <a:xfrm rot="10800000">
              <a:off x="20860066" y="18068430"/>
              <a:ext cx="904875" cy="157018"/>
            </a:xfrm>
            <a:prstGeom prst="rightArrow">
              <a:avLst>
                <a:gd name="adj1" fmla="val 0"/>
                <a:gd name="adj2" fmla="val 124420"/>
              </a:avLst>
            </a:prstGeom>
            <a:noFill/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57" name="Rectangle 56">
            <a:extLst>
              <a:ext uri="{FF2B5EF4-FFF2-40B4-BE49-F238E27FC236}">
                <a16:creationId xmlns:a16="http://schemas.microsoft.com/office/drawing/2014/main" id="{72ACB7FA-EF01-AA91-D16D-7FB796911924}"/>
              </a:ext>
            </a:extLst>
          </p:cNvPr>
          <p:cNvSpPr/>
          <p:nvPr/>
        </p:nvSpPr>
        <p:spPr>
          <a:xfrm>
            <a:off x="13923047" y="18498013"/>
            <a:ext cx="5694613" cy="398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b="1" dirty="0">
                <a:solidFill>
                  <a:schemeClr val="tx1"/>
                </a:solidFill>
              </a:rPr>
              <a:t>Figure 1</a:t>
            </a:r>
            <a:r>
              <a:rPr lang="en-CA" sz="1600" dirty="0">
                <a:solidFill>
                  <a:schemeClr val="tx1"/>
                </a:solidFill>
              </a:rPr>
              <a:t>: UML class diagram illustrating the Chunk hierarchy  </a:t>
            </a:r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103E0396-5BD6-CE43-B168-A26EDFD4687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4098834" y="11986443"/>
            <a:ext cx="7943708" cy="1816411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A6FA0A46-A4D6-07EF-69AA-406B4BE70655}"/>
              </a:ext>
            </a:extLst>
          </p:cNvPr>
          <p:cNvSpPr/>
          <p:nvPr/>
        </p:nvSpPr>
        <p:spPr>
          <a:xfrm>
            <a:off x="24474602" y="13777504"/>
            <a:ext cx="7192173" cy="39839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CA" sz="1600" b="1" dirty="0">
                <a:solidFill>
                  <a:schemeClr val="tx1"/>
                </a:solidFill>
              </a:rPr>
              <a:t>Figure 2</a:t>
            </a:r>
            <a:r>
              <a:rPr lang="en-CA" sz="1600" dirty="0">
                <a:solidFill>
                  <a:schemeClr val="tx1"/>
                </a:solidFill>
              </a:rPr>
              <a:t>: UML class diagram illustrating possible redesign of Chunk hierarchy  </a:t>
            </a:r>
          </a:p>
        </p:txBody>
      </p:sp>
    </p:spTree>
    <p:extLst>
      <p:ext uri="{BB962C8B-B14F-4D97-AF65-F5344CB8AC3E}">
        <p14:creationId xmlns:p14="http://schemas.microsoft.com/office/powerpoint/2010/main" val="10694759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48x36 Template.potx" id="{3C221F3D-B3CF-4227-A4A9-8C9F223CBAF8}" vid="{4F58F222-017E-4D6B-854E-6470456F0DB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4945</TotalTime>
  <Words>572</Words>
  <Application>Microsoft Office PowerPoint</Application>
  <PresentationFormat>Custom</PresentationFormat>
  <Paragraphs>55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Courier New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Underground Designer</dc:creator>
  <cp:lastModifiedBy>Noah Cardoso</cp:lastModifiedBy>
  <cp:revision>42</cp:revision>
  <dcterms:created xsi:type="dcterms:W3CDTF">2024-06-12T17:08:11Z</dcterms:created>
  <dcterms:modified xsi:type="dcterms:W3CDTF">2024-08-13T19:39:47Z</dcterms:modified>
</cp:coreProperties>
</file>