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8DCB-8E36-484C-9C24-3CC6F660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6EC0-528B-4DD9-9C36-EAEF493A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1BA1-E397-4DBA-B95D-81C54A35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381C-E5C0-4971-A8AE-0B6E0D50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0D66-9C7A-4441-8E53-DF09D410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874E-8A94-43F4-AED9-9D0037CB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3FB3-C324-4A5E-83A1-1CE9098E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6FDD-78B4-48B3-8D6A-FC5E6250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7339-461B-45F9-8678-F24806B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271-9C2F-4B26-8956-4BF1110D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01FEA-9E74-4ED9-AFD9-DC69D52F9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F9E0-7F90-4B3E-B53A-F39D7DCE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489-AB18-4236-B6E2-235ECF66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10DA-BA28-4AE0-9529-D8EC9DE2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2008-1D72-4CF3-BEBC-DE5F06C0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8A87-C0E8-4440-85AA-78858383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BC92-B31C-41C6-86A3-7380FB33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C740-5646-4F5A-89C7-C3AF94E3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2448-B687-4C22-96B0-C6BD1FF5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F30C-CD5E-4467-A9A6-72873EC2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3B4-D1E7-462E-93F3-11895ED2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6092-99F9-43E6-82E9-FD8FC482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D5DA-45C3-4ED6-BEBC-ACC5E846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5E85-5F8A-4C71-8275-79F871B7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37E6-B485-4BED-8F50-6EB3F92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D0B1-CD90-49E4-8001-60F4C464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8C86-528D-4250-B2DD-D48E5C28E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5F32-3A88-4CCB-A0DD-400EA90E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95024-2BB8-42D9-AD73-768FD1C9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D8216-844E-4A51-85D0-B8EB0FB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DBDAC-35DD-4FC3-91EB-7E9617F0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B4E0-BE46-45C3-AA7A-C1569761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21D6-71F4-4E4C-9D9E-7BE5507B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E4C6-70A8-44D4-9E3E-488661BB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F9005-0D71-4DA5-8234-A5041350D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6840B-6502-4654-95BD-A333A6F23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AA7F4-E1C7-40C1-8A5C-9E740D92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DE8FE-2428-4118-9046-9BFF8DE8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44C03-104A-491E-88CA-F3B8962C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7DAF-BA25-4380-9017-DA6C5AAC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74195-FE00-44AA-A41F-62B05022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52283-CB51-4A4F-A852-1BA2DE6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DA858-BC26-4F53-A5EC-96B72308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BAD4D-939C-425E-901F-58F440EE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C931D-EFD4-4CF9-8F73-DE0083D1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4425E-8E7E-4637-AD60-775490F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9180-097C-42B7-9AE4-2C8DB934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5249-3AB2-4C0C-914D-45CCC0B7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07DD5-5BB1-43A2-ABE4-76F63F05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0927-E363-4A51-97C9-93542DED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9EED-7A89-41ED-A017-BF771995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C4A9-4515-4D8D-A0D0-B627772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A145-47CD-4F79-A890-4423DCD7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83BD1-30B2-4B04-9F4C-B8D756EB3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E681E-91BC-457D-87A7-230DA9F2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7F19-4DD3-4140-80F5-2CFBD63E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2D89-7246-4E97-9618-FFC7AB7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62921-99F5-4592-A30D-A70BF368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BB37-36C2-4D91-8E4A-CFFA3329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530E-79FA-4050-A7DD-5F5DC181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E245-D461-4C81-AC33-CB1841B60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CBB8-F93E-418A-BC78-6D8EC4FA4C4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C337-B757-4C05-B62A-59EEC04D7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0F4E-BF40-4165-A92A-3078D903E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BDD3-E15B-4C89-AACA-C462311C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DF5231-2C6F-413B-9237-4C3B20FD4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37" y="933928"/>
            <a:ext cx="693759" cy="2100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11BB4-8696-4DAB-AF24-8746C604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9" y="-11182"/>
            <a:ext cx="6869182" cy="686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E685B-B9C3-46B9-9384-137D7DC4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9" y="3979858"/>
            <a:ext cx="693759" cy="2100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DC688-CFCD-4742-B87F-D39395F6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82490" y="3557858"/>
            <a:ext cx="693759" cy="2100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A9A0C-1417-4564-8100-4F81632A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09659" y="1066450"/>
            <a:ext cx="420931" cy="472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C2823-C2B4-4DEC-8B27-8667197B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8683" y="1571067"/>
            <a:ext cx="420931" cy="490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451415-6676-49DB-944F-C9AB3230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98684" y="2061083"/>
            <a:ext cx="420931" cy="4721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E5BFEE-DD84-4A70-BB44-E380D6869E1E}"/>
              </a:ext>
            </a:extLst>
          </p:cNvPr>
          <p:cNvCxnSpPr/>
          <p:nvPr/>
        </p:nvCxnSpPr>
        <p:spPr>
          <a:xfrm>
            <a:off x="9487723" y="5740029"/>
            <a:ext cx="685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526CFB-425E-4C54-BB0E-02AC249B67FD}"/>
              </a:ext>
            </a:extLst>
          </p:cNvPr>
          <p:cNvSpPr txBox="1"/>
          <p:nvPr/>
        </p:nvSpPr>
        <p:spPr>
          <a:xfrm>
            <a:off x="577332" y="1460918"/>
            <a:ext cx="153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LED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6B7AF-62C3-4E2A-A5F8-F6D94059ED05}"/>
              </a:ext>
            </a:extLst>
          </p:cNvPr>
          <p:cNvSpPr txBox="1"/>
          <p:nvPr/>
        </p:nvSpPr>
        <p:spPr>
          <a:xfrm>
            <a:off x="10171322" y="4008103"/>
            <a:ext cx="153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LED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6EB89-84AC-4E37-929E-CB31A0DFDB83}"/>
              </a:ext>
            </a:extLst>
          </p:cNvPr>
          <p:cNvSpPr txBox="1"/>
          <p:nvPr/>
        </p:nvSpPr>
        <p:spPr>
          <a:xfrm>
            <a:off x="549419" y="4507386"/>
            <a:ext cx="153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LCD Display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7303A-A0C7-40D4-B2B9-EBE5A23059DA}"/>
              </a:ext>
            </a:extLst>
          </p:cNvPr>
          <p:cNvSpPr txBox="1"/>
          <p:nvPr/>
        </p:nvSpPr>
        <p:spPr>
          <a:xfrm>
            <a:off x="10104164" y="5384549"/>
            <a:ext cx="15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LCD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1315D-DB4C-44A6-BBAF-8092ECAB598B}"/>
              </a:ext>
            </a:extLst>
          </p:cNvPr>
          <p:cNvSpPr txBox="1"/>
          <p:nvPr/>
        </p:nvSpPr>
        <p:spPr>
          <a:xfrm>
            <a:off x="9307040" y="957051"/>
            <a:ext cx="19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Joystick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3A6737-6788-474A-A7C4-C86D8853F76E}"/>
              </a:ext>
            </a:extLst>
          </p:cNvPr>
          <p:cNvSpPr txBox="1"/>
          <p:nvPr/>
        </p:nvSpPr>
        <p:spPr>
          <a:xfrm>
            <a:off x="9303053" y="1497431"/>
            <a:ext cx="19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LCD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9B922-CE48-4136-8252-90F2DE2511C8}"/>
              </a:ext>
            </a:extLst>
          </p:cNvPr>
          <p:cNvSpPr txBox="1"/>
          <p:nvPr/>
        </p:nvSpPr>
        <p:spPr>
          <a:xfrm>
            <a:off x="9303053" y="1993894"/>
            <a:ext cx="19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 Buttons</a:t>
            </a:r>
          </a:p>
        </p:txBody>
      </p:sp>
    </p:spTree>
    <p:extLst>
      <p:ext uri="{BB962C8B-B14F-4D97-AF65-F5344CB8AC3E}">
        <p14:creationId xmlns:p14="http://schemas.microsoft.com/office/powerpoint/2010/main" val="395553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Fracchia</dc:creator>
  <cp:lastModifiedBy>Jacques Fracchia</cp:lastModifiedBy>
  <cp:revision>4</cp:revision>
  <dcterms:created xsi:type="dcterms:W3CDTF">2019-06-04T23:49:58Z</dcterms:created>
  <dcterms:modified xsi:type="dcterms:W3CDTF">2019-06-05T00:33:53Z</dcterms:modified>
</cp:coreProperties>
</file>