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93" r:id="rId2"/>
  </p:sldIdLst>
  <p:sldSz cx="6858000" cy="51435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Earth" panose="020B0500000000000000"/>
      <p:regular r:id="rId8"/>
    </p:embeddedFont>
    <p:embeddedFont>
      <p:font typeface="楷体" panose="02010609060101010101" pitchFamily="49" charset="-122"/>
      <p:regular r:id="rId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21" autoAdjust="0"/>
    <p:restoredTop sz="90094" autoAdjust="0"/>
  </p:normalViewPr>
  <p:slideViewPr>
    <p:cSldViewPr snapToGrid="0">
      <p:cViewPr>
        <p:scale>
          <a:sx n="100" d="100"/>
          <a:sy n="100" d="100"/>
        </p:scale>
        <p:origin x="2556" y="438"/>
      </p:cViewPr>
      <p:guideLst>
        <p:guide orient="horz" pos="162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pPr/>
              <a:t>2020/12/23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r>
              <a:rPr lang="zh-CN" altLang="en-US" dirty="0"/>
              <a:t>还可以补一些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95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1597820"/>
            <a:ext cx="58293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pPr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pPr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154781"/>
            <a:ext cx="154305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154781"/>
            <a:ext cx="451485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pPr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pPr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pPr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900113"/>
            <a:ext cx="3028950" cy="254555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900113"/>
            <a:ext cx="3028950" cy="254555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pPr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205978"/>
            <a:ext cx="61722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pPr/>
              <a:t>2020/12/23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pPr/>
              <a:t>2020/12/23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pPr/>
              <a:t>2020/12/23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7" y="204789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1" y="1076327"/>
            <a:ext cx="2256235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pPr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pPr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205978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  <a:pPr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/>
  </p:transition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292451" y="1643163"/>
            <a:ext cx="1402821" cy="140282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7" name="椭圆 36"/>
          <p:cNvSpPr/>
          <p:nvPr/>
        </p:nvSpPr>
        <p:spPr>
          <a:xfrm>
            <a:off x="583632" y="728849"/>
            <a:ext cx="206083" cy="20608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8" name="组合 37"/>
          <p:cNvGrpSpPr/>
          <p:nvPr/>
        </p:nvGrpSpPr>
        <p:grpSpPr>
          <a:xfrm>
            <a:off x="2844829" y="4021160"/>
            <a:ext cx="225795" cy="225795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137393" y="907051"/>
            <a:ext cx="467927" cy="467927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2" name="同心圆 4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44" name="椭圆 43"/>
          <p:cNvSpPr/>
          <p:nvPr/>
        </p:nvSpPr>
        <p:spPr>
          <a:xfrm>
            <a:off x="2898913" y="1673780"/>
            <a:ext cx="206083" cy="20608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5" name="TextBox 44"/>
          <p:cNvSpPr txBox="1"/>
          <p:nvPr/>
        </p:nvSpPr>
        <p:spPr>
          <a:xfrm>
            <a:off x="1385261" y="2229302"/>
            <a:ext cx="1290738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solidFill>
                  <a:srgbClr val="C00000"/>
                </a:solidFill>
                <a:latin typeface="Earth" pitchFamily="34" charset="0"/>
                <a:ea typeface="造字工房俊雅锐宋体验版常规体" pitchFamily="50" charset="-122"/>
              </a:rPr>
              <a:t>THANKS</a:t>
            </a:r>
            <a:endParaRPr lang="zh-CN" altLang="en-US" sz="1350" dirty="0">
              <a:solidFill>
                <a:srgbClr val="C00000"/>
              </a:solidFill>
              <a:latin typeface="Earth" pitchFamily="34" charset="0"/>
              <a:ea typeface="造字工房俊雅锐宋体验版常规体" pitchFamily="50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395942" y="3879930"/>
            <a:ext cx="508257" cy="50825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47" name="组合 46"/>
          <p:cNvGrpSpPr/>
          <p:nvPr/>
        </p:nvGrpSpPr>
        <p:grpSpPr>
          <a:xfrm>
            <a:off x="2252900" y="3467290"/>
            <a:ext cx="164833" cy="16483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8" name="同心圆 4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23486" y="3672025"/>
            <a:ext cx="215939" cy="21593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51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3" name="椭圆 52"/>
          <p:cNvSpPr/>
          <p:nvPr/>
        </p:nvSpPr>
        <p:spPr>
          <a:xfrm>
            <a:off x="3195313" y="3629930"/>
            <a:ext cx="103042" cy="103042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54" name="组合 53"/>
          <p:cNvGrpSpPr/>
          <p:nvPr/>
        </p:nvGrpSpPr>
        <p:grpSpPr>
          <a:xfrm>
            <a:off x="269988" y="2396909"/>
            <a:ext cx="618457" cy="618457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同心圆 5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7" name="椭圆 56"/>
          <p:cNvSpPr/>
          <p:nvPr/>
        </p:nvSpPr>
        <p:spPr>
          <a:xfrm>
            <a:off x="3070447" y="2699124"/>
            <a:ext cx="300910" cy="30091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0" name="椭圆 59"/>
          <p:cNvSpPr/>
          <p:nvPr/>
        </p:nvSpPr>
        <p:spPr>
          <a:xfrm>
            <a:off x="1848201" y="934932"/>
            <a:ext cx="103042" cy="103042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3" name="TextBox 62"/>
          <p:cNvSpPr txBox="1"/>
          <p:nvPr/>
        </p:nvSpPr>
        <p:spPr>
          <a:xfrm>
            <a:off x="7957493" y="6072817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延时符</a:t>
            </a:r>
          </a:p>
        </p:txBody>
      </p:sp>
      <p:sp>
        <p:nvSpPr>
          <p:cNvPr id="58" name="TextBox 56">
            <a:extLst>
              <a:ext uri="{FF2B5EF4-FFF2-40B4-BE49-F238E27FC236}">
                <a16:creationId xmlns:a16="http://schemas.microsoft.com/office/drawing/2014/main" id="{19071DEB-BD06-4422-A8FC-1300354CEC63}"/>
              </a:ext>
            </a:extLst>
          </p:cNvPr>
          <p:cNvSpPr txBox="1"/>
          <p:nvPr/>
        </p:nvSpPr>
        <p:spPr>
          <a:xfrm>
            <a:off x="5372256" y="132725"/>
            <a:ext cx="14260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HeapOverflow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组：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r"/>
            <a:endParaRPr lang="en-US" altLang="zh-CN" sz="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r"/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何泽欣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开聚实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r"/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李明昕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邓新宇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FD7306-E58F-41CB-BFC8-D2ED4FE37E86}"/>
              </a:ext>
            </a:extLst>
          </p:cNvPr>
          <p:cNvSpPr txBox="1"/>
          <p:nvPr/>
        </p:nvSpPr>
        <p:spPr>
          <a:xfrm>
            <a:off x="3486645" y="1385191"/>
            <a:ext cx="3262893" cy="353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altLang="zh-CN" b="1" dirty="0"/>
              <a:t>Reference</a:t>
            </a:r>
          </a:p>
          <a:p>
            <a:pPr marL="214313" indent="-214313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Attention is All You Need</a:t>
            </a:r>
          </a:p>
          <a:p>
            <a:pPr marL="214313" indent="-214313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BERT: Pre-training of Deep Bidirectional Transformers for Language Understanding</a:t>
            </a:r>
          </a:p>
          <a:p>
            <a:pPr marL="214313" indent="-214313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BiLSTM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介绍及代码实现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https://www.jiqizhixin.com/articles/2018-10-24-13</a:t>
            </a:r>
          </a:p>
          <a:p>
            <a:pPr marL="214313" indent="-214313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Introduction to Conditional Random Fields</a:t>
            </a:r>
          </a:p>
          <a:p>
            <a:pPr marL="214313" indent="-214313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Classical Probabilistic Models and Conditional Random Fields</a:t>
            </a:r>
          </a:p>
          <a:p>
            <a:pPr marL="214313" indent="-214313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Chinese NER Using Lattice 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LSTM:https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://arxiv.org/pdf/1805.02023.pdf</a:t>
            </a:r>
          </a:p>
          <a:p>
            <a:pPr marL="214313" indent="-214313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Adversarial Training Methods for Semi-Supervised Text Classification - 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Takeru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Miyato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(ICLR’17)</a:t>
            </a:r>
          </a:p>
          <a:p>
            <a:pPr marL="214313" indent="-214313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RoBERTa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 Robustly Optimized BERT Pretraining 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Approacht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Facebook</a:t>
            </a:r>
          </a:p>
          <a:p>
            <a:pPr marL="214313" indent="-214313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SWA: Averaging Weights Leads to Wider Optima and Better Generalization (UAI’18)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417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33333E-6 1.35802E-6 L 0.38872 0.84352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6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66667E-6 -3.82716E-6 L 0.44531 -0.58487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57" y="-2925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5E-6 -2.83951E-6 L 0.20451 0.58426 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29198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08642E-6 L -0.52465 -0.50957 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3" y="-254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8.64198E-7 L 0.31701 -0.56759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51" y="-28395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94444E-6 3.82716E-6 L -0.18854 -1.11358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67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88889E-6 -4.19753E-6 L 0.12309 0.575 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66667E-6 -9.87654E-7 L -0.71736 -0.40555 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7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94444E-6 -8.64198E-7 L 1.03489 -0.87346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36" y="-4367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94444E-6 1.97531E-6 L -0.64115 -0.94969 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49" y="-4750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22222E-6 4.5679E-6 L 0.45434 0.4966 " pathEditMode="relative" rAng="0" ptsTypes="AA">
                                      <p:cBhvr>
                                        <p:cTn id="103" dur="1000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08" y="24815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1.7284E-6 L 0.19358 -0.5429 " pathEditMode="relative" rAng="0" ptsTypes="AA">
                                      <p:cBhvr>
                                        <p:cTn id="112" dur="10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70" y="-27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18" presetID="34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33333E-6 -2.83951E-6 L 3.33333E-6 -0.07222 " pathEditMode="relative" rAng="0" ptsTypes="AA">
                                      <p:cBhvr>
                                        <p:cTn id="119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2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1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2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3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 tmFilter="0,0; .5, 1; 1, 1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7" grpId="2" animBg="1"/>
      <p:bldP spid="44" grpId="0" animBg="1"/>
      <p:bldP spid="44" grpId="1" animBg="1"/>
      <p:bldP spid="44" grpId="2" animBg="1"/>
      <p:bldP spid="45" grpId="0"/>
      <p:bldP spid="45" grpId="1"/>
      <p:bldP spid="46" grpId="0" animBg="1"/>
      <p:bldP spid="46" grpId="1" animBg="1"/>
      <p:bldP spid="46" grpId="2" animBg="1"/>
      <p:bldP spid="53" grpId="0" animBg="1"/>
      <p:bldP spid="53" grpId="1" animBg="1"/>
      <p:bldP spid="53" grpId="2" animBg="1"/>
      <p:bldP spid="57" grpId="0" animBg="1"/>
      <p:bldP spid="57" grpId="1" animBg="1"/>
      <p:bldP spid="57" grpId="2" animBg="1"/>
      <p:bldP spid="60" grpId="0" animBg="1"/>
      <p:bldP spid="60" grpId="1" animBg="1"/>
      <p:bldP spid="60" grpId="2" animBg="1"/>
      <p:bldP spid="58" grpId="0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119</Words>
  <Application>Microsoft Office PowerPoint</Application>
  <PresentationFormat>自定义</PresentationFormat>
  <Paragraphs>18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Calibri</vt:lpstr>
      <vt:lpstr>Arial</vt:lpstr>
      <vt:lpstr>Earth</vt:lpstr>
      <vt:lpstr>楷体</vt:lpstr>
      <vt:lpstr>造字工房俊雅锐宋体验版常规体</vt:lpstr>
      <vt:lpstr>Office 主题​​</vt:lpstr>
      <vt:lpstr>PowerPoint 演示文稿</vt:lpstr>
    </vt:vector>
  </TitlesOfParts>
  <Company>www.microsoft.com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1111111111</dc:title>
  <dc:creator>User</dc:creator>
  <cp:lastModifiedBy>Jacques de H</cp:lastModifiedBy>
  <cp:revision>134</cp:revision>
  <dcterms:created xsi:type="dcterms:W3CDTF">2015-01-23T04:02:45Z</dcterms:created>
  <dcterms:modified xsi:type="dcterms:W3CDTF">2020-12-23T03:31:43Z</dcterms:modified>
</cp:coreProperties>
</file>