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255" y="387350"/>
            <a:ext cx="3719830" cy="811530"/>
          </a:xfrm>
        </p:spPr>
        <p:txBody>
          <a:bodyPr anchor="ctr" anchorCtr="0"/>
          <a:lstStyle/>
          <a:p>
            <a:pPr algn="l"/>
            <a:r>
              <a:rPr lang="zh-CN" altLang="en-US" sz="3600" dirty="0"/>
              <a:t>模型优化思路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122045" y="1504925"/>
            <a:ext cx="77733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000" dirty="0"/>
              <a:t>P</a:t>
            </a:r>
            <a:r>
              <a:rPr lang="zh-CN" altLang="en-US" sz="2000" dirty="0"/>
              <a:t>次</a:t>
            </a:r>
            <a:r>
              <a:rPr lang="en-US" altLang="zh-CN" sz="2000" dirty="0"/>
              <a:t>K</a:t>
            </a:r>
            <a:r>
              <a:rPr lang="zh-CN" altLang="en-US" sz="2000" dirty="0"/>
              <a:t>折交叉验证法评价训练过程</a:t>
            </a:r>
            <a:endParaRPr lang="en-US" altLang="zh-CN" sz="2000" dirty="0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en-US" altLang="zh-CN" sz="2000" dirty="0"/>
              <a:t>Label</a:t>
            </a:r>
            <a:r>
              <a:rPr lang="zh-CN" altLang="en-US" sz="2000" dirty="0"/>
              <a:t>分布并非均匀分布，考虑损失函数针对分布进行调整</a:t>
            </a:r>
            <a:endParaRPr lang="en-US" altLang="zh-CN" sz="2000" dirty="0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2000" dirty="0"/>
              <a:t>数据增强提高泛化性能</a:t>
            </a:r>
            <a:r>
              <a:rPr lang="en-US" altLang="zh-CN" sz="2000" dirty="0"/>
              <a:t>——</a:t>
            </a:r>
            <a:r>
              <a:rPr lang="zh-CN" altLang="en-US" sz="2000" dirty="0"/>
              <a:t>同</a:t>
            </a:r>
            <a:r>
              <a:rPr lang="en-US" altLang="zh-CN" sz="2000" dirty="0"/>
              <a:t>label</a:t>
            </a:r>
            <a:r>
              <a:rPr lang="zh-CN" altLang="en-US" sz="2000" dirty="0"/>
              <a:t>替换等操作</a:t>
            </a:r>
            <a:endParaRPr lang="en-US" altLang="zh-CN" sz="2000" dirty="0"/>
          </a:p>
          <a:p>
            <a:pPr marL="285750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2000" dirty="0"/>
              <a:t>考虑拓展数据集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597C16-FF64-4212-AF1E-5A73AE96C99A}"/>
              </a:ext>
            </a:extLst>
          </p:cNvPr>
          <p:cNvSpPr txBox="1"/>
          <p:nvPr/>
        </p:nvSpPr>
        <p:spPr>
          <a:xfrm>
            <a:off x="8025412" y="1851173"/>
            <a:ext cx="33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Label</a:t>
            </a:r>
            <a:r>
              <a:rPr lang="zh-CN" altLang="en-US" dirty="0">
                <a:solidFill>
                  <a:srgbClr val="FF0000"/>
                </a:solidFill>
              </a:rPr>
              <a:t>分布插一个</a:t>
            </a:r>
            <a:r>
              <a:rPr lang="en-US" altLang="zh-CN" dirty="0">
                <a:solidFill>
                  <a:srgbClr val="FF0000"/>
                </a:solidFill>
              </a:rPr>
              <a:t>LMX</a:t>
            </a:r>
            <a:r>
              <a:rPr lang="zh-CN" altLang="en-US" dirty="0">
                <a:solidFill>
                  <a:srgbClr val="FF0000"/>
                </a:solidFill>
              </a:rPr>
              <a:t>的图）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D2128B-F69D-4FF6-9D98-BD5E034AD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44" y="3533035"/>
            <a:ext cx="4325691" cy="254074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4BAEF3D-AD8E-4837-92BA-B84FEA782BEF}"/>
              </a:ext>
            </a:extLst>
          </p:cNvPr>
          <p:cNvSpPr txBox="1"/>
          <p:nvPr/>
        </p:nvSpPr>
        <p:spPr>
          <a:xfrm>
            <a:off x="2496103" y="6178281"/>
            <a:ext cx="215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(K</a:t>
            </a:r>
            <a:r>
              <a:rPr lang="zh-CN" altLang="en-US" dirty="0">
                <a:solidFill>
                  <a:srgbClr val="FF0000"/>
                </a:solidFill>
              </a:rPr>
              <a:t>折交叉验证的图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255" y="387350"/>
            <a:ext cx="3719830" cy="811530"/>
          </a:xfrm>
        </p:spPr>
        <p:txBody>
          <a:bodyPr anchor="ctr" anchorCtr="0"/>
          <a:lstStyle/>
          <a:p>
            <a:pPr algn="l"/>
            <a:r>
              <a:rPr lang="zh-CN" altLang="en-US" sz="3600" dirty="0"/>
              <a:t>分工计划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FB6C1A-44CC-4A50-862C-DC456D61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" y="1596893"/>
            <a:ext cx="11688382" cy="36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9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主题</vt:lpstr>
      <vt:lpstr>模型优化思路</vt:lpstr>
      <vt:lpstr>分工计划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模型架构介绍</dc:title>
  <dc:creator>lenovo</dc:creator>
  <cp:lastModifiedBy>deH Jacques</cp:lastModifiedBy>
  <cp:revision>21</cp:revision>
  <dcterms:created xsi:type="dcterms:W3CDTF">2020-11-07T02:03:00Z</dcterms:created>
  <dcterms:modified xsi:type="dcterms:W3CDTF">2020-11-07T16:32:47Z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