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B2AD1-16C6-4990-A08F-50EC94D2A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4ECDED-14FD-4128-828A-A75E90784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8477B-64A2-455F-986C-F62ECC18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09B4-A19E-4CC5-9412-A0E1204C4666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226050-F49E-4BEF-89D2-78256B10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EDA41F-CBB1-4DE6-A829-40BE1CD2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191D-B93A-40B0-A9BF-F781297F5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4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A36A5-6D4A-48DC-9968-F20F5E3C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4136C7-4C1E-457D-ABE8-1B982B596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90485-6786-477E-B31A-8073788A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09B4-A19E-4CC5-9412-A0E1204C4666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AFB01-FBA1-47CD-B802-29C1A23C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E9AA6-CCD9-4AD4-8E38-1308A252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191D-B93A-40B0-A9BF-F781297F5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09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C2C2F5-4EC3-4269-86E7-0AFE268E1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9E3FAA-3DCA-4241-B06F-60DB7C08C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CD4FA-E176-40E5-99F3-19F0BC9F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09B4-A19E-4CC5-9412-A0E1204C4666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8C91C-A77B-4DEF-9D69-A54DA935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D6500-F9E4-4820-A023-8F043BF3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191D-B93A-40B0-A9BF-F781297F5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58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B9E95-3DEE-49E1-B809-18D8CA22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C17CA-3DF0-485E-8EEF-FF9EAE78E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FD6FF-0AA4-4361-ABD6-76DBAAF5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09B4-A19E-4CC5-9412-A0E1204C4666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EB3CB-C827-4B30-AE0B-7A5321A7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0AF16-121F-4D56-BD82-5D2CFBD9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191D-B93A-40B0-A9BF-F781297F5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9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E0EED-01BF-4D75-AF5B-F2A52FBA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28919B-240D-4399-BD19-59F75995B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A1175-E14E-4FCC-B233-B5385A38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09B4-A19E-4CC5-9412-A0E1204C4666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0C9836-D36F-4D52-BA63-2F05C4FD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669087-E12F-4AA1-8AB4-AF9C6D5D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191D-B93A-40B0-A9BF-F781297F5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89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397D0-87A4-410D-BDF0-AC5E8EC4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EFAD7-C1F7-45F2-A400-AF41EDC22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18C44C-BD27-4DB0-8138-3CF044495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9240E0-BDC1-49A8-B24E-ED4E7409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09B4-A19E-4CC5-9412-A0E1204C4666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A359DC-943C-4402-9B64-35C937ED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8B0C4B-9CEB-4A49-8988-42DDF8CC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191D-B93A-40B0-A9BF-F781297F5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41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DF90F-F01C-4E51-A3BA-AEA49FD8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FE828B-DBA4-429E-BBFA-C60CD27A6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E93D54-6A2D-40F7-B811-4CA3C8CA5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90CC16-1354-4552-B314-2A4CC6320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E8A0E6-115A-4874-AECF-D8B71DCD0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A1CF64-4041-4C47-9D44-955988BE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09B4-A19E-4CC5-9412-A0E1204C4666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B2A399-5C08-4AC3-9661-ED708D62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CD4646-875E-40E5-9653-E9F000FE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191D-B93A-40B0-A9BF-F781297F5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04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5D470-6DB7-493A-A619-78393A76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D6414C-1360-49D4-A309-BB51EDA9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09B4-A19E-4CC5-9412-A0E1204C4666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05B885-4B66-40EC-B7A3-A37C5CCD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9A7255-2630-4402-BD48-94B5761F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191D-B93A-40B0-A9BF-F781297F5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8AAFBC-9416-48BB-BE39-8DDC9CCB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09B4-A19E-4CC5-9412-A0E1204C4666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E2F686-2A74-4C43-8F7F-8C2E59FF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CADDDF-5E1F-450D-B436-679D3B05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191D-B93A-40B0-A9BF-F781297F5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42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4367E-858D-4EF9-A08B-0A719804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112C5-0D37-42DE-AF64-943A1BBB4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90EC1-CD62-4FA3-B879-8E0A6D9E7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027767-F1B7-4A73-B072-873434C2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09B4-A19E-4CC5-9412-A0E1204C4666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7D1BEE-D9B1-4462-AEED-2D17147B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ECC3E8-F312-41B9-AAE2-A7415A10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191D-B93A-40B0-A9BF-F781297F5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27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1F0F9-A951-4E56-AE5F-54B88232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900848-3EA1-4394-81F7-33796BF66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FF60A9-7975-482E-8456-324943827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8224C7-B1B1-43E7-B16F-04EFBD40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09B4-A19E-4CC5-9412-A0E1204C4666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8AEE4-2384-4AEA-A130-C04BF613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245B65-8864-45E3-B053-69C086E6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191D-B93A-40B0-A9BF-F781297F5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41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047BFF-A641-4F3B-8809-724FB240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D06917-7565-4695-8AF9-566724513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D105A-35C3-4DDA-AC03-7D610D63E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09B4-A19E-4CC5-9412-A0E1204C4666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CB5D9-CC6F-4071-A52C-ABCC73B4E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32A40-02E8-4E44-B150-4FFCD876A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D191D-B93A-40B0-A9BF-F781297F5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73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EA9AA5E-8CA8-4CF9-8288-D349A41B6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377" y="1475012"/>
            <a:ext cx="7923245" cy="3907976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16939CEB-C213-46F1-A668-68D44F18B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255" y="387350"/>
            <a:ext cx="3719830" cy="811530"/>
          </a:xfrm>
        </p:spPr>
        <p:txBody>
          <a:bodyPr anchor="ctr" anchorCtr="0">
            <a:normAutofit/>
          </a:bodyPr>
          <a:lstStyle/>
          <a:p>
            <a:pPr algn="l"/>
            <a:r>
              <a:rPr lang="zh-CN" altLang="en-US" sz="3600" dirty="0"/>
              <a:t>数据集统计量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E3BC88-87C5-41BF-B05D-F5EDE5340C4C}"/>
              </a:ext>
            </a:extLst>
          </p:cNvPr>
          <p:cNvSpPr txBox="1"/>
          <p:nvPr/>
        </p:nvSpPr>
        <p:spPr>
          <a:xfrm>
            <a:off x="914400" y="13342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标签分布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E176DC-2782-4CD0-9950-FE06002E564D}"/>
              </a:ext>
            </a:extLst>
          </p:cNvPr>
          <p:cNvSpPr txBox="1"/>
          <p:nvPr/>
        </p:nvSpPr>
        <p:spPr>
          <a:xfrm>
            <a:off x="4273420" y="561702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按标签出现次数排序的柱状图</a:t>
            </a:r>
          </a:p>
        </p:txBody>
      </p:sp>
    </p:spTree>
    <p:extLst>
      <p:ext uri="{BB962C8B-B14F-4D97-AF65-F5344CB8AC3E}">
        <p14:creationId xmlns:p14="http://schemas.microsoft.com/office/powerpoint/2010/main" val="340073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BA90954-9BEA-4079-95D2-788126B34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42" y="1518944"/>
            <a:ext cx="7857316" cy="3875457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1AB327DB-8938-4FF7-82BB-CFAC836ECD9F}"/>
              </a:ext>
            </a:extLst>
          </p:cNvPr>
          <p:cNvSpPr txBox="1">
            <a:spLocks/>
          </p:cNvSpPr>
          <p:nvPr/>
        </p:nvSpPr>
        <p:spPr>
          <a:xfrm>
            <a:off x="389255" y="387350"/>
            <a:ext cx="3719830" cy="8115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/>
              <a:t>数据集统计量</a:t>
            </a: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6FF2D3-CD73-43E4-BBAC-FDE58BD65C3D}"/>
              </a:ext>
            </a:extLst>
          </p:cNvPr>
          <p:cNvSpPr txBox="1"/>
          <p:nvPr/>
        </p:nvSpPr>
        <p:spPr>
          <a:xfrm>
            <a:off x="914400" y="13342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标签分布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9EF51F-FDF3-4B30-A6D0-DE3EDBED7A7E}"/>
              </a:ext>
            </a:extLst>
          </p:cNvPr>
          <p:cNvSpPr txBox="1"/>
          <p:nvPr/>
        </p:nvSpPr>
        <p:spPr>
          <a:xfrm>
            <a:off x="3810759" y="562541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按标签所对应实体的平均长度排序的柱状图</a:t>
            </a:r>
          </a:p>
        </p:txBody>
      </p:sp>
    </p:spTree>
    <p:extLst>
      <p:ext uri="{BB962C8B-B14F-4D97-AF65-F5344CB8AC3E}">
        <p14:creationId xmlns:p14="http://schemas.microsoft.com/office/powerpoint/2010/main" val="379750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39DC6AB-34D5-49F0-97ED-2A0ED03FA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063" y="1104491"/>
            <a:ext cx="5739867" cy="4828695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EC84B331-C816-4C38-91DC-9A3E65BA5D90}"/>
              </a:ext>
            </a:extLst>
          </p:cNvPr>
          <p:cNvSpPr txBox="1">
            <a:spLocks/>
          </p:cNvSpPr>
          <p:nvPr/>
        </p:nvSpPr>
        <p:spPr>
          <a:xfrm>
            <a:off x="389255" y="387350"/>
            <a:ext cx="3719830" cy="8115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数据集统计量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BEEE36-0741-47A1-9013-C17E5AFFF9EB}"/>
              </a:ext>
            </a:extLst>
          </p:cNvPr>
          <p:cNvSpPr txBox="1"/>
          <p:nvPr/>
        </p:nvSpPr>
        <p:spPr>
          <a:xfrm>
            <a:off x="914400" y="1334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标签关联性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55A1AF-CD07-4117-A4B4-CEE0BA223DD8}"/>
              </a:ext>
            </a:extLst>
          </p:cNvPr>
          <p:cNvSpPr txBox="1"/>
          <p:nvPr/>
        </p:nvSpPr>
        <p:spPr>
          <a:xfrm>
            <a:off x="3926171" y="5933186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计算余弦相似度得到的标签之间的相似性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298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99B4E64-CFA9-476F-A7C9-C361CEF3D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52723"/>
            <a:ext cx="5852172" cy="435255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37819F9C-6F30-4622-81FB-E0D8388F254D}"/>
              </a:ext>
            </a:extLst>
          </p:cNvPr>
          <p:cNvSpPr txBox="1">
            <a:spLocks/>
          </p:cNvSpPr>
          <p:nvPr/>
        </p:nvSpPr>
        <p:spPr>
          <a:xfrm>
            <a:off x="389255" y="387350"/>
            <a:ext cx="3719830" cy="8115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数据集统计量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1CA45B-30F8-4F46-9BDF-12B8A97BAEFB}"/>
              </a:ext>
            </a:extLst>
          </p:cNvPr>
          <p:cNvSpPr txBox="1"/>
          <p:nvPr/>
        </p:nvSpPr>
        <p:spPr>
          <a:xfrm>
            <a:off x="914400" y="13342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文本长度分布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80D543-5C4D-4445-9B30-5FBCA1043934}"/>
              </a:ext>
            </a:extLst>
          </p:cNvPr>
          <p:cNvSpPr txBox="1"/>
          <p:nvPr/>
        </p:nvSpPr>
        <p:spPr>
          <a:xfrm>
            <a:off x="4041591" y="560527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利用核密度估计得到的文本长度分布图</a:t>
            </a:r>
          </a:p>
        </p:txBody>
      </p:sp>
    </p:spTree>
    <p:extLst>
      <p:ext uri="{BB962C8B-B14F-4D97-AF65-F5344CB8AC3E}">
        <p14:creationId xmlns:p14="http://schemas.microsoft.com/office/powerpoint/2010/main" val="322226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61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数据集统计量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数据集统计量</dc:title>
  <dc:creator>Big afive</dc:creator>
  <cp:lastModifiedBy>Big afive</cp:lastModifiedBy>
  <cp:revision>2</cp:revision>
  <dcterms:created xsi:type="dcterms:W3CDTF">2020-11-08T02:34:04Z</dcterms:created>
  <dcterms:modified xsi:type="dcterms:W3CDTF">2020-11-08T02:49:52Z</dcterms:modified>
</cp:coreProperties>
</file>