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59" r:id="rId3"/>
    <p:sldId id="258" r:id="rId4"/>
    <p:sldId id="257" r:id="rId5"/>
    <p:sldId id="261" r:id="rId6"/>
    <p:sldId id="260" r:id="rId7"/>
    <p:sldId id="262" r:id="rId8"/>
    <p:sldId id="263" r:id="rId9"/>
    <p:sldId id="264" r:id="rId10"/>
    <p:sldId id="265" r:id="rId11"/>
    <p:sldId id="266" r:id="rId12"/>
    <p:sldId id="267" r:id="rId13"/>
    <p:sldId id="268" r:id="rId14"/>
    <p:sldId id="269" r:id="rId15"/>
    <p:sldId id="270" r:id="rId16"/>
    <p:sldId id="271" r:id="rId17"/>
    <p:sldId id="305" r:id="rId18"/>
    <p:sldId id="272" r:id="rId19"/>
    <p:sldId id="273" r:id="rId20"/>
    <p:sldId id="275" r:id="rId21"/>
    <p:sldId id="274" r:id="rId22"/>
    <p:sldId id="276" r:id="rId23"/>
    <p:sldId id="278" r:id="rId24"/>
    <p:sldId id="277" r:id="rId25"/>
    <p:sldId id="279" r:id="rId26"/>
    <p:sldId id="280" r:id="rId27"/>
    <p:sldId id="281" r:id="rId28"/>
    <p:sldId id="282" r:id="rId29"/>
    <p:sldId id="283" r:id="rId30"/>
    <p:sldId id="284" r:id="rId31"/>
    <p:sldId id="285" r:id="rId32"/>
    <p:sldId id="287" r:id="rId33"/>
    <p:sldId id="288" r:id="rId34"/>
    <p:sldId id="286" r:id="rId35"/>
    <p:sldId id="289" r:id="rId36"/>
    <p:sldId id="290" r:id="rId37"/>
    <p:sldId id="291" r:id="rId38"/>
    <p:sldId id="292" r:id="rId39"/>
    <p:sldId id="293" r:id="rId40"/>
    <p:sldId id="296" r:id="rId41"/>
    <p:sldId id="295" r:id="rId42"/>
    <p:sldId id="294" r:id="rId43"/>
    <p:sldId id="297" r:id="rId44"/>
    <p:sldId id="298" r:id="rId45"/>
    <p:sldId id="299" r:id="rId46"/>
    <p:sldId id="300" r:id="rId47"/>
    <p:sldId id="302" r:id="rId48"/>
    <p:sldId id="301" r:id="rId49"/>
    <p:sldId id="303" r:id="rId50"/>
    <p:sldId id="304"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B4182A7-395F-472F-B0D2-8586E08AFD43}" v="2" dt="2025-05-05T01:48:24.5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Eberly" userId="4ce41bf35fe3135b" providerId="LiveId" clId="{BB4182A7-395F-472F-B0D2-8586E08AFD43}"/>
    <pc:docChg chg="undo custSel addSld delSld modSld">
      <pc:chgData name="Aaron Eberly" userId="4ce41bf35fe3135b" providerId="LiveId" clId="{BB4182A7-395F-472F-B0D2-8586E08AFD43}" dt="2025-05-05T03:12:14.691" v="14217" actId="20577"/>
      <pc:docMkLst>
        <pc:docMk/>
      </pc:docMkLst>
      <pc:sldChg chg="modSp">
        <pc:chgData name="Aaron Eberly" userId="4ce41bf35fe3135b" providerId="LiveId" clId="{BB4182A7-395F-472F-B0D2-8586E08AFD43}" dt="2025-05-05T01:48:24.558" v="10326"/>
        <pc:sldMkLst>
          <pc:docMk/>
          <pc:sldMk cId="3012102531" sldId="256"/>
        </pc:sldMkLst>
        <pc:spChg chg="mod">
          <ac:chgData name="Aaron Eberly" userId="4ce41bf35fe3135b" providerId="LiveId" clId="{BB4182A7-395F-472F-B0D2-8586E08AFD43}" dt="2025-05-05T01:48:24.558" v="10326"/>
          <ac:spMkLst>
            <pc:docMk/>
            <pc:sldMk cId="3012102531" sldId="256"/>
            <ac:spMk id="2" creationId="{93B64E49-A1D1-C1D5-4650-495ADB9EAB20}"/>
          </ac:spMkLst>
        </pc:spChg>
        <pc:spChg chg="mod">
          <ac:chgData name="Aaron Eberly" userId="4ce41bf35fe3135b" providerId="LiveId" clId="{BB4182A7-395F-472F-B0D2-8586E08AFD43}" dt="2025-05-05T01:48:24.558" v="10326"/>
          <ac:spMkLst>
            <pc:docMk/>
            <pc:sldMk cId="3012102531" sldId="256"/>
            <ac:spMk id="3" creationId="{C977C08B-3BCD-CCC3-E125-36375C4F025F}"/>
          </ac:spMkLst>
        </pc:spChg>
      </pc:sldChg>
      <pc:sldChg chg="modSp">
        <pc:chgData name="Aaron Eberly" userId="4ce41bf35fe3135b" providerId="LiveId" clId="{BB4182A7-395F-472F-B0D2-8586E08AFD43}" dt="2025-05-05T01:48:24.558" v="10326"/>
        <pc:sldMkLst>
          <pc:docMk/>
          <pc:sldMk cId="857086312" sldId="257"/>
        </pc:sldMkLst>
        <pc:spChg chg="mod">
          <ac:chgData name="Aaron Eberly" userId="4ce41bf35fe3135b" providerId="LiveId" clId="{BB4182A7-395F-472F-B0D2-8586E08AFD43}" dt="2025-05-05T01:48:24.558" v="10326"/>
          <ac:spMkLst>
            <pc:docMk/>
            <pc:sldMk cId="857086312" sldId="257"/>
            <ac:spMk id="2" creationId="{7CD7E05F-04B7-8258-272F-FB73989C88B2}"/>
          </ac:spMkLst>
        </pc:spChg>
        <pc:spChg chg="mod">
          <ac:chgData name="Aaron Eberly" userId="4ce41bf35fe3135b" providerId="LiveId" clId="{BB4182A7-395F-472F-B0D2-8586E08AFD43}" dt="2025-05-05T01:48:24.558" v="10326"/>
          <ac:spMkLst>
            <pc:docMk/>
            <pc:sldMk cId="857086312" sldId="257"/>
            <ac:spMk id="3" creationId="{6140BE42-46B0-53F9-5517-E4921DB802D8}"/>
          </ac:spMkLst>
        </pc:spChg>
      </pc:sldChg>
      <pc:sldChg chg="modSp">
        <pc:chgData name="Aaron Eberly" userId="4ce41bf35fe3135b" providerId="LiveId" clId="{BB4182A7-395F-472F-B0D2-8586E08AFD43}" dt="2025-05-05T01:48:24.558" v="10326"/>
        <pc:sldMkLst>
          <pc:docMk/>
          <pc:sldMk cId="3276483105" sldId="258"/>
        </pc:sldMkLst>
        <pc:spChg chg="mod">
          <ac:chgData name="Aaron Eberly" userId="4ce41bf35fe3135b" providerId="LiveId" clId="{BB4182A7-395F-472F-B0D2-8586E08AFD43}" dt="2025-05-05T01:48:24.558" v="10326"/>
          <ac:spMkLst>
            <pc:docMk/>
            <pc:sldMk cId="3276483105" sldId="258"/>
            <ac:spMk id="2" creationId="{E1D4CB82-D23E-C851-0571-9BE62CC2575B}"/>
          </ac:spMkLst>
        </pc:spChg>
        <pc:spChg chg="mod">
          <ac:chgData name="Aaron Eberly" userId="4ce41bf35fe3135b" providerId="LiveId" clId="{BB4182A7-395F-472F-B0D2-8586E08AFD43}" dt="2025-05-05T01:48:24.558" v="10326"/>
          <ac:spMkLst>
            <pc:docMk/>
            <pc:sldMk cId="3276483105" sldId="258"/>
            <ac:spMk id="3" creationId="{60C81F71-49D8-7BA2-1F05-7F87F0F89A14}"/>
          </ac:spMkLst>
        </pc:spChg>
      </pc:sldChg>
      <pc:sldChg chg="modSp">
        <pc:chgData name="Aaron Eberly" userId="4ce41bf35fe3135b" providerId="LiveId" clId="{BB4182A7-395F-472F-B0D2-8586E08AFD43}" dt="2025-05-05T01:48:24.558" v="10326"/>
        <pc:sldMkLst>
          <pc:docMk/>
          <pc:sldMk cId="2037806077" sldId="259"/>
        </pc:sldMkLst>
        <pc:spChg chg="mod">
          <ac:chgData name="Aaron Eberly" userId="4ce41bf35fe3135b" providerId="LiveId" clId="{BB4182A7-395F-472F-B0D2-8586E08AFD43}" dt="2025-05-05T01:48:24.558" v="10326"/>
          <ac:spMkLst>
            <pc:docMk/>
            <pc:sldMk cId="2037806077" sldId="259"/>
            <ac:spMk id="2" creationId="{79490421-EB19-7579-22F7-60AAA5481095}"/>
          </ac:spMkLst>
        </pc:spChg>
        <pc:spChg chg="mod">
          <ac:chgData name="Aaron Eberly" userId="4ce41bf35fe3135b" providerId="LiveId" clId="{BB4182A7-395F-472F-B0D2-8586E08AFD43}" dt="2025-05-05T01:48:24.558" v="10326"/>
          <ac:spMkLst>
            <pc:docMk/>
            <pc:sldMk cId="2037806077" sldId="259"/>
            <ac:spMk id="3" creationId="{CAE69D17-9EDA-58E4-17BC-6BD1F791F30F}"/>
          </ac:spMkLst>
        </pc:spChg>
      </pc:sldChg>
      <pc:sldChg chg="modSp new mod">
        <pc:chgData name="Aaron Eberly" userId="4ce41bf35fe3135b" providerId="LiveId" clId="{BB4182A7-395F-472F-B0D2-8586E08AFD43}" dt="2025-05-05T01:48:24.558" v="10326"/>
        <pc:sldMkLst>
          <pc:docMk/>
          <pc:sldMk cId="3064327690" sldId="260"/>
        </pc:sldMkLst>
        <pc:spChg chg="mod">
          <ac:chgData name="Aaron Eberly" userId="4ce41bf35fe3135b" providerId="LiveId" clId="{BB4182A7-395F-472F-B0D2-8586E08AFD43}" dt="2025-05-05T01:48:24.558" v="10326"/>
          <ac:spMkLst>
            <pc:docMk/>
            <pc:sldMk cId="3064327690" sldId="260"/>
            <ac:spMk id="2" creationId="{2746A0B6-21CD-3580-C03C-BAF6D351E9DA}"/>
          </ac:spMkLst>
        </pc:spChg>
        <pc:spChg chg="mod">
          <ac:chgData name="Aaron Eberly" userId="4ce41bf35fe3135b" providerId="LiveId" clId="{BB4182A7-395F-472F-B0D2-8586E08AFD43}" dt="2025-05-05T01:48:24.558" v="10326"/>
          <ac:spMkLst>
            <pc:docMk/>
            <pc:sldMk cId="3064327690" sldId="260"/>
            <ac:spMk id="3" creationId="{CC84A715-34DB-0E75-C107-4AC5938039D1}"/>
          </ac:spMkLst>
        </pc:spChg>
      </pc:sldChg>
      <pc:sldChg chg="modSp new mod">
        <pc:chgData name="Aaron Eberly" userId="4ce41bf35fe3135b" providerId="LiveId" clId="{BB4182A7-395F-472F-B0D2-8586E08AFD43}" dt="2025-05-05T01:48:24.558" v="10326"/>
        <pc:sldMkLst>
          <pc:docMk/>
          <pc:sldMk cId="2354810373" sldId="261"/>
        </pc:sldMkLst>
        <pc:spChg chg="mod">
          <ac:chgData name="Aaron Eberly" userId="4ce41bf35fe3135b" providerId="LiveId" clId="{BB4182A7-395F-472F-B0D2-8586E08AFD43}" dt="2025-05-05T01:48:24.558" v="10326"/>
          <ac:spMkLst>
            <pc:docMk/>
            <pc:sldMk cId="2354810373" sldId="261"/>
            <ac:spMk id="2" creationId="{93F7D99E-00D7-E082-FA74-B68AA3188901}"/>
          </ac:spMkLst>
        </pc:spChg>
        <pc:spChg chg="mod">
          <ac:chgData name="Aaron Eberly" userId="4ce41bf35fe3135b" providerId="LiveId" clId="{BB4182A7-395F-472F-B0D2-8586E08AFD43}" dt="2025-05-05T01:48:24.558" v="10326"/>
          <ac:spMkLst>
            <pc:docMk/>
            <pc:sldMk cId="2354810373" sldId="261"/>
            <ac:spMk id="3" creationId="{E7741F2B-84B5-E3C6-E3B3-08D4A8EFD028}"/>
          </ac:spMkLst>
        </pc:spChg>
      </pc:sldChg>
      <pc:sldChg chg="modSp new mod">
        <pc:chgData name="Aaron Eberly" userId="4ce41bf35fe3135b" providerId="LiveId" clId="{BB4182A7-395F-472F-B0D2-8586E08AFD43}" dt="2025-05-05T01:48:24.558" v="10326"/>
        <pc:sldMkLst>
          <pc:docMk/>
          <pc:sldMk cId="3836497907" sldId="262"/>
        </pc:sldMkLst>
        <pc:spChg chg="mod">
          <ac:chgData name="Aaron Eberly" userId="4ce41bf35fe3135b" providerId="LiveId" clId="{BB4182A7-395F-472F-B0D2-8586E08AFD43}" dt="2025-05-05T01:48:24.558" v="10326"/>
          <ac:spMkLst>
            <pc:docMk/>
            <pc:sldMk cId="3836497907" sldId="262"/>
            <ac:spMk id="2" creationId="{FCFF0394-E1CA-8D94-C015-3977F134F5C3}"/>
          </ac:spMkLst>
        </pc:spChg>
        <pc:spChg chg="mod">
          <ac:chgData name="Aaron Eberly" userId="4ce41bf35fe3135b" providerId="LiveId" clId="{BB4182A7-395F-472F-B0D2-8586E08AFD43}" dt="2025-05-05T01:48:24.558" v="10326"/>
          <ac:spMkLst>
            <pc:docMk/>
            <pc:sldMk cId="3836497907" sldId="262"/>
            <ac:spMk id="3" creationId="{4EDA61E7-C3BB-96E1-7442-F1AD681DB044}"/>
          </ac:spMkLst>
        </pc:spChg>
      </pc:sldChg>
      <pc:sldChg chg="modSp new mod">
        <pc:chgData name="Aaron Eberly" userId="4ce41bf35fe3135b" providerId="LiveId" clId="{BB4182A7-395F-472F-B0D2-8586E08AFD43}" dt="2025-05-05T01:48:24.558" v="10326"/>
        <pc:sldMkLst>
          <pc:docMk/>
          <pc:sldMk cId="3961414085" sldId="263"/>
        </pc:sldMkLst>
        <pc:spChg chg="mod">
          <ac:chgData name="Aaron Eberly" userId="4ce41bf35fe3135b" providerId="LiveId" clId="{BB4182A7-395F-472F-B0D2-8586E08AFD43}" dt="2025-05-05T01:48:24.558" v="10326"/>
          <ac:spMkLst>
            <pc:docMk/>
            <pc:sldMk cId="3961414085" sldId="263"/>
            <ac:spMk id="2" creationId="{2169F6C4-9EE9-C4B7-3C36-600FCD18380B}"/>
          </ac:spMkLst>
        </pc:spChg>
        <pc:spChg chg="mod">
          <ac:chgData name="Aaron Eberly" userId="4ce41bf35fe3135b" providerId="LiveId" clId="{BB4182A7-395F-472F-B0D2-8586E08AFD43}" dt="2025-05-05T01:48:24.558" v="10326"/>
          <ac:spMkLst>
            <pc:docMk/>
            <pc:sldMk cId="3961414085" sldId="263"/>
            <ac:spMk id="3" creationId="{68F370BB-758A-76FD-B33F-61EA082B4EBA}"/>
          </ac:spMkLst>
        </pc:spChg>
      </pc:sldChg>
      <pc:sldChg chg="modSp new mod">
        <pc:chgData name="Aaron Eberly" userId="4ce41bf35fe3135b" providerId="LiveId" clId="{BB4182A7-395F-472F-B0D2-8586E08AFD43}" dt="2025-05-05T01:48:24.558" v="10326"/>
        <pc:sldMkLst>
          <pc:docMk/>
          <pc:sldMk cId="3289417525" sldId="264"/>
        </pc:sldMkLst>
        <pc:spChg chg="mod">
          <ac:chgData name="Aaron Eberly" userId="4ce41bf35fe3135b" providerId="LiveId" clId="{BB4182A7-395F-472F-B0D2-8586E08AFD43}" dt="2025-05-05T01:48:24.558" v="10326"/>
          <ac:spMkLst>
            <pc:docMk/>
            <pc:sldMk cId="3289417525" sldId="264"/>
            <ac:spMk id="2" creationId="{90E8A125-B82C-B818-E1A7-3672D2C93D0E}"/>
          </ac:spMkLst>
        </pc:spChg>
        <pc:spChg chg="mod">
          <ac:chgData name="Aaron Eberly" userId="4ce41bf35fe3135b" providerId="LiveId" clId="{BB4182A7-395F-472F-B0D2-8586E08AFD43}" dt="2025-05-05T01:48:24.558" v="10326"/>
          <ac:spMkLst>
            <pc:docMk/>
            <pc:sldMk cId="3289417525" sldId="264"/>
            <ac:spMk id="3" creationId="{BA149D9F-FF40-6DD7-F5DE-834FD4A9C92D}"/>
          </ac:spMkLst>
        </pc:spChg>
      </pc:sldChg>
      <pc:sldChg chg="modSp new mod">
        <pc:chgData name="Aaron Eberly" userId="4ce41bf35fe3135b" providerId="LiveId" clId="{BB4182A7-395F-472F-B0D2-8586E08AFD43}" dt="2025-05-05T01:48:24.558" v="10326"/>
        <pc:sldMkLst>
          <pc:docMk/>
          <pc:sldMk cId="171815467" sldId="265"/>
        </pc:sldMkLst>
        <pc:spChg chg="mod">
          <ac:chgData name="Aaron Eberly" userId="4ce41bf35fe3135b" providerId="LiveId" clId="{BB4182A7-395F-472F-B0D2-8586E08AFD43}" dt="2025-05-05T01:48:24.558" v="10326"/>
          <ac:spMkLst>
            <pc:docMk/>
            <pc:sldMk cId="171815467" sldId="265"/>
            <ac:spMk id="2" creationId="{8147D0B8-9DEF-AC26-B6A6-6B7C79C6994C}"/>
          </ac:spMkLst>
        </pc:spChg>
        <pc:spChg chg="mod">
          <ac:chgData name="Aaron Eberly" userId="4ce41bf35fe3135b" providerId="LiveId" clId="{BB4182A7-395F-472F-B0D2-8586E08AFD43}" dt="2025-05-05T01:48:24.558" v="10326"/>
          <ac:spMkLst>
            <pc:docMk/>
            <pc:sldMk cId="171815467" sldId="265"/>
            <ac:spMk id="3" creationId="{05C46979-C435-AB4E-EBF0-4B76B7DACAD1}"/>
          </ac:spMkLst>
        </pc:spChg>
      </pc:sldChg>
      <pc:sldChg chg="modSp new mod">
        <pc:chgData name="Aaron Eberly" userId="4ce41bf35fe3135b" providerId="LiveId" clId="{BB4182A7-395F-472F-B0D2-8586E08AFD43}" dt="2025-05-05T01:48:24.558" v="10326"/>
        <pc:sldMkLst>
          <pc:docMk/>
          <pc:sldMk cId="1169484364" sldId="266"/>
        </pc:sldMkLst>
        <pc:spChg chg="mod">
          <ac:chgData name="Aaron Eberly" userId="4ce41bf35fe3135b" providerId="LiveId" clId="{BB4182A7-395F-472F-B0D2-8586E08AFD43}" dt="2025-05-05T01:48:24.558" v="10326"/>
          <ac:spMkLst>
            <pc:docMk/>
            <pc:sldMk cId="1169484364" sldId="266"/>
            <ac:spMk id="2" creationId="{5878A6D3-390F-D5B6-106E-91DAA64D5B08}"/>
          </ac:spMkLst>
        </pc:spChg>
        <pc:spChg chg="mod">
          <ac:chgData name="Aaron Eberly" userId="4ce41bf35fe3135b" providerId="LiveId" clId="{BB4182A7-395F-472F-B0D2-8586E08AFD43}" dt="2025-05-05T01:48:24.558" v="10326"/>
          <ac:spMkLst>
            <pc:docMk/>
            <pc:sldMk cId="1169484364" sldId="266"/>
            <ac:spMk id="3" creationId="{AF60C8C3-0D77-F9B8-63B9-71EEB98FA5CD}"/>
          </ac:spMkLst>
        </pc:spChg>
      </pc:sldChg>
      <pc:sldChg chg="modSp new mod">
        <pc:chgData name="Aaron Eberly" userId="4ce41bf35fe3135b" providerId="LiveId" clId="{BB4182A7-395F-472F-B0D2-8586E08AFD43}" dt="2025-05-05T01:48:24.558" v="10326"/>
        <pc:sldMkLst>
          <pc:docMk/>
          <pc:sldMk cId="4231722353" sldId="267"/>
        </pc:sldMkLst>
        <pc:spChg chg="mod">
          <ac:chgData name="Aaron Eberly" userId="4ce41bf35fe3135b" providerId="LiveId" clId="{BB4182A7-395F-472F-B0D2-8586E08AFD43}" dt="2025-05-05T01:48:24.558" v="10326"/>
          <ac:spMkLst>
            <pc:docMk/>
            <pc:sldMk cId="4231722353" sldId="267"/>
            <ac:spMk id="2" creationId="{3D23152E-BA18-9573-5D86-72B152F572A3}"/>
          </ac:spMkLst>
        </pc:spChg>
        <pc:spChg chg="mod">
          <ac:chgData name="Aaron Eberly" userId="4ce41bf35fe3135b" providerId="LiveId" clId="{BB4182A7-395F-472F-B0D2-8586E08AFD43}" dt="2025-05-05T01:48:24.558" v="10326"/>
          <ac:spMkLst>
            <pc:docMk/>
            <pc:sldMk cId="4231722353" sldId="267"/>
            <ac:spMk id="3" creationId="{03562B3B-716E-C3AE-BDBE-FFFEFEB4C2FE}"/>
          </ac:spMkLst>
        </pc:spChg>
      </pc:sldChg>
      <pc:sldChg chg="modSp new mod">
        <pc:chgData name="Aaron Eberly" userId="4ce41bf35fe3135b" providerId="LiveId" clId="{BB4182A7-395F-472F-B0D2-8586E08AFD43}" dt="2025-05-05T01:48:24.558" v="10326"/>
        <pc:sldMkLst>
          <pc:docMk/>
          <pc:sldMk cId="664611849" sldId="268"/>
        </pc:sldMkLst>
        <pc:spChg chg="mod">
          <ac:chgData name="Aaron Eberly" userId="4ce41bf35fe3135b" providerId="LiveId" clId="{BB4182A7-395F-472F-B0D2-8586E08AFD43}" dt="2025-05-05T01:48:24.558" v="10326"/>
          <ac:spMkLst>
            <pc:docMk/>
            <pc:sldMk cId="664611849" sldId="268"/>
            <ac:spMk id="2" creationId="{42A1518E-8E03-696E-178E-443C2BB82363}"/>
          </ac:spMkLst>
        </pc:spChg>
        <pc:spChg chg="mod">
          <ac:chgData name="Aaron Eberly" userId="4ce41bf35fe3135b" providerId="LiveId" clId="{BB4182A7-395F-472F-B0D2-8586E08AFD43}" dt="2025-05-04T23:46:46.338" v="2085" actId="20577"/>
          <ac:spMkLst>
            <pc:docMk/>
            <pc:sldMk cId="664611849" sldId="268"/>
            <ac:spMk id="3" creationId="{B996031A-8CD0-4CAA-8151-4EB88B0637ED}"/>
          </ac:spMkLst>
        </pc:spChg>
      </pc:sldChg>
      <pc:sldChg chg="modSp new mod">
        <pc:chgData name="Aaron Eberly" userId="4ce41bf35fe3135b" providerId="LiveId" clId="{BB4182A7-395F-472F-B0D2-8586E08AFD43}" dt="2025-05-05T01:48:24.558" v="10326"/>
        <pc:sldMkLst>
          <pc:docMk/>
          <pc:sldMk cId="556799777" sldId="269"/>
        </pc:sldMkLst>
        <pc:spChg chg="mod">
          <ac:chgData name="Aaron Eberly" userId="4ce41bf35fe3135b" providerId="LiveId" clId="{BB4182A7-395F-472F-B0D2-8586E08AFD43}" dt="2025-05-05T01:48:24.558" v="10326"/>
          <ac:spMkLst>
            <pc:docMk/>
            <pc:sldMk cId="556799777" sldId="269"/>
            <ac:spMk id="2" creationId="{7750414F-6056-E699-4F2F-DE3C724D2D61}"/>
          </ac:spMkLst>
        </pc:spChg>
        <pc:spChg chg="mod">
          <ac:chgData name="Aaron Eberly" userId="4ce41bf35fe3135b" providerId="LiveId" clId="{BB4182A7-395F-472F-B0D2-8586E08AFD43}" dt="2025-05-05T01:48:24.558" v="10326"/>
          <ac:spMkLst>
            <pc:docMk/>
            <pc:sldMk cId="556799777" sldId="269"/>
            <ac:spMk id="3" creationId="{9E32D7B4-AC5F-113A-5E0E-B4B43A21835A}"/>
          </ac:spMkLst>
        </pc:spChg>
      </pc:sldChg>
      <pc:sldChg chg="modSp new mod">
        <pc:chgData name="Aaron Eberly" userId="4ce41bf35fe3135b" providerId="LiveId" clId="{BB4182A7-395F-472F-B0D2-8586E08AFD43}" dt="2025-05-05T01:48:24.558" v="10326"/>
        <pc:sldMkLst>
          <pc:docMk/>
          <pc:sldMk cId="2611744399" sldId="270"/>
        </pc:sldMkLst>
        <pc:spChg chg="mod">
          <ac:chgData name="Aaron Eberly" userId="4ce41bf35fe3135b" providerId="LiveId" clId="{BB4182A7-395F-472F-B0D2-8586E08AFD43}" dt="2025-05-05T01:48:24.558" v="10326"/>
          <ac:spMkLst>
            <pc:docMk/>
            <pc:sldMk cId="2611744399" sldId="270"/>
            <ac:spMk id="2" creationId="{15D2188C-5D29-5A97-1377-D6E7E59EFEA7}"/>
          </ac:spMkLst>
        </pc:spChg>
        <pc:spChg chg="mod">
          <ac:chgData name="Aaron Eberly" userId="4ce41bf35fe3135b" providerId="LiveId" clId="{BB4182A7-395F-472F-B0D2-8586E08AFD43}" dt="2025-05-05T01:48:24.558" v="10326"/>
          <ac:spMkLst>
            <pc:docMk/>
            <pc:sldMk cId="2611744399" sldId="270"/>
            <ac:spMk id="3" creationId="{C39E65FA-4003-E58C-F48A-0C81F8B1DACB}"/>
          </ac:spMkLst>
        </pc:spChg>
      </pc:sldChg>
      <pc:sldChg chg="modSp new mod">
        <pc:chgData name="Aaron Eberly" userId="4ce41bf35fe3135b" providerId="LiveId" clId="{BB4182A7-395F-472F-B0D2-8586E08AFD43}" dt="2025-05-05T01:48:24.558" v="10326"/>
        <pc:sldMkLst>
          <pc:docMk/>
          <pc:sldMk cId="963092391" sldId="271"/>
        </pc:sldMkLst>
        <pc:spChg chg="mod">
          <ac:chgData name="Aaron Eberly" userId="4ce41bf35fe3135b" providerId="LiveId" clId="{BB4182A7-395F-472F-B0D2-8586E08AFD43}" dt="2025-05-05T01:48:24.558" v="10326"/>
          <ac:spMkLst>
            <pc:docMk/>
            <pc:sldMk cId="963092391" sldId="271"/>
            <ac:spMk id="2" creationId="{70F10D1E-A22B-EBAB-6510-712B115B6B4A}"/>
          </ac:spMkLst>
        </pc:spChg>
        <pc:spChg chg="mod">
          <ac:chgData name="Aaron Eberly" userId="4ce41bf35fe3135b" providerId="LiveId" clId="{BB4182A7-395F-472F-B0D2-8586E08AFD43}" dt="2025-05-05T01:48:24.558" v="10326"/>
          <ac:spMkLst>
            <pc:docMk/>
            <pc:sldMk cId="963092391" sldId="271"/>
            <ac:spMk id="3" creationId="{79EB44EF-096B-7AD8-2868-41031A021038}"/>
          </ac:spMkLst>
        </pc:spChg>
      </pc:sldChg>
      <pc:sldChg chg="modSp new mod">
        <pc:chgData name="Aaron Eberly" userId="4ce41bf35fe3135b" providerId="LiveId" clId="{BB4182A7-395F-472F-B0D2-8586E08AFD43}" dt="2025-05-05T01:48:24.558" v="10326"/>
        <pc:sldMkLst>
          <pc:docMk/>
          <pc:sldMk cId="2936154469" sldId="272"/>
        </pc:sldMkLst>
        <pc:spChg chg="mod">
          <ac:chgData name="Aaron Eberly" userId="4ce41bf35fe3135b" providerId="LiveId" clId="{BB4182A7-395F-472F-B0D2-8586E08AFD43}" dt="2025-05-05T01:48:24.558" v="10326"/>
          <ac:spMkLst>
            <pc:docMk/>
            <pc:sldMk cId="2936154469" sldId="272"/>
            <ac:spMk id="2" creationId="{8B2EB383-0A74-2CC4-87E1-6E2BF93110E1}"/>
          </ac:spMkLst>
        </pc:spChg>
        <pc:spChg chg="mod">
          <ac:chgData name="Aaron Eberly" userId="4ce41bf35fe3135b" providerId="LiveId" clId="{BB4182A7-395F-472F-B0D2-8586E08AFD43}" dt="2025-05-05T01:48:24.558" v="10326"/>
          <ac:spMkLst>
            <pc:docMk/>
            <pc:sldMk cId="2936154469" sldId="272"/>
            <ac:spMk id="3" creationId="{3CCC3EEB-E942-9AC3-B6CB-DA217525B318}"/>
          </ac:spMkLst>
        </pc:spChg>
      </pc:sldChg>
      <pc:sldChg chg="modSp new mod">
        <pc:chgData name="Aaron Eberly" userId="4ce41bf35fe3135b" providerId="LiveId" clId="{BB4182A7-395F-472F-B0D2-8586E08AFD43}" dt="2025-05-05T01:48:24.558" v="10326"/>
        <pc:sldMkLst>
          <pc:docMk/>
          <pc:sldMk cId="4184023646" sldId="273"/>
        </pc:sldMkLst>
        <pc:spChg chg="mod">
          <ac:chgData name="Aaron Eberly" userId="4ce41bf35fe3135b" providerId="LiveId" clId="{BB4182A7-395F-472F-B0D2-8586E08AFD43}" dt="2025-05-05T01:48:24.558" v="10326"/>
          <ac:spMkLst>
            <pc:docMk/>
            <pc:sldMk cId="4184023646" sldId="273"/>
            <ac:spMk id="2" creationId="{3D23A41C-CDC9-FBF4-6548-2605DA333F45}"/>
          </ac:spMkLst>
        </pc:spChg>
        <pc:spChg chg="mod">
          <ac:chgData name="Aaron Eberly" userId="4ce41bf35fe3135b" providerId="LiveId" clId="{BB4182A7-395F-472F-B0D2-8586E08AFD43}" dt="2025-05-05T01:48:24.558" v="10326"/>
          <ac:spMkLst>
            <pc:docMk/>
            <pc:sldMk cId="4184023646" sldId="273"/>
            <ac:spMk id="3" creationId="{8F7BDAF3-459A-1752-3B3B-4E596AB93287}"/>
          </ac:spMkLst>
        </pc:spChg>
      </pc:sldChg>
      <pc:sldChg chg="modSp new mod">
        <pc:chgData name="Aaron Eberly" userId="4ce41bf35fe3135b" providerId="LiveId" clId="{BB4182A7-395F-472F-B0D2-8586E08AFD43}" dt="2025-05-05T01:48:24.558" v="10326"/>
        <pc:sldMkLst>
          <pc:docMk/>
          <pc:sldMk cId="994409837" sldId="274"/>
        </pc:sldMkLst>
        <pc:spChg chg="mod">
          <ac:chgData name="Aaron Eberly" userId="4ce41bf35fe3135b" providerId="LiveId" clId="{BB4182A7-395F-472F-B0D2-8586E08AFD43}" dt="2025-05-05T01:48:24.558" v="10326"/>
          <ac:spMkLst>
            <pc:docMk/>
            <pc:sldMk cId="994409837" sldId="274"/>
            <ac:spMk id="2" creationId="{3C1B770E-AAC5-BB1C-3811-9FF975D6F35A}"/>
          </ac:spMkLst>
        </pc:spChg>
        <pc:spChg chg="mod">
          <ac:chgData name="Aaron Eberly" userId="4ce41bf35fe3135b" providerId="LiveId" clId="{BB4182A7-395F-472F-B0D2-8586E08AFD43}" dt="2025-05-05T00:14:47.320" v="5213" actId="20577"/>
          <ac:spMkLst>
            <pc:docMk/>
            <pc:sldMk cId="994409837" sldId="274"/>
            <ac:spMk id="3" creationId="{6F941FFC-2568-DF11-E9E0-FBDF37C8DF66}"/>
          </ac:spMkLst>
        </pc:spChg>
      </pc:sldChg>
      <pc:sldChg chg="modSp new mod">
        <pc:chgData name="Aaron Eberly" userId="4ce41bf35fe3135b" providerId="LiveId" clId="{BB4182A7-395F-472F-B0D2-8586E08AFD43}" dt="2025-05-05T01:48:24.558" v="10326"/>
        <pc:sldMkLst>
          <pc:docMk/>
          <pc:sldMk cId="2571020881" sldId="275"/>
        </pc:sldMkLst>
        <pc:spChg chg="mod">
          <ac:chgData name="Aaron Eberly" userId="4ce41bf35fe3135b" providerId="LiveId" clId="{BB4182A7-395F-472F-B0D2-8586E08AFD43}" dt="2025-05-05T01:48:24.558" v="10326"/>
          <ac:spMkLst>
            <pc:docMk/>
            <pc:sldMk cId="2571020881" sldId="275"/>
            <ac:spMk id="2" creationId="{84FEF358-CD3A-2743-786A-C2B37839A687}"/>
          </ac:spMkLst>
        </pc:spChg>
        <pc:spChg chg="mod">
          <ac:chgData name="Aaron Eberly" userId="4ce41bf35fe3135b" providerId="LiveId" clId="{BB4182A7-395F-472F-B0D2-8586E08AFD43}" dt="2025-05-05T01:48:24.558" v="10326"/>
          <ac:spMkLst>
            <pc:docMk/>
            <pc:sldMk cId="2571020881" sldId="275"/>
            <ac:spMk id="3" creationId="{D5F01AFA-3AD4-7951-E7D3-F5F4083A7045}"/>
          </ac:spMkLst>
        </pc:spChg>
      </pc:sldChg>
      <pc:sldChg chg="modSp new mod">
        <pc:chgData name="Aaron Eberly" userId="4ce41bf35fe3135b" providerId="LiveId" clId="{BB4182A7-395F-472F-B0D2-8586E08AFD43}" dt="2025-05-05T01:48:24.558" v="10326"/>
        <pc:sldMkLst>
          <pc:docMk/>
          <pc:sldMk cId="3959507258" sldId="276"/>
        </pc:sldMkLst>
        <pc:spChg chg="mod">
          <ac:chgData name="Aaron Eberly" userId="4ce41bf35fe3135b" providerId="LiveId" clId="{BB4182A7-395F-472F-B0D2-8586E08AFD43}" dt="2025-05-05T01:48:24.558" v="10326"/>
          <ac:spMkLst>
            <pc:docMk/>
            <pc:sldMk cId="3959507258" sldId="276"/>
            <ac:spMk id="2" creationId="{1D2361B9-E93D-9572-7CDA-1F4CE1059B4D}"/>
          </ac:spMkLst>
        </pc:spChg>
        <pc:spChg chg="mod">
          <ac:chgData name="Aaron Eberly" userId="4ce41bf35fe3135b" providerId="LiveId" clId="{BB4182A7-395F-472F-B0D2-8586E08AFD43}" dt="2025-05-05T01:48:24.558" v="10326"/>
          <ac:spMkLst>
            <pc:docMk/>
            <pc:sldMk cId="3959507258" sldId="276"/>
            <ac:spMk id="3" creationId="{1BD3AE22-6F27-EA7A-B6E7-2639046C0112}"/>
          </ac:spMkLst>
        </pc:spChg>
      </pc:sldChg>
      <pc:sldChg chg="modSp new mod">
        <pc:chgData name="Aaron Eberly" userId="4ce41bf35fe3135b" providerId="LiveId" clId="{BB4182A7-395F-472F-B0D2-8586E08AFD43}" dt="2025-05-05T01:48:24.558" v="10326"/>
        <pc:sldMkLst>
          <pc:docMk/>
          <pc:sldMk cId="1465695849" sldId="277"/>
        </pc:sldMkLst>
        <pc:spChg chg="mod">
          <ac:chgData name="Aaron Eberly" userId="4ce41bf35fe3135b" providerId="LiveId" clId="{BB4182A7-395F-472F-B0D2-8586E08AFD43}" dt="2025-05-05T01:48:24.558" v="10326"/>
          <ac:spMkLst>
            <pc:docMk/>
            <pc:sldMk cId="1465695849" sldId="277"/>
            <ac:spMk id="2" creationId="{58B7A970-CBE3-693D-FFD8-9204BD11BEFF}"/>
          </ac:spMkLst>
        </pc:spChg>
        <pc:spChg chg="mod">
          <ac:chgData name="Aaron Eberly" userId="4ce41bf35fe3135b" providerId="LiveId" clId="{BB4182A7-395F-472F-B0D2-8586E08AFD43}" dt="2025-05-05T01:48:24.558" v="10326"/>
          <ac:spMkLst>
            <pc:docMk/>
            <pc:sldMk cId="1465695849" sldId="277"/>
            <ac:spMk id="3" creationId="{895FF7CE-CF15-654D-FC82-393618EE1424}"/>
          </ac:spMkLst>
        </pc:spChg>
      </pc:sldChg>
      <pc:sldChg chg="modSp new mod">
        <pc:chgData name="Aaron Eberly" userId="4ce41bf35fe3135b" providerId="LiveId" clId="{BB4182A7-395F-472F-B0D2-8586E08AFD43}" dt="2025-05-05T01:48:24.558" v="10326"/>
        <pc:sldMkLst>
          <pc:docMk/>
          <pc:sldMk cId="2922038145" sldId="278"/>
        </pc:sldMkLst>
        <pc:spChg chg="mod">
          <ac:chgData name="Aaron Eberly" userId="4ce41bf35fe3135b" providerId="LiveId" clId="{BB4182A7-395F-472F-B0D2-8586E08AFD43}" dt="2025-05-05T01:48:24.558" v="10326"/>
          <ac:spMkLst>
            <pc:docMk/>
            <pc:sldMk cId="2922038145" sldId="278"/>
            <ac:spMk id="2" creationId="{5C9A53FB-C6E9-566C-CE5A-5CAC8F5194D8}"/>
          </ac:spMkLst>
        </pc:spChg>
        <pc:spChg chg="mod">
          <ac:chgData name="Aaron Eberly" userId="4ce41bf35fe3135b" providerId="LiveId" clId="{BB4182A7-395F-472F-B0D2-8586E08AFD43}" dt="2025-05-05T01:48:24.558" v="10326"/>
          <ac:spMkLst>
            <pc:docMk/>
            <pc:sldMk cId="2922038145" sldId="278"/>
            <ac:spMk id="3" creationId="{D3FE5DA9-3095-E5D2-A323-25C5A3541C9C}"/>
          </ac:spMkLst>
        </pc:spChg>
      </pc:sldChg>
      <pc:sldChg chg="modSp new mod">
        <pc:chgData name="Aaron Eberly" userId="4ce41bf35fe3135b" providerId="LiveId" clId="{BB4182A7-395F-472F-B0D2-8586E08AFD43}" dt="2025-05-05T01:48:24.558" v="10326"/>
        <pc:sldMkLst>
          <pc:docMk/>
          <pc:sldMk cId="945761754" sldId="279"/>
        </pc:sldMkLst>
        <pc:spChg chg="mod">
          <ac:chgData name="Aaron Eberly" userId="4ce41bf35fe3135b" providerId="LiveId" clId="{BB4182A7-395F-472F-B0D2-8586E08AFD43}" dt="2025-05-05T01:48:24.558" v="10326"/>
          <ac:spMkLst>
            <pc:docMk/>
            <pc:sldMk cId="945761754" sldId="279"/>
            <ac:spMk id="2" creationId="{4EF82F89-66EA-B7C0-B7AC-C4A9A0B87462}"/>
          </ac:spMkLst>
        </pc:spChg>
        <pc:spChg chg="mod">
          <ac:chgData name="Aaron Eberly" userId="4ce41bf35fe3135b" providerId="LiveId" clId="{BB4182A7-395F-472F-B0D2-8586E08AFD43}" dt="2025-05-05T01:48:24.558" v="10326"/>
          <ac:spMkLst>
            <pc:docMk/>
            <pc:sldMk cId="945761754" sldId="279"/>
            <ac:spMk id="3" creationId="{C776B995-C060-C24E-D6D5-CA3B18578C18}"/>
          </ac:spMkLst>
        </pc:spChg>
      </pc:sldChg>
      <pc:sldChg chg="modSp new mod">
        <pc:chgData name="Aaron Eberly" userId="4ce41bf35fe3135b" providerId="LiveId" clId="{BB4182A7-395F-472F-B0D2-8586E08AFD43}" dt="2025-05-05T01:48:24.558" v="10326"/>
        <pc:sldMkLst>
          <pc:docMk/>
          <pc:sldMk cId="1155371780" sldId="280"/>
        </pc:sldMkLst>
        <pc:spChg chg="mod">
          <ac:chgData name="Aaron Eberly" userId="4ce41bf35fe3135b" providerId="LiveId" clId="{BB4182A7-395F-472F-B0D2-8586E08AFD43}" dt="2025-05-05T01:48:24.558" v="10326"/>
          <ac:spMkLst>
            <pc:docMk/>
            <pc:sldMk cId="1155371780" sldId="280"/>
            <ac:spMk id="2" creationId="{8FA422AF-D208-CE32-3BCE-76F820BFF1F3}"/>
          </ac:spMkLst>
        </pc:spChg>
        <pc:spChg chg="mod">
          <ac:chgData name="Aaron Eberly" userId="4ce41bf35fe3135b" providerId="LiveId" clId="{BB4182A7-395F-472F-B0D2-8586E08AFD43}" dt="2025-05-05T01:48:24.558" v="10326"/>
          <ac:spMkLst>
            <pc:docMk/>
            <pc:sldMk cId="1155371780" sldId="280"/>
            <ac:spMk id="3" creationId="{C13B12FB-4BE0-7A5B-0A25-C0F4A85A4147}"/>
          </ac:spMkLst>
        </pc:spChg>
      </pc:sldChg>
      <pc:sldChg chg="modSp new mod">
        <pc:chgData name="Aaron Eberly" userId="4ce41bf35fe3135b" providerId="LiveId" clId="{BB4182A7-395F-472F-B0D2-8586E08AFD43}" dt="2025-05-05T01:48:24.558" v="10326"/>
        <pc:sldMkLst>
          <pc:docMk/>
          <pc:sldMk cId="3890847938" sldId="281"/>
        </pc:sldMkLst>
        <pc:spChg chg="mod">
          <ac:chgData name="Aaron Eberly" userId="4ce41bf35fe3135b" providerId="LiveId" clId="{BB4182A7-395F-472F-B0D2-8586E08AFD43}" dt="2025-05-05T01:48:24.558" v="10326"/>
          <ac:spMkLst>
            <pc:docMk/>
            <pc:sldMk cId="3890847938" sldId="281"/>
            <ac:spMk id="2" creationId="{1349B133-BA22-B6BA-9A43-CAB3AC1A2514}"/>
          </ac:spMkLst>
        </pc:spChg>
        <pc:spChg chg="mod">
          <ac:chgData name="Aaron Eberly" userId="4ce41bf35fe3135b" providerId="LiveId" clId="{BB4182A7-395F-472F-B0D2-8586E08AFD43}" dt="2025-05-05T01:48:24.558" v="10326"/>
          <ac:spMkLst>
            <pc:docMk/>
            <pc:sldMk cId="3890847938" sldId="281"/>
            <ac:spMk id="3" creationId="{A1762C73-F807-2B9A-76C6-1D260DBA2270}"/>
          </ac:spMkLst>
        </pc:spChg>
      </pc:sldChg>
      <pc:sldChg chg="modSp new mod">
        <pc:chgData name="Aaron Eberly" userId="4ce41bf35fe3135b" providerId="LiveId" clId="{BB4182A7-395F-472F-B0D2-8586E08AFD43}" dt="2025-05-05T01:48:24.558" v="10326"/>
        <pc:sldMkLst>
          <pc:docMk/>
          <pc:sldMk cId="3721103631" sldId="282"/>
        </pc:sldMkLst>
        <pc:spChg chg="mod">
          <ac:chgData name="Aaron Eberly" userId="4ce41bf35fe3135b" providerId="LiveId" clId="{BB4182A7-395F-472F-B0D2-8586E08AFD43}" dt="2025-05-05T01:48:24.558" v="10326"/>
          <ac:spMkLst>
            <pc:docMk/>
            <pc:sldMk cId="3721103631" sldId="282"/>
            <ac:spMk id="2" creationId="{8ABD1739-1679-156B-7998-4435BCF8C505}"/>
          </ac:spMkLst>
        </pc:spChg>
        <pc:spChg chg="mod">
          <ac:chgData name="Aaron Eberly" userId="4ce41bf35fe3135b" providerId="LiveId" clId="{BB4182A7-395F-472F-B0D2-8586E08AFD43}" dt="2025-05-05T01:48:24.558" v="10326"/>
          <ac:spMkLst>
            <pc:docMk/>
            <pc:sldMk cId="3721103631" sldId="282"/>
            <ac:spMk id="3" creationId="{51A196E7-D9E1-2914-8E3F-03B595CF95C8}"/>
          </ac:spMkLst>
        </pc:spChg>
      </pc:sldChg>
      <pc:sldChg chg="modSp new mod">
        <pc:chgData name="Aaron Eberly" userId="4ce41bf35fe3135b" providerId="LiveId" clId="{BB4182A7-395F-472F-B0D2-8586E08AFD43}" dt="2025-05-05T01:48:24.558" v="10326"/>
        <pc:sldMkLst>
          <pc:docMk/>
          <pc:sldMk cId="3470212244" sldId="283"/>
        </pc:sldMkLst>
        <pc:spChg chg="mod">
          <ac:chgData name="Aaron Eberly" userId="4ce41bf35fe3135b" providerId="LiveId" clId="{BB4182A7-395F-472F-B0D2-8586E08AFD43}" dt="2025-05-05T01:48:24.558" v="10326"/>
          <ac:spMkLst>
            <pc:docMk/>
            <pc:sldMk cId="3470212244" sldId="283"/>
            <ac:spMk id="2" creationId="{90117953-D05F-7247-A4A2-0A4004DEFF27}"/>
          </ac:spMkLst>
        </pc:spChg>
        <pc:spChg chg="mod">
          <ac:chgData name="Aaron Eberly" userId="4ce41bf35fe3135b" providerId="LiveId" clId="{BB4182A7-395F-472F-B0D2-8586E08AFD43}" dt="2025-05-05T01:48:24.558" v="10326"/>
          <ac:spMkLst>
            <pc:docMk/>
            <pc:sldMk cId="3470212244" sldId="283"/>
            <ac:spMk id="3" creationId="{21FD927F-9B07-C071-02D1-30C0EBA0FB87}"/>
          </ac:spMkLst>
        </pc:spChg>
      </pc:sldChg>
      <pc:sldChg chg="modSp new mod">
        <pc:chgData name="Aaron Eberly" userId="4ce41bf35fe3135b" providerId="LiveId" clId="{BB4182A7-395F-472F-B0D2-8586E08AFD43}" dt="2025-05-05T01:48:24.703" v="10327" actId="27636"/>
        <pc:sldMkLst>
          <pc:docMk/>
          <pc:sldMk cId="289264790" sldId="284"/>
        </pc:sldMkLst>
        <pc:spChg chg="mod">
          <ac:chgData name="Aaron Eberly" userId="4ce41bf35fe3135b" providerId="LiveId" clId="{BB4182A7-395F-472F-B0D2-8586E08AFD43}" dt="2025-05-05T01:48:24.558" v="10326"/>
          <ac:spMkLst>
            <pc:docMk/>
            <pc:sldMk cId="289264790" sldId="284"/>
            <ac:spMk id="2" creationId="{9CCEB134-BDF8-4714-689F-B70E6616A3F9}"/>
          </ac:spMkLst>
        </pc:spChg>
        <pc:spChg chg="mod">
          <ac:chgData name="Aaron Eberly" userId="4ce41bf35fe3135b" providerId="LiveId" clId="{BB4182A7-395F-472F-B0D2-8586E08AFD43}" dt="2025-05-05T01:48:24.703" v="10327" actId="27636"/>
          <ac:spMkLst>
            <pc:docMk/>
            <pc:sldMk cId="289264790" sldId="284"/>
            <ac:spMk id="3" creationId="{95FA3B3B-BE9F-3779-A7A2-5F9C739AAE97}"/>
          </ac:spMkLst>
        </pc:spChg>
      </pc:sldChg>
      <pc:sldChg chg="modSp new mod">
        <pc:chgData name="Aaron Eberly" userId="4ce41bf35fe3135b" providerId="LiveId" clId="{BB4182A7-395F-472F-B0D2-8586E08AFD43}" dt="2025-05-05T01:48:24.558" v="10326"/>
        <pc:sldMkLst>
          <pc:docMk/>
          <pc:sldMk cId="1757259508" sldId="285"/>
        </pc:sldMkLst>
        <pc:spChg chg="mod">
          <ac:chgData name="Aaron Eberly" userId="4ce41bf35fe3135b" providerId="LiveId" clId="{BB4182A7-395F-472F-B0D2-8586E08AFD43}" dt="2025-05-05T01:48:24.558" v="10326"/>
          <ac:spMkLst>
            <pc:docMk/>
            <pc:sldMk cId="1757259508" sldId="285"/>
            <ac:spMk id="2" creationId="{5B2AE1C9-A4F2-1787-CA73-97147E548E62}"/>
          </ac:spMkLst>
        </pc:spChg>
        <pc:spChg chg="mod">
          <ac:chgData name="Aaron Eberly" userId="4ce41bf35fe3135b" providerId="LiveId" clId="{BB4182A7-395F-472F-B0D2-8586E08AFD43}" dt="2025-05-05T01:48:24.558" v="10326"/>
          <ac:spMkLst>
            <pc:docMk/>
            <pc:sldMk cId="1757259508" sldId="285"/>
            <ac:spMk id="3" creationId="{D4BB9A61-61C1-1984-09D9-9FB23E3B4A30}"/>
          </ac:spMkLst>
        </pc:spChg>
      </pc:sldChg>
      <pc:sldChg chg="modSp new mod">
        <pc:chgData name="Aaron Eberly" userId="4ce41bf35fe3135b" providerId="LiveId" clId="{BB4182A7-395F-472F-B0D2-8586E08AFD43}" dt="2025-05-05T01:48:24.711" v="10328" actId="27636"/>
        <pc:sldMkLst>
          <pc:docMk/>
          <pc:sldMk cId="3321890171" sldId="286"/>
        </pc:sldMkLst>
        <pc:spChg chg="mod">
          <ac:chgData name="Aaron Eberly" userId="4ce41bf35fe3135b" providerId="LiveId" clId="{BB4182A7-395F-472F-B0D2-8586E08AFD43}" dt="2025-05-05T01:48:24.558" v="10326"/>
          <ac:spMkLst>
            <pc:docMk/>
            <pc:sldMk cId="3321890171" sldId="286"/>
            <ac:spMk id="2" creationId="{1B77AED1-AAD2-4523-E174-1719BC6BF12D}"/>
          </ac:spMkLst>
        </pc:spChg>
        <pc:spChg chg="mod">
          <ac:chgData name="Aaron Eberly" userId="4ce41bf35fe3135b" providerId="LiveId" clId="{BB4182A7-395F-472F-B0D2-8586E08AFD43}" dt="2025-05-05T01:48:24.711" v="10328" actId="27636"/>
          <ac:spMkLst>
            <pc:docMk/>
            <pc:sldMk cId="3321890171" sldId="286"/>
            <ac:spMk id="3" creationId="{453F7C81-AECF-6190-8CC6-D0CD5B7DC936}"/>
          </ac:spMkLst>
        </pc:spChg>
      </pc:sldChg>
      <pc:sldChg chg="modSp new mod">
        <pc:chgData name="Aaron Eberly" userId="4ce41bf35fe3135b" providerId="LiveId" clId="{BB4182A7-395F-472F-B0D2-8586E08AFD43}" dt="2025-05-05T01:48:24.558" v="10326"/>
        <pc:sldMkLst>
          <pc:docMk/>
          <pc:sldMk cId="4155729948" sldId="287"/>
        </pc:sldMkLst>
        <pc:spChg chg="mod">
          <ac:chgData name="Aaron Eberly" userId="4ce41bf35fe3135b" providerId="LiveId" clId="{BB4182A7-395F-472F-B0D2-8586E08AFD43}" dt="2025-05-05T01:48:24.558" v="10326"/>
          <ac:spMkLst>
            <pc:docMk/>
            <pc:sldMk cId="4155729948" sldId="287"/>
            <ac:spMk id="2" creationId="{6F6E5997-ABEB-CD66-B1D7-9F34EFF3FE0F}"/>
          </ac:spMkLst>
        </pc:spChg>
        <pc:spChg chg="mod">
          <ac:chgData name="Aaron Eberly" userId="4ce41bf35fe3135b" providerId="LiveId" clId="{BB4182A7-395F-472F-B0D2-8586E08AFD43}" dt="2025-05-05T01:48:24.558" v="10326"/>
          <ac:spMkLst>
            <pc:docMk/>
            <pc:sldMk cId="4155729948" sldId="287"/>
            <ac:spMk id="3" creationId="{C4E7FE1D-9974-523B-63F0-6A8B8B5A2AD5}"/>
          </ac:spMkLst>
        </pc:spChg>
      </pc:sldChg>
      <pc:sldChg chg="modSp new mod">
        <pc:chgData name="Aaron Eberly" userId="4ce41bf35fe3135b" providerId="LiveId" clId="{BB4182A7-395F-472F-B0D2-8586E08AFD43}" dt="2025-05-05T01:48:24.558" v="10326"/>
        <pc:sldMkLst>
          <pc:docMk/>
          <pc:sldMk cId="2709846991" sldId="288"/>
        </pc:sldMkLst>
        <pc:spChg chg="mod">
          <ac:chgData name="Aaron Eberly" userId="4ce41bf35fe3135b" providerId="LiveId" clId="{BB4182A7-395F-472F-B0D2-8586E08AFD43}" dt="2025-05-05T01:48:24.558" v="10326"/>
          <ac:spMkLst>
            <pc:docMk/>
            <pc:sldMk cId="2709846991" sldId="288"/>
            <ac:spMk id="2" creationId="{03F779B1-0B5D-EC6F-1DB3-9AE04CCA9D6E}"/>
          </ac:spMkLst>
        </pc:spChg>
        <pc:spChg chg="mod">
          <ac:chgData name="Aaron Eberly" userId="4ce41bf35fe3135b" providerId="LiveId" clId="{BB4182A7-395F-472F-B0D2-8586E08AFD43}" dt="2025-05-05T01:48:24.558" v="10326"/>
          <ac:spMkLst>
            <pc:docMk/>
            <pc:sldMk cId="2709846991" sldId="288"/>
            <ac:spMk id="3" creationId="{D45BAE0E-12C7-F3E4-EFEB-18002AEE6AC8}"/>
          </ac:spMkLst>
        </pc:spChg>
      </pc:sldChg>
      <pc:sldChg chg="modSp new mod">
        <pc:chgData name="Aaron Eberly" userId="4ce41bf35fe3135b" providerId="LiveId" clId="{BB4182A7-395F-472F-B0D2-8586E08AFD43}" dt="2025-05-05T01:48:24.558" v="10326"/>
        <pc:sldMkLst>
          <pc:docMk/>
          <pc:sldMk cId="780089941" sldId="289"/>
        </pc:sldMkLst>
        <pc:spChg chg="mod">
          <ac:chgData name="Aaron Eberly" userId="4ce41bf35fe3135b" providerId="LiveId" clId="{BB4182A7-395F-472F-B0D2-8586E08AFD43}" dt="2025-05-05T01:48:24.558" v="10326"/>
          <ac:spMkLst>
            <pc:docMk/>
            <pc:sldMk cId="780089941" sldId="289"/>
            <ac:spMk id="2" creationId="{1C3593E3-0767-4645-3B11-7A1442CFE838}"/>
          </ac:spMkLst>
        </pc:spChg>
        <pc:spChg chg="mod">
          <ac:chgData name="Aaron Eberly" userId="4ce41bf35fe3135b" providerId="LiveId" clId="{BB4182A7-395F-472F-B0D2-8586E08AFD43}" dt="2025-05-05T01:48:24.558" v="10326"/>
          <ac:spMkLst>
            <pc:docMk/>
            <pc:sldMk cId="780089941" sldId="289"/>
            <ac:spMk id="3" creationId="{66DFD413-2EE7-D44C-7CF4-E7B8A7FBBF4D}"/>
          </ac:spMkLst>
        </pc:spChg>
      </pc:sldChg>
      <pc:sldChg chg="modSp new mod">
        <pc:chgData name="Aaron Eberly" userId="4ce41bf35fe3135b" providerId="LiveId" clId="{BB4182A7-395F-472F-B0D2-8586E08AFD43}" dt="2025-05-05T01:48:24.558" v="10326"/>
        <pc:sldMkLst>
          <pc:docMk/>
          <pc:sldMk cId="3739813348" sldId="290"/>
        </pc:sldMkLst>
        <pc:spChg chg="mod">
          <ac:chgData name="Aaron Eberly" userId="4ce41bf35fe3135b" providerId="LiveId" clId="{BB4182A7-395F-472F-B0D2-8586E08AFD43}" dt="2025-05-05T01:48:24.558" v="10326"/>
          <ac:spMkLst>
            <pc:docMk/>
            <pc:sldMk cId="3739813348" sldId="290"/>
            <ac:spMk id="2" creationId="{B6205AF2-6CAE-F3E8-42D5-5A91804BBDAE}"/>
          </ac:spMkLst>
        </pc:spChg>
        <pc:spChg chg="mod">
          <ac:chgData name="Aaron Eberly" userId="4ce41bf35fe3135b" providerId="LiveId" clId="{BB4182A7-395F-472F-B0D2-8586E08AFD43}" dt="2025-05-05T01:48:24.558" v="10326"/>
          <ac:spMkLst>
            <pc:docMk/>
            <pc:sldMk cId="3739813348" sldId="290"/>
            <ac:spMk id="3" creationId="{A8DB8549-6DAF-78EA-82C4-015DA4E5CCB6}"/>
          </ac:spMkLst>
        </pc:spChg>
      </pc:sldChg>
      <pc:sldChg chg="modSp new mod">
        <pc:chgData name="Aaron Eberly" userId="4ce41bf35fe3135b" providerId="LiveId" clId="{BB4182A7-395F-472F-B0D2-8586E08AFD43}" dt="2025-05-05T01:48:24.558" v="10326"/>
        <pc:sldMkLst>
          <pc:docMk/>
          <pc:sldMk cId="1314014169" sldId="291"/>
        </pc:sldMkLst>
        <pc:spChg chg="mod">
          <ac:chgData name="Aaron Eberly" userId="4ce41bf35fe3135b" providerId="LiveId" clId="{BB4182A7-395F-472F-B0D2-8586E08AFD43}" dt="2025-05-05T01:48:24.558" v="10326"/>
          <ac:spMkLst>
            <pc:docMk/>
            <pc:sldMk cId="1314014169" sldId="291"/>
            <ac:spMk id="2" creationId="{7406C9F5-2685-E216-ECD1-6FBA117AEB63}"/>
          </ac:spMkLst>
        </pc:spChg>
        <pc:spChg chg="mod">
          <ac:chgData name="Aaron Eberly" userId="4ce41bf35fe3135b" providerId="LiveId" clId="{BB4182A7-395F-472F-B0D2-8586E08AFD43}" dt="2025-05-05T01:48:24.558" v="10326"/>
          <ac:spMkLst>
            <pc:docMk/>
            <pc:sldMk cId="1314014169" sldId="291"/>
            <ac:spMk id="3" creationId="{9B009CEB-5EC2-160A-5F12-58364EB874FD}"/>
          </ac:spMkLst>
        </pc:spChg>
      </pc:sldChg>
      <pc:sldChg chg="modSp new mod">
        <pc:chgData name="Aaron Eberly" userId="4ce41bf35fe3135b" providerId="LiveId" clId="{BB4182A7-395F-472F-B0D2-8586E08AFD43}" dt="2025-05-05T01:48:24.558" v="10326"/>
        <pc:sldMkLst>
          <pc:docMk/>
          <pc:sldMk cId="1392849997" sldId="292"/>
        </pc:sldMkLst>
        <pc:spChg chg="mod">
          <ac:chgData name="Aaron Eberly" userId="4ce41bf35fe3135b" providerId="LiveId" clId="{BB4182A7-395F-472F-B0D2-8586E08AFD43}" dt="2025-05-05T01:48:24.558" v="10326"/>
          <ac:spMkLst>
            <pc:docMk/>
            <pc:sldMk cId="1392849997" sldId="292"/>
            <ac:spMk id="2" creationId="{450A888B-162A-AED1-FFE9-4B4E8B1A2BC6}"/>
          </ac:spMkLst>
        </pc:spChg>
        <pc:spChg chg="mod">
          <ac:chgData name="Aaron Eberly" userId="4ce41bf35fe3135b" providerId="LiveId" clId="{BB4182A7-395F-472F-B0D2-8586E08AFD43}" dt="2025-05-05T01:48:24.558" v="10326"/>
          <ac:spMkLst>
            <pc:docMk/>
            <pc:sldMk cId="1392849997" sldId="292"/>
            <ac:spMk id="3" creationId="{03AA6C94-08C9-7F37-60DD-6E414720F7B3}"/>
          </ac:spMkLst>
        </pc:spChg>
      </pc:sldChg>
      <pc:sldChg chg="modSp new mod">
        <pc:chgData name="Aaron Eberly" userId="4ce41bf35fe3135b" providerId="LiveId" clId="{BB4182A7-395F-472F-B0D2-8586E08AFD43}" dt="2025-05-05T01:48:24.558" v="10326"/>
        <pc:sldMkLst>
          <pc:docMk/>
          <pc:sldMk cId="3945057271" sldId="293"/>
        </pc:sldMkLst>
        <pc:spChg chg="mod">
          <ac:chgData name="Aaron Eberly" userId="4ce41bf35fe3135b" providerId="LiveId" clId="{BB4182A7-395F-472F-B0D2-8586E08AFD43}" dt="2025-05-05T01:48:24.558" v="10326"/>
          <ac:spMkLst>
            <pc:docMk/>
            <pc:sldMk cId="3945057271" sldId="293"/>
            <ac:spMk id="2" creationId="{26119F6E-FD7A-DAC2-FBC6-B3A7A2791428}"/>
          </ac:spMkLst>
        </pc:spChg>
        <pc:spChg chg="mod">
          <ac:chgData name="Aaron Eberly" userId="4ce41bf35fe3135b" providerId="LiveId" clId="{BB4182A7-395F-472F-B0D2-8586E08AFD43}" dt="2025-05-05T01:48:24.558" v="10326"/>
          <ac:spMkLst>
            <pc:docMk/>
            <pc:sldMk cId="3945057271" sldId="293"/>
            <ac:spMk id="3" creationId="{FD3C3964-075F-58BE-E8A4-AAB665C27123}"/>
          </ac:spMkLst>
        </pc:spChg>
      </pc:sldChg>
      <pc:sldChg chg="modSp new mod">
        <pc:chgData name="Aaron Eberly" userId="4ce41bf35fe3135b" providerId="LiveId" clId="{BB4182A7-395F-472F-B0D2-8586E08AFD43}" dt="2025-05-05T01:48:24.558" v="10326"/>
        <pc:sldMkLst>
          <pc:docMk/>
          <pc:sldMk cId="3480735679" sldId="294"/>
        </pc:sldMkLst>
        <pc:spChg chg="mod">
          <ac:chgData name="Aaron Eberly" userId="4ce41bf35fe3135b" providerId="LiveId" clId="{BB4182A7-395F-472F-B0D2-8586E08AFD43}" dt="2025-05-05T01:48:24.558" v="10326"/>
          <ac:spMkLst>
            <pc:docMk/>
            <pc:sldMk cId="3480735679" sldId="294"/>
            <ac:spMk id="2" creationId="{452380CF-8A6D-CD33-85DF-DF0763447360}"/>
          </ac:spMkLst>
        </pc:spChg>
        <pc:spChg chg="mod">
          <ac:chgData name="Aaron Eberly" userId="4ce41bf35fe3135b" providerId="LiveId" clId="{BB4182A7-395F-472F-B0D2-8586E08AFD43}" dt="2025-05-05T01:48:24.558" v="10326"/>
          <ac:spMkLst>
            <pc:docMk/>
            <pc:sldMk cId="3480735679" sldId="294"/>
            <ac:spMk id="3" creationId="{9139A8DA-D1A6-3ECD-3D8C-07D4767231B5}"/>
          </ac:spMkLst>
        </pc:spChg>
      </pc:sldChg>
      <pc:sldChg chg="modSp new mod">
        <pc:chgData name="Aaron Eberly" userId="4ce41bf35fe3135b" providerId="LiveId" clId="{BB4182A7-395F-472F-B0D2-8586E08AFD43}" dt="2025-05-05T02:04:02.951" v="11721" actId="20577"/>
        <pc:sldMkLst>
          <pc:docMk/>
          <pc:sldMk cId="664703735" sldId="295"/>
        </pc:sldMkLst>
        <pc:spChg chg="mod">
          <ac:chgData name="Aaron Eberly" userId="4ce41bf35fe3135b" providerId="LiveId" clId="{BB4182A7-395F-472F-B0D2-8586E08AFD43}" dt="2025-05-05T02:04:02.951" v="11721" actId="20577"/>
          <ac:spMkLst>
            <pc:docMk/>
            <pc:sldMk cId="664703735" sldId="295"/>
            <ac:spMk id="2" creationId="{AD7A749E-F267-DB96-7095-BD43376C4D50}"/>
          </ac:spMkLst>
        </pc:spChg>
        <pc:spChg chg="mod">
          <ac:chgData name="Aaron Eberly" userId="4ce41bf35fe3135b" providerId="LiveId" clId="{BB4182A7-395F-472F-B0D2-8586E08AFD43}" dt="2025-05-05T02:03:59.096" v="11717" actId="20577"/>
          <ac:spMkLst>
            <pc:docMk/>
            <pc:sldMk cId="664703735" sldId="295"/>
            <ac:spMk id="3" creationId="{B58C2367-8289-907B-2BFD-76F7204E6B7D}"/>
          </ac:spMkLst>
        </pc:spChg>
      </pc:sldChg>
      <pc:sldChg chg="modSp new mod">
        <pc:chgData name="Aaron Eberly" userId="4ce41bf35fe3135b" providerId="LiveId" clId="{BB4182A7-395F-472F-B0D2-8586E08AFD43}" dt="2025-05-05T01:53:39.879" v="10621" actId="20577"/>
        <pc:sldMkLst>
          <pc:docMk/>
          <pc:sldMk cId="2199277997" sldId="296"/>
        </pc:sldMkLst>
        <pc:spChg chg="mod">
          <ac:chgData name="Aaron Eberly" userId="4ce41bf35fe3135b" providerId="LiveId" clId="{BB4182A7-395F-472F-B0D2-8586E08AFD43}" dt="2025-05-05T01:52:27.928" v="10337" actId="20577"/>
          <ac:spMkLst>
            <pc:docMk/>
            <pc:sldMk cId="2199277997" sldId="296"/>
            <ac:spMk id="2" creationId="{BED10DA8-9BB0-90D7-5AB1-54F0D37C44D1}"/>
          </ac:spMkLst>
        </pc:spChg>
        <pc:spChg chg="mod">
          <ac:chgData name="Aaron Eberly" userId="4ce41bf35fe3135b" providerId="LiveId" clId="{BB4182A7-395F-472F-B0D2-8586E08AFD43}" dt="2025-05-05T01:53:39.879" v="10621" actId="20577"/>
          <ac:spMkLst>
            <pc:docMk/>
            <pc:sldMk cId="2199277997" sldId="296"/>
            <ac:spMk id="3" creationId="{67999913-BBAC-7BA8-D1CB-1D4ECC68AD59}"/>
          </ac:spMkLst>
        </pc:spChg>
      </pc:sldChg>
      <pc:sldChg chg="modSp new mod">
        <pc:chgData name="Aaron Eberly" userId="4ce41bf35fe3135b" providerId="LiveId" clId="{BB4182A7-395F-472F-B0D2-8586E08AFD43}" dt="2025-05-05T01:56:36.753" v="10912" actId="20577"/>
        <pc:sldMkLst>
          <pc:docMk/>
          <pc:sldMk cId="2121901049" sldId="297"/>
        </pc:sldMkLst>
        <pc:spChg chg="mod">
          <ac:chgData name="Aaron Eberly" userId="4ce41bf35fe3135b" providerId="LiveId" clId="{BB4182A7-395F-472F-B0D2-8586E08AFD43}" dt="2025-05-05T01:55:22.776" v="10643" actId="20577"/>
          <ac:spMkLst>
            <pc:docMk/>
            <pc:sldMk cId="2121901049" sldId="297"/>
            <ac:spMk id="2" creationId="{60991326-4A51-A992-554F-F918790F1222}"/>
          </ac:spMkLst>
        </pc:spChg>
        <pc:spChg chg="mod">
          <ac:chgData name="Aaron Eberly" userId="4ce41bf35fe3135b" providerId="LiveId" clId="{BB4182A7-395F-472F-B0D2-8586E08AFD43}" dt="2025-05-05T01:56:36.753" v="10912" actId="20577"/>
          <ac:spMkLst>
            <pc:docMk/>
            <pc:sldMk cId="2121901049" sldId="297"/>
            <ac:spMk id="3" creationId="{44BCEBF2-7E18-29F2-8C36-EB5D8C09189B}"/>
          </ac:spMkLst>
        </pc:spChg>
      </pc:sldChg>
      <pc:sldChg chg="modSp new mod">
        <pc:chgData name="Aaron Eberly" userId="4ce41bf35fe3135b" providerId="LiveId" clId="{BB4182A7-395F-472F-B0D2-8586E08AFD43}" dt="2025-05-05T02:01:32.303" v="11611" actId="20577"/>
        <pc:sldMkLst>
          <pc:docMk/>
          <pc:sldMk cId="3568893783" sldId="298"/>
        </pc:sldMkLst>
        <pc:spChg chg="mod">
          <ac:chgData name="Aaron Eberly" userId="4ce41bf35fe3135b" providerId="LiveId" clId="{BB4182A7-395F-472F-B0D2-8586E08AFD43}" dt="2025-05-05T01:58:05.980" v="10927" actId="20577"/>
          <ac:spMkLst>
            <pc:docMk/>
            <pc:sldMk cId="3568893783" sldId="298"/>
            <ac:spMk id="2" creationId="{9C38776D-832C-D755-0D47-971D3CD1A3B3}"/>
          </ac:spMkLst>
        </pc:spChg>
        <pc:spChg chg="mod">
          <ac:chgData name="Aaron Eberly" userId="4ce41bf35fe3135b" providerId="LiveId" clId="{BB4182A7-395F-472F-B0D2-8586E08AFD43}" dt="2025-05-05T02:01:32.303" v="11611" actId="20577"/>
          <ac:spMkLst>
            <pc:docMk/>
            <pc:sldMk cId="3568893783" sldId="298"/>
            <ac:spMk id="3" creationId="{FE8BE9A2-D617-F339-63DD-E04AB9E1F8AA}"/>
          </ac:spMkLst>
        </pc:spChg>
      </pc:sldChg>
      <pc:sldChg chg="modSp new mod">
        <pc:chgData name="Aaron Eberly" userId="4ce41bf35fe3135b" providerId="LiveId" clId="{BB4182A7-395F-472F-B0D2-8586E08AFD43}" dt="2025-05-05T02:30:44.705" v="12104" actId="20577"/>
        <pc:sldMkLst>
          <pc:docMk/>
          <pc:sldMk cId="1830152812" sldId="299"/>
        </pc:sldMkLst>
        <pc:spChg chg="mod">
          <ac:chgData name="Aaron Eberly" userId="4ce41bf35fe3135b" providerId="LiveId" clId="{BB4182A7-395F-472F-B0D2-8586E08AFD43}" dt="2025-05-05T02:03:19.788" v="11630" actId="20577"/>
          <ac:spMkLst>
            <pc:docMk/>
            <pc:sldMk cId="1830152812" sldId="299"/>
            <ac:spMk id="2" creationId="{8CC4E56B-79B3-41F8-4EE1-E2B85D63731C}"/>
          </ac:spMkLst>
        </pc:spChg>
        <pc:spChg chg="mod">
          <ac:chgData name="Aaron Eberly" userId="4ce41bf35fe3135b" providerId="LiveId" clId="{BB4182A7-395F-472F-B0D2-8586E08AFD43}" dt="2025-05-05T02:30:44.705" v="12104" actId="20577"/>
          <ac:spMkLst>
            <pc:docMk/>
            <pc:sldMk cId="1830152812" sldId="299"/>
            <ac:spMk id="3" creationId="{454A6256-A601-97ED-5201-9243B0DF3237}"/>
          </ac:spMkLst>
        </pc:spChg>
      </pc:sldChg>
      <pc:sldChg chg="modSp new mod">
        <pc:chgData name="Aaron Eberly" userId="4ce41bf35fe3135b" providerId="LiveId" clId="{BB4182A7-395F-472F-B0D2-8586E08AFD43}" dt="2025-05-05T02:33:21.031" v="12430" actId="20577"/>
        <pc:sldMkLst>
          <pc:docMk/>
          <pc:sldMk cId="4239716669" sldId="300"/>
        </pc:sldMkLst>
        <pc:spChg chg="mod">
          <ac:chgData name="Aaron Eberly" userId="4ce41bf35fe3135b" providerId="LiveId" clId="{BB4182A7-395F-472F-B0D2-8586E08AFD43}" dt="2025-05-05T02:04:12.486" v="11730" actId="20577"/>
          <ac:spMkLst>
            <pc:docMk/>
            <pc:sldMk cId="4239716669" sldId="300"/>
            <ac:spMk id="2" creationId="{5B6460D4-0366-D4A1-0579-8970DEC41074}"/>
          </ac:spMkLst>
        </pc:spChg>
        <pc:spChg chg="mod">
          <ac:chgData name="Aaron Eberly" userId="4ce41bf35fe3135b" providerId="LiveId" clId="{BB4182A7-395F-472F-B0D2-8586E08AFD43}" dt="2025-05-05T02:33:21.031" v="12430" actId="20577"/>
          <ac:spMkLst>
            <pc:docMk/>
            <pc:sldMk cId="4239716669" sldId="300"/>
            <ac:spMk id="3" creationId="{B877F03E-190A-A78B-D9A3-C06BF62CF03A}"/>
          </ac:spMkLst>
        </pc:spChg>
      </pc:sldChg>
      <pc:sldChg chg="modSp new mod">
        <pc:chgData name="Aaron Eberly" userId="4ce41bf35fe3135b" providerId="LiveId" clId="{BB4182A7-395F-472F-B0D2-8586E08AFD43}" dt="2025-05-05T02:53:51.049" v="13131" actId="27636"/>
        <pc:sldMkLst>
          <pc:docMk/>
          <pc:sldMk cId="771851648" sldId="301"/>
        </pc:sldMkLst>
        <pc:spChg chg="mod">
          <ac:chgData name="Aaron Eberly" userId="4ce41bf35fe3135b" providerId="LiveId" clId="{BB4182A7-395F-472F-B0D2-8586E08AFD43}" dt="2025-05-05T02:42:03.475" v="12452" actId="20577"/>
          <ac:spMkLst>
            <pc:docMk/>
            <pc:sldMk cId="771851648" sldId="301"/>
            <ac:spMk id="2" creationId="{D32CBF72-5A49-5370-C27B-1CB278101AEE}"/>
          </ac:spMkLst>
        </pc:spChg>
        <pc:spChg chg="mod">
          <ac:chgData name="Aaron Eberly" userId="4ce41bf35fe3135b" providerId="LiveId" clId="{BB4182A7-395F-472F-B0D2-8586E08AFD43}" dt="2025-05-05T02:53:51.049" v="13131" actId="27636"/>
          <ac:spMkLst>
            <pc:docMk/>
            <pc:sldMk cId="771851648" sldId="301"/>
            <ac:spMk id="3" creationId="{7A7C2D40-8EE2-C59A-1A5C-DA3CF902807A}"/>
          </ac:spMkLst>
        </pc:spChg>
      </pc:sldChg>
      <pc:sldChg chg="modSp new mod">
        <pc:chgData name="Aaron Eberly" userId="4ce41bf35fe3135b" providerId="LiveId" clId="{BB4182A7-395F-472F-B0D2-8586E08AFD43}" dt="2025-05-05T02:33:38.490" v="12439" actId="20577"/>
        <pc:sldMkLst>
          <pc:docMk/>
          <pc:sldMk cId="2544957939" sldId="302"/>
        </pc:sldMkLst>
        <pc:spChg chg="mod">
          <ac:chgData name="Aaron Eberly" userId="4ce41bf35fe3135b" providerId="LiveId" clId="{BB4182A7-395F-472F-B0D2-8586E08AFD43}" dt="2025-05-05T02:33:38.490" v="12439" actId="20577"/>
          <ac:spMkLst>
            <pc:docMk/>
            <pc:sldMk cId="2544957939" sldId="302"/>
            <ac:spMk id="2" creationId="{E38E6C5F-F298-E09E-3BFA-E97ABB0F74D8}"/>
          </ac:spMkLst>
        </pc:spChg>
      </pc:sldChg>
      <pc:sldChg chg="modSp new mod">
        <pc:chgData name="Aaron Eberly" userId="4ce41bf35fe3135b" providerId="LiveId" clId="{BB4182A7-395F-472F-B0D2-8586E08AFD43}" dt="2025-05-05T02:58:51.892" v="13240" actId="20577"/>
        <pc:sldMkLst>
          <pc:docMk/>
          <pc:sldMk cId="2481397198" sldId="303"/>
        </pc:sldMkLst>
        <pc:spChg chg="mod">
          <ac:chgData name="Aaron Eberly" userId="4ce41bf35fe3135b" providerId="LiveId" clId="{BB4182A7-395F-472F-B0D2-8586E08AFD43}" dt="2025-05-05T02:53:11.795" v="13045" actId="20577"/>
          <ac:spMkLst>
            <pc:docMk/>
            <pc:sldMk cId="2481397198" sldId="303"/>
            <ac:spMk id="2" creationId="{1E16BE0F-A255-A2E2-3DF0-B31E977FE265}"/>
          </ac:spMkLst>
        </pc:spChg>
        <pc:spChg chg="mod">
          <ac:chgData name="Aaron Eberly" userId="4ce41bf35fe3135b" providerId="LiveId" clId="{BB4182A7-395F-472F-B0D2-8586E08AFD43}" dt="2025-05-05T02:58:51.892" v="13240" actId="20577"/>
          <ac:spMkLst>
            <pc:docMk/>
            <pc:sldMk cId="2481397198" sldId="303"/>
            <ac:spMk id="3" creationId="{BB92E591-031B-920D-F2FE-276F45BE90FA}"/>
          </ac:spMkLst>
        </pc:spChg>
      </pc:sldChg>
      <pc:sldChg chg="modSp new mod">
        <pc:chgData name="Aaron Eberly" userId="4ce41bf35fe3135b" providerId="LiveId" clId="{BB4182A7-395F-472F-B0D2-8586E08AFD43}" dt="2025-05-05T03:08:46.226" v="14011" actId="27636"/>
        <pc:sldMkLst>
          <pc:docMk/>
          <pc:sldMk cId="210216430" sldId="304"/>
        </pc:sldMkLst>
        <pc:spChg chg="mod">
          <ac:chgData name="Aaron Eberly" userId="4ce41bf35fe3135b" providerId="LiveId" clId="{BB4182A7-395F-472F-B0D2-8586E08AFD43}" dt="2025-05-05T02:59:20.965" v="13256" actId="20577"/>
          <ac:spMkLst>
            <pc:docMk/>
            <pc:sldMk cId="210216430" sldId="304"/>
            <ac:spMk id="2" creationId="{BA356BA5-EEA2-C086-B34F-F77B5536910F}"/>
          </ac:spMkLst>
        </pc:spChg>
        <pc:spChg chg="mod">
          <ac:chgData name="Aaron Eberly" userId="4ce41bf35fe3135b" providerId="LiveId" clId="{BB4182A7-395F-472F-B0D2-8586E08AFD43}" dt="2025-05-05T03:08:46.226" v="14011" actId="27636"/>
          <ac:spMkLst>
            <pc:docMk/>
            <pc:sldMk cId="210216430" sldId="304"/>
            <ac:spMk id="3" creationId="{6201F29A-EB71-D45E-6C39-1643D50A1B14}"/>
          </ac:spMkLst>
        </pc:spChg>
      </pc:sldChg>
      <pc:sldChg chg="modSp new mod">
        <pc:chgData name="Aaron Eberly" userId="4ce41bf35fe3135b" providerId="LiveId" clId="{BB4182A7-395F-472F-B0D2-8586E08AFD43}" dt="2025-05-05T03:11:33.021" v="14167" actId="20577"/>
        <pc:sldMkLst>
          <pc:docMk/>
          <pc:sldMk cId="2619140522" sldId="305"/>
        </pc:sldMkLst>
        <pc:spChg chg="mod">
          <ac:chgData name="Aaron Eberly" userId="4ce41bf35fe3135b" providerId="LiveId" clId="{BB4182A7-395F-472F-B0D2-8586E08AFD43}" dt="2025-05-05T03:09:43.871" v="14028" actId="20577"/>
          <ac:spMkLst>
            <pc:docMk/>
            <pc:sldMk cId="2619140522" sldId="305"/>
            <ac:spMk id="2" creationId="{52057D87-1FAF-4C8D-9C05-8F3431A862AA}"/>
          </ac:spMkLst>
        </pc:spChg>
        <pc:spChg chg="mod">
          <ac:chgData name="Aaron Eberly" userId="4ce41bf35fe3135b" providerId="LiveId" clId="{BB4182A7-395F-472F-B0D2-8586E08AFD43}" dt="2025-05-05T03:11:33.021" v="14167" actId="20577"/>
          <ac:spMkLst>
            <pc:docMk/>
            <pc:sldMk cId="2619140522" sldId="305"/>
            <ac:spMk id="3" creationId="{91C382FA-FA23-92FB-5CBD-2112526B5A71}"/>
          </ac:spMkLst>
        </pc:spChg>
      </pc:sldChg>
      <pc:sldChg chg="new del">
        <pc:chgData name="Aaron Eberly" userId="4ce41bf35fe3135b" providerId="LiveId" clId="{BB4182A7-395F-472F-B0D2-8586E08AFD43}" dt="2025-05-05T03:11:52.277" v="14169" actId="47"/>
        <pc:sldMkLst>
          <pc:docMk/>
          <pc:sldMk cId="1608190426" sldId="306"/>
        </pc:sldMkLst>
      </pc:sldChg>
      <pc:sldChg chg="new del">
        <pc:chgData name="Aaron Eberly" userId="4ce41bf35fe3135b" providerId="LiveId" clId="{BB4182A7-395F-472F-B0D2-8586E08AFD43}" dt="2025-05-05T03:11:57.188" v="14171" actId="47"/>
        <pc:sldMkLst>
          <pc:docMk/>
          <pc:sldMk cId="2216069697" sldId="306"/>
        </pc:sldMkLst>
      </pc:sldChg>
      <pc:sldChg chg="modSp new mod">
        <pc:chgData name="Aaron Eberly" userId="4ce41bf35fe3135b" providerId="LiveId" clId="{BB4182A7-395F-472F-B0D2-8586E08AFD43}" dt="2025-05-05T03:12:14.691" v="14217" actId="20577"/>
        <pc:sldMkLst>
          <pc:docMk/>
          <pc:sldMk cId="3817249823" sldId="306"/>
        </pc:sldMkLst>
        <pc:spChg chg="mod">
          <ac:chgData name="Aaron Eberly" userId="4ce41bf35fe3135b" providerId="LiveId" clId="{BB4182A7-395F-472F-B0D2-8586E08AFD43}" dt="2025-05-05T03:12:04.707" v="14182" actId="20577"/>
          <ac:spMkLst>
            <pc:docMk/>
            <pc:sldMk cId="3817249823" sldId="306"/>
            <ac:spMk id="2" creationId="{07A2539E-0405-66CC-764B-0CB3D6145D95}"/>
          </ac:spMkLst>
        </pc:spChg>
        <pc:spChg chg="mod">
          <ac:chgData name="Aaron Eberly" userId="4ce41bf35fe3135b" providerId="LiveId" clId="{BB4182A7-395F-472F-B0D2-8586E08AFD43}" dt="2025-05-05T03:12:14.691" v="14217" actId="20577"/>
          <ac:spMkLst>
            <pc:docMk/>
            <pc:sldMk cId="3817249823" sldId="306"/>
            <ac:spMk id="3" creationId="{250586B4-AAA0-F838-FB9D-C45CE9F4E85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CE07A-6A24-86D3-5EA1-AB818B4952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797D63-6F8E-C47B-1164-C3E9945878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7BC393-CC99-01E4-EFDF-5031A3F6B885}"/>
              </a:ext>
            </a:extLst>
          </p:cNvPr>
          <p:cNvSpPr>
            <a:spLocks noGrp="1"/>
          </p:cNvSpPr>
          <p:nvPr>
            <p:ph type="dt" sz="half" idx="10"/>
          </p:nvPr>
        </p:nvSpPr>
        <p:spPr/>
        <p:txBody>
          <a:bodyPr/>
          <a:lstStyle/>
          <a:p>
            <a:fld id="{3645A356-20E2-43B4-B23C-EA10426B846F}" type="datetimeFigureOut">
              <a:rPr lang="en-US" smtClean="0"/>
              <a:t>5/4/2025</a:t>
            </a:fld>
            <a:endParaRPr lang="en-US"/>
          </a:p>
        </p:txBody>
      </p:sp>
      <p:sp>
        <p:nvSpPr>
          <p:cNvPr id="5" name="Footer Placeholder 4">
            <a:extLst>
              <a:ext uri="{FF2B5EF4-FFF2-40B4-BE49-F238E27FC236}">
                <a16:creationId xmlns:a16="http://schemas.microsoft.com/office/drawing/2014/main" id="{CF490F9E-7E9F-D52A-7CB7-F3655F3D7C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BCA06F-CCBE-E385-6EBC-6BC78139A4F5}"/>
              </a:ext>
            </a:extLst>
          </p:cNvPr>
          <p:cNvSpPr>
            <a:spLocks noGrp="1"/>
          </p:cNvSpPr>
          <p:nvPr>
            <p:ph type="sldNum" sz="quarter" idx="12"/>
          </p:nvPr>
        </p:nvSpPr>
        <p:spPr/>
        <p:txBody>
          <a:bodyPr/>
          <a:lstStyle/>
          <a:p>
            <a:fld id="{D9B90CC3-E05C-4DD4-9845-D958B780A9EB}" type="slidenum">
              <a:rPr lang="en-US" smtClean="0"/>
              <a:t>‹#›</a:t>
            </a:fld>
            <a:endParaRPr lang="en-US"/>
          </a:p>
        </p:txBody>
      </p:sp>
    </p:spTree>
    <p:extLst>
      <p:ext uri="{BB962C8B-B14F-4D97-AF65-F5344CB8AC3E}">
        <p14:creationId xmlns:p14="http://schemas.microsoft.com/office/powerpoint/2010/main" val="3513630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C5672-C5DA-F140-9DD2-C62BCD80BE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96EC70-94C4-4E79-E8FB-D34775891B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EA54AC-4FE1-857C-F2C4-1D9C0962A885}"/>
              </a:ext>
            </a:extLst>
          </p:cNvPr>
          <p:cNvSpPr>
            <a:spLocks noGrp="1"/>
          </p:cNvSpPr>
          <p:nvPr>
            <p:ph type="dt" sz="half" idx="10"/>
          </p:nvPr>
        </p:nvSpPr>
        <p:spPr/>
        <p:txBody>
          <a:bodyPr/>
          <a:lstStyle/>
          <a:p>
            <a:fld id="{3645A356-20E2-43B4-B23C-EA10426B846F}" type="datetimeFigureOut">
              <a:rPr lang="en-US" smtClean="0"/>
              <a:t>5/4/2025</a:t>
            </a:fld>
            <a:endParaRPr lang="en-US"/>
          </a:p>
        </p:txBody>
      </p:sp>
      <p:sp>
        <p:nvSpPr>
          <p:cNvPr id="5" name="Footer Placeholder 4">
            <a:extLst>
              <a:ext uri="{FF2B5EF4-FFF2-40B4-BE49-F238E27FC236}">
                <a16:creationId xmlns:a16="http://schemas.microsoft.com/office/drawing/2014/main" id="{BEAF0FE3-17EC-A244-0FD8-23AE75B99D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1E54F9-5DD2-E873-95FE-7C8E3D1922E2}"/>
              </a:ext>
            </a:extLst>
          </p:cNvPr>
          <p:cNvSpPr>
            <a:spLocks noGrp="1"/>
          </p:cNvSpPr>
          <p:nvPr>
            <p:ph type="sldNum" sz="quarter" idx="12"/>
          </p:nvPr>
        </p:nvSpPr>
        <p:spPr/>
        <p:txBody>
          <a:bodyPr/>
          <a:lstStyle/>
          <a:p>
            <a:fld id="{D9B90CC3-E05C-4DD4-9845-D958B780A9EB}" type="slidenum">
              <a:rPr lang="en-US" smtClean="0"/>
              <a:t>‹#›</a:t>
            </a:fld>
            <a:endParaRPr lang="en-US"/>
          </a:p>
        </p:txBody>
      </p:sp>
    </p:spTree>
    <p:extLst>
      <p:ext uri="{BB962C8B-B14F-4D97-AF65-F5344CB8AC3E}">
        <p14:creationId xmlns:p14="http://schemas.microsoft.com/office/powerpoint/2010/main" val="24749334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14ABEB-1EC9-EBC6-2430-370A4FF1C30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E72BD43-0C9B-E126-FAC3-9AB7B8B8ED3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C9371B-8FC4-9949-3AFA-F51E74F0D11A}"/>
              </a:ext>
            </a:extLst>
          </p:cNvPr>
          <p:cNvSpPr>
            <a:spLocks noGrp="1"/>
          </p:cNvSpPr>
          <p:nvPr>
            <p:ph type="dt" sz="half" idx="10"/>
          </p:nvPr>
        </p:nvSpPr>
        <p:spPr/>
        <p:txBody>
          <a:bodyPr/>
          <a:lstStyle/>
          <a:p>
            <a:fld id="{3645A356-20E2-43B4-B23C-EA10426B846F}" type="datetimeFigureOut">
              <a:rPr lang="en-US" smtClean="0"/>
              <a:t>5/4/2025</a:t>
            </a:fld>
            <a:endParaRPr lang="en-US"/>
          </a:p>
        </p:txBody>
      </p:sp>
      <p:sp>
        <p:nvSpPr>
          <p:cNvPr id="5" name="Footer Placeholder 4">
            <a:extLst>
              <a:ext uri="{FF2B5EF4-FFF2-40B4-BE49-F238E27FC236}">
                <a16:creationId xmlns:a16="http://schemas.microsoft.com/office/drawing/2014/main" id="{E02225D6-4ABB-C253-66C7-6D70CFD8A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A6E5A8-D00B-3B6D-4EE7-3BBDD2FE8944}"/>
              </a:ext>
            </a:extLst>
          </p:cNvPr>
          <p:cNvSpPr>
            <a:spLocks noGrp="1"/>
          </p:cNvSpPr>
          <p:nvPr>
            <p:ph type="sldNum" sz="quarter" idx="12"/>
          </p:nvPr>
        </p:nvSpPr>
        <p:spPr/>
        <p:txBody>
          <a:bodyPr/>
          <a:lstStyle/>
          <a:p>
            <a:fld id="{D9B90CC3-E05C-4DD4-9845-D958B780A9EB}" type="slidenum">
              <a:rPr lang="en-US" smtClean="0"/>
              <a:t>‹#›</a:t>
            </a:fld>
            <a:endParaRPr lang="en-US"/>
          </a:p>
        </p:txBody>
      </p:sp>
    </p:spTree>
    <p:extLst>
      <p:ext uri="{BB962C8B-B14F-4D97-AF65-F5344CB8AC3E}">
        <p14:creationId xmlns:p14="http://schemas.microsoft.com/office/powerpoint/2010/main" val="4057388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D9060-E709-5480-13A2-BFCFE48D90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0AC377-F90C-AAC7-B765-19B29F7210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38C1A9-1B98-03AA-AB92-D9B89B27BBB8}"/>
              </a:ext>
            </a:extLst>
          </p:cNvPr>
          <p:cNvSpPr>
            <a:spLocks noGrp="1"/>
          </p:cNvSpPr>
          <p:nvPr>
            <p:ph type="dt" sz="half" idx="10"/>
          </p:nvPr>
        </p:nvSpPr>
        <p:spPr/>
        <p:txBody>
          <a:bodyPr/>
          <a:lstStyle/>
          <a:p>
            <a:fld id="{3645A356-20E2-43B4-B23C-EA10426B846F}" type="datetimeFigureOut">
              <a:rPr lang="en-US" smtClean="0"/>
              <a:t>5/4/2025</a:t>
            </a:fld>
            <a:endParaRPr lang="en-US"/>
          </a:p>
        </p:txBody>
      </p:sp>
      <p:sp>
        <p:nvSpPr>
          <p:cNvPr id="5" name="Footer Placeholder 4">
            <a:extLst>
              <a:ext uri="{FF2B5EF4-FFF2-40B4-BE49-F238E27FC236}">
                <a16:creationId xmlns:a16="http://schemas.microsoft.com/office/drawing/2014/main" id="{3CEA3E7F-9E10-93D1-A4A1-98A9F588C8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9A397-AE68-E2C3-F0C5-B49A4C06E7E7}"/>
              </a:ext>
            </a:extLst>
          </p:cNvPr>
          <p:cNvSpPr>
            <a:spLocks noGrp="1"/>
          </p:cNvSpPr>
          <p:nvPr>
            <p:ph type="sldNum" sz="quarter" idx="12"/>
          </p:nvPr>
        </p:nvSpPr>
        <p:spPr/>
        <p:txBody>
          <a:bodyPr/>
          <a:lstStyle/>
          <a:p>
            <a:fld id="{D9B90CC3-E05C-4DD4-9845-D958B780A9EB}" type="slidenum">
              <a:rPr lang="en-US" smtClean="0"/>
              <a:t>‹#›</a:t>
            </a:fld>
            <a:endParaRPr lang="en-US"/>
          </a:p>
        </p:txBody>
      </p:sp>
    </p:spTree>
    <p:extLst>
      <p:ext uri="{BB962C8B-B14F-4D97-AF65-F5344CB8AC3E}">
        <p14:creationId xmlns:p14="http://schemas.microsoft.com/office/powerpoint/2010/main" val="68980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F8009-2F27-ABE4-8CD1-DF5CB9CDD0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8924B7-3EDD-DB7C-A602-B6E9FBF59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091291-82BE-EF90-7CC4-BE46701C4BAE}"/>
              </a:ext>
            </a:extLst>
          </p:cNvPr>
          <p:cNvSpPr>
            <a:spLocks noGrp="1"/>
          </p:cNvSpPr>
          <p:nvPr>
            <p:ph type="dt" sz="half" idx="10"/>
          </p:nvPr>
        </p:nvSpPr>
        <p:spPr/>
        <p:txBody>
          <a:bodyPr/>
          <a:lstStyle/>
          <a:p>
            <a:fld id="{3645A356-20E2-43B4-B23C-EA10426B846F}" type="datetimeFigureOut">
              <a:rPr lang="en-US" smtClean="0"/>
              <a:t>5/4/2025</a:t>
            </a:fld>
            <a:endParaRPr lang="en-US"/>
          </a:p>
        </p:txBody>
      </p:sp>
      <p:sp>
        <p:nvSpPr>
          <p:cNvPr id="5" name="Footer Placeholder 4">
            <a:extLst>
              <a:ext uri="{FF2B5EF4-FFF2-40B4-BE49-F238E27FC236}">
                <a16:creationId xmlns:a16="http://schemas.microsoft.com/office/drawing/2014/main" id="{0D29DD84-9D51-E96B-E558-268D1AFCBA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ED9107-1097-6A01-A97D-C2771FBAFB0E}"/>
              </a:ext>
            </a:extLst>
          </p:cNvPr>
          <p:cNvSpPr>
            <a:spLocks noGrp="1"/>
          </p:cNvSpPr>
          <p:nvPr>
            <p:ph type="sldNum" sz="quarter" idx="12"/>
          </p:nvPr>
        </p:nvSpPr>
        <p:spPr/>
        <p:txBody>
          <a:bodyPr/>
          <a:lstStyle/>
          <a:p>
            <a:fld id="{D9B90CC3-E05C-4DD4-9845-D958B780A9EB}" type="slidenum">
              <a:rPr lang="en-US" smtClean="0"/>
              <a:t>‹#›</a:t>
            </a:fld>
            <a:endParaRPr lang="en-US"/>
          </a:p>
        </p:txBody>
      </p:sp>
    </p:spTree>
    <p:extLst>
      <p:ext uri="{BB962C8B-B14F-4D97-AF65-F5344CB8AC3E}">
        <p14:creationId xmlns:p14="http://schemas.microsoft.com/office/powerpoint/2010/main" val="2817289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5EFAF-6EFD-FDA5-EF7F-F538EED51B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09A135-D7C4-1238-AE72-BC0269780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748F68-A4A7-1A2C-F764-13587F835C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63ED64-8BF9-D265-CD7E-09F44C4F6872}"/>
              </a:ext>
            </a:extLst>
          </p:cNvPr>
          <p:cNvSpPr>
            <a:spLocks noGrp="1"/>
          </p:cNvSpPr>
          <p:nvPr>
            <p:ph type="dt" sz="half" idx="10"/>
          </p:nvPr>
        </p:nvSpPr>
        <p:spPr/>
        <p:txBody>
          <a:bodyPr/>
          <a:lstStyle/>
          <a:p>
            <a:fld id="{3645A356-20E2-43B4-B23C-EA10426B846F}" type="datetimeFigureOut">
              <a:rPr lang="en-US" smtClean="0"/>
              <a:t>5/4/2025</a:t>
            </a:fld>
            <a:endParaRPr lang="en-US"/>
          </a:p>
        </p:txBody>
      </p:sp>
      <p:sp>
        <p:nvSpPr>
          <p:cNvPr id="6" name="Footer Placeholder 5">
            <a:extLst>
              <a:ext uri="{FF2B5EF4-FFF2-40B4-BE49-F238E27FC236}">
                <a16:creationId xmlns:a16="http://schemas.microsoft.com/office/drawing/2014/main" id="{D5291656-3F87-5CDB-4D3F-2A45BB19D4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47192-B107-BF7D-C294-A161EF662E8D}"/>
              </a:ext>
            </a:extLst>
          </p:cNvPr>
          <p:cNvSpPr>
            <a:spLocks noGrp="1"/>
          </p:cNvSpPr>
          <p:nvPr>
            <p:ph type="sldNum" sz="quarter" idx="12"/>
          </p:nvPr>
        </p:nvSpPr>
        <p:spPr/>
        <p:txBody>
          <a:bodyPr/>
          <a:lstStyle/>
          <a:p>
            <a:fld id="{D9B90CC3-E05C-4DD4-9845-D958B780A9EB}" type="slidenum">
              <a:rPr lang="en-US" smtClean="0"/>
              <a:t>‹#›</a:t>
            </a:fld>
            <a:endParaRPr lang="en-US"/>
          </a:p>
        </p:txBody>
      </p:sp>
    </p:spTree>
    <p:extLst>
      <p:ext uri="{BB962C8B-B14F-4D97-AF65-F5344CB8AC3E}">
        <p14:creationId xmlns:p14="http://schemas.microsoft.com/office/powerpoint/2010/main" val="193421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7CDFE-CA64-F6C9-BF40-BC342F2DE41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F785C55-D020-ABCA-4175-CF7BFD5C98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5D5B09-3BF3-B80B-5061-456B3987C2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B89B96-E75C-1CBE-2F03-403F4C7B42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771B2D-DF70-268B-FEC4-CE35CEF235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C941C8-C013-4697-BBBB-E0C263D5874F}"/>
              </a:ext>
            </a:extLst>
          </p:cNvPr>
          <p:cNvSpPr>
            <a:spLocks noGrp="1"/>
          </p:cNvSpPr>
          <p:nvPr>
            <p:ph type="dt" sz="half" idx="10"/>
          </p:nvPr>
        </p:nvSpPr>
        <p:spPr/>
        <p:txBody>
          <a:bodyPr/>
          <a:lstStyle/>
          <a:p>
            <a:fld id="{3645A356-20E2-43B4-B23C-EA10426B846F}" type="datetimeFigureOut">
              <a:rPr lang="en-US" smtClean="0"/>
              <a:t>5/4/2025</a:t>
            </a:fld>
            <a:endParaRPr lang="en-US"/>
          </a:p>
        </p:txBody>
      </p:sp>
      <p:sp>
        <p:nvSpPr>
          <p:cNvPr id="8" name="Footer Placeholder 7">
            <a:extLst>
              <a:ext uri="{FF2B5EF4-FFF2-40B4-BE49-F238E27FC236}">
                <a16:creationId xmlns:a16="http://schemas.microsoft.com/office/drawing/2014/main" id="{1F251D2B-9C66-720D-1C33-54A37F4A94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2CAF7D-2493-C49B-64B8-B9D9C7E0F364}"/>
              </a:ext>
            </a:extLst>
          </p:cNvPr>
          <p:cNvSpPr>
            <a:spLocks noGrp="1"/>
          </p:cNvSpPr>
          <p:nvPr>
            <p:ph type="sldNum" sz="quarter" idx="12"/>
          </p:nvPr>
        </p:nvSpPr>
        <p:spPr/>
        <p:txBody>
          <a:bodyPr/>
          <a:lstStyle/>
          <a:p>
            <a:fld id="{D9B90CC3-E05C-4DD4-9845-D958B780A9EB}" type="slidenum">
              <a:rPr lang="en-US" smtClean="0"/>
              <a:t>‹#›</a:t>
            </a:fld>
            <a:endParaRPr lang="en-US"/>
          </a:p>
        </p:txBody>
      </p:sp>
    </p:spTree>
    <p:extLst>
      <p:ext uri="{BB962C8B-B14F-4D97-AF65-F5344CB8AC3E}">
        <p14:creationId xmlns:p14="http://schemas.microsoft.com/office/powerpoint/2010/main" val="1796583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67CC-63E4-8340-455D-45C93E415B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9E87B0-869C-FDEE-2C60-12AFC0E150BD}"/>
              </a:ext>
            </a:extLst>
          </p:cNvPr>
          <p:cNvSpPr>
            <a:spLocks noGrp="1"/>
          </p:cNvSpPr>
          <p:nvPr>
            <p:ph type="dt" sz="half" idx="10"/>
          </p:nvPr>
        </p:nvSpPr>
        <p:spPr/>
        <p:txBody>
          <a:bodyPr/>
          <a:lstStyle/>
          <a:p>
            <a:fld id="{3645A356-20E2-43B4-B23C-EA10426B846F}" type="datetimeFigureOut">
              <a:rPr lang="en-US" smtClean="0"/>
              <a:t>5/4/2025</a:t>
            </a:fld>
            <a:endParaRPr lang="en-US"/>
          </a:p>
        </p:txBody>
      </p:sp>
      <p:sp>
        <p:nvSpPr>
          <p:cNvPr id="4" name="Footer Placeholder 3">
            <a:extLst>
              <a:ext uri="{FF2B5EF4-FFF2-40B4-BE49-F238E27FC236}">
                <a16:creationId xmlns:a16="http://schemas.microsoft.com/office/drawing/2014/main" id="{D166F569-36BC-EC84-AEF1-8CEF17EC4A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DA942C-1682-BD36-D551-CC718CFA96C1}"/>
              </a:ext>
            </a:extLst>
          </p:cNvPr>
          <p:cNvSpPr>
            <a:spLocks noGrp="1"/>
          </p:cNvSpPr>
          <p:nvPr>
            <p:ph type="sldNum" sz="quarter" idx="12"/>
          </p:nvPr>
        </p:nvSpPr>
        <p:spPr/>
        <p:txBody>
          <a:bodyPr/>
          <a:lstStyle/>
          <a:p>
            <a:fld id="{D9B90CC3-E05C-4DD4-9845-D958B780A9EB}" type="slidenum">
              <a:rPr lang="en-US" smtClean="0"/>
              <a:t>‹#›</a:t>
            </a:fld>
            <a:endParaRPr lang="en-US"/>
          </a:p>
        </p:txBody>
      </p:sp>
    </p:spTree>
    <p:extLst>
      <p:ext uri="{BB962C8B-B14F-4D97-AF65-F5344CB8AC3E}">
        <p14:creationId xmlns:p14="http://schemas.microsoft.com/office/powerpoint/2010/main" val="52861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F1FABF-47C3-86B1-89DA-11D485AD4526}"/>
              </a:ext>
            </a:extLst>
          </p:cNvPr>
          <p:cNvSpPr>
            <a:spLocks noGrp="1"/>
          </p:cNvSpPr>
          <p:nvPr>
            <p:ph type="dt" sz="half" idx="10"/>
          </p:nvPr>
        </p:nvSpPr>
        <p:spPr/>
        <p:txBody>
          <a:bodyPr/>
          <a:lstStyle/>
          <a:p>
            <a:fld id="{3645A356-20E2-43B4-B23C-EA10426B846F}" type="datetimeFigureOut">
              <a:rPr lang="en-US" smtClean="0"/>
              <a:t>5/4/2025</a:t>
            </a:fld>
            <a:endParaRPr lang="en-US"/>
          </a:p>
        </p:txBody>
      </p:sp>
      <p:sp>
        <p:nvSpPr>
          <p:cNvPr id="3" name="Footer Placeholder 2">
            <a:extLst>
              <a:ext uri="{FF2B5EF4-FFF2-40B4-BE49-F238E27FC236}">
                <a16:creationId xmlns:a16="http://schemas.microsoft.com/office/drawing/2014/main" id="{B6401ED6-8E16-ECD6-FCEF-B7414FD855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B188E00-B92A-F145-6688-FDE33658BFF7}"/>
              </a:ext>
            </a:extLst>
          </p:cNvPr>
          <p:cNvSpPr>
            <a:spLocks noGrp="1"/>
          </p:cNvSpPr>
          <p:nvPr>
            <p:ph type="sldNum" sz="quarter" idx="12"/>
          </p:nvPr>
        </p:nvSpPr>
        <p:spPr/>
        <p:txBody>
          <a:bodyPr/>
          <a:lstStyle/>
          <a:p>
            <a:fld id="{D9B90CC3-E05C-4DD4-9845-D958B780A9EB}" type="slidenum">
              <a:rPr lang="en-US" smtClean="0"/>
              <a:t>‹#›</a:t>
            </a:fld>
            <a:endParaRPr lang="en-US"/>
          </a:p>
        </p:txBody>
      </p:sp>
    </p:spTree>
    <p:extLst>
      <p:ext uri="{BB962C8B-B14F-4D97-AF65-F5344CB8AC3E}">
        <p14:creationId xmlns:p14="http://schemas.microsoft.com/office/powerpoint/2010/main" val="2840783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3C39F-C439-7702-6C4E-282186759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AB4B32-BF89-CD97-1869-0A4CEFBAA5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C3AB57-22CA-4C5F-60FD-6D7328F32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50A8D1-DD32-8206-6B0A-B8AACCC0541E}"/>
              </a:ext>
            </a:extLst>
          </p:cNvPr>
          <p:cNvSpPr>
            <a:spLocks noGrp="1"/>
          </p:cNvSpPr>
          <p:nvPr>
            <p:ph type="dt" sz="half" idx="10"/>
          </p:nvPr>
        </p:nvSpPr>
        <p:spPr/>
        <p:txBody>
          <a:bodyPr/>
          <a:lstStyle/>
          <a:p>
            <a:fld id="{3645A356-20E2-43B4-B23C-EA10426B846F}" type="datetimeFigureOut">
              <a:rPr lang="en-US" smtClean="0"/>
              <a:t>5/4/2025</a:t>
            </a:fld>
            <a:endParaRPr lang="en-US"/>
          </a:p>
        </p:txBody>
      </p:sp>
      <p:sp>
        <p:nvSpPr>
          <p:cNvPr id="6" name="Footer Placeholder 5">
            <a:extLst>
              <a:ext uri="{FF2B5EF4-FFF2-40B4-BE49-F238E27FC236}">
                <a16:creationId xmlns:a16="http://schemas.microsoft.com/office/drawing/2014/main" id="{5BE42F35-FA1A-605B-B5B4-CB14772975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DF0437-9A9E-6E57-3FA3-CBD5228D2162}"/>
              </a:ext>
            </a:extLst>
          </p:cNvPr>
          <p:cNvSpPr>
            <a:spLocks noGrp="1"/>
          </p:cNvSpPr>
          <p:nvPr>
            <p:ph type="sldNum" sz="quarter" idx="12"/>
          </p:nvPr>
        </p:nvSpPr>
        <p:spPr/>
        <p:txBody>
          <a:bodyPr/>
          <a:lstStyle/>
          <a:p>
            <a:fld id="{D9B90CC3-E05C-4DD4-9845-D958B780A9EB}" type="slidenum">
              <a:rPr lang="en-US" smtClean="0"/>
              <a:t>‹#›</a:t>
            </a:fld>
            <a:endParaRPr lang="en-US"/>
          </a:p>
        </p:txBody>
      </p:sp>
    </p:spTree>
    <p:extLst>
      <p:ext uri="{BB962C8B-B14F-4D97-AF65-F5344CB8AC3E}">
        <p14:creationId xmlns:p14="http://schemas.microsoft.com/office/powerpoint/2010/main" val="6847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2914-CA4A-3B5F-60C5-A999633E9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FBBDD98-4658-50D7-4A86-45040B346F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1FD3E6D-18E4-A277-1012-3C3D1726F5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B299F-48E3-82BF-0410-ADE1CB046309}"/>
              </a:ext>
            </a:extLst>
          </p:cNvPr>
          <p:cNvSpPr>
            <a:spLocks noGrp="1"/>
          </p:cNvSpPr>
          <p:nvPr>
            <p:ph type="dt" sz="half" idx="10"/>
          </p:nvPr>
        </p:nvSpPr>
        <p:spPr/>
        <p:txBody>
          <a:bodyPr/>
          <a:lstStyle/>
          <a:p>
            <a:fld id="{3645A356-20E2-43B4-B23C-EA10426B846F}" type="datetimeFigureOut">
              <a:rPr lang="en-US" smtClean="0"/>
              <a:t>5/4/2025</a:t>
            </a:fld>
            <a:endParaRPr lang="en-US"/>
          </a:p>
        </p:txBody>
      </p:sp>
      <p:sp>
        <p:nvSpPr>
          <p:cNvPr id="6" name="Footer Placeholder 5">
            <a:extLst>
              <a:ext uri="{FF2B5EF4-FFF2-40B4-BE49-F238E27FC236}">
                <a16:creationId xmlns:a16="http://schemas.microsoft.com/office/drawing/2014/main" id="{E776984D-DC02-D6F4-C4ED-3066AB4096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22C365-584F-7370-CCB3-7EEAFAE57149}"/>
              </a:ext>
            </a:extLst>
          </p:cNvPr>
          <p:cNvSpPr>
            <a:spLocks noGrp="1"/>
          </p:cNvSpPr>
          <p:nvPr>
            <p:ph type="sldNum" sz="quarter" idx="12"/>
          </p:nvPr>
        </p:nvSpPr>
        <p:spPr/>
        <p:txBody>
          <a:bodyPr/>
          <a:lstStyle/>
          <a:p>
            <a:fld id="{D9B90CC3-E05C-4DD4-9845-D958B780A9EB}" type="slidenum">
              <a:rPr lang="en-US" smtClean="0"/>
              <a:t>‹#›</a:t>
            </a:fld>
            <a:endParaRPr lang="en-US"/>
          </a:p>
        </p:txBody>
      </p:sp>
    </p:spTree>
    <p:extLst>
      <p:ext uri="{BB962C8B-B14F-4D97-AF65-F5344CB8AC3E}">
        <p14:creationId xmlns:p14="http://schemas.microsoft.com/office/powerpoint/2010/main" val="1601618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47C4EA-1A15-78DE-94D7-39FB971966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FA8D9B-B33B-71FF-AFA9-63B4C280DB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3D9846-2501-1E88-9F0D-1FF4F37EDD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645A356-20E2-43B4-B23C-EA10426B846F}" type="datetimeFigureOut">
              <a:rPr lang="en-US" smtClean="0"/>
              <a:t>5/4/2025</a:t>
            </a:fld>
            <a:endParaRPr lang="en-US"/>
          </a:p>
        </p:txBody>
      </p:sp>
      <p:sp>
        <p:nvSpPr>
          <p:cNvPr id="5" name="Footer Placeholder 4">
            <a:extLst>
              <a:ext uri="{FF2B5EF4-FFF2-40B4-BE49-F238E27FC236}">
                <a16:creationId xmlns:a16="http://schemas.microsoft.com/office/drawing/2014/main" id="{C1917DB7-39AB-C6E5-D888-7F4BE6550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1CBD3EB-74D6-D71F-893E-39A0478B1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9B90CC3-E05C-4DD4-9845-D958B780A9EB}" type="slidenum">
              <a:rPr lang="en-US" smtClean="0"/>
              <a:t>‹#›</a:t>
            </a:fld>
            <a:endParaRPr lang="en-US"/>
          </a:p>
        </p:txBody>
      </p:sp>
    </p:spTree>
    <p:extLst>
      <p:ext uri="{BB962C8B-B14F-4D97-AF65-F5344CB8AC3E}">
        <p14:creationId xmlns:p14="http://schemas.microsoft.com/office/powerpoint/2010/main" val="309291915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64E49-A1D1-C1D5-4650-495ADB9EAB20}"/>
              </a:ext>
            </a:extLst>
          </p:cNvPr>
          <p:cNvSpPr>
            <a:spLocks noGrp="1"/>
          </p:cNvSpPr>
          <p:nvPr>
            <p:ph type="ctrTitle"/>
          </p:nvPr>
        </p:nvSpPr>
        <p:spPr/>
        <p:txBody>
          <a:bodyPr/>
          <a:lstStyle/>
          <a:p>
            <a:r>
              <a:rPr lang="en-US" dirty="0"/>
              <a:t>Final Exam Review</a:t>
            </a:r>
          </a:p>
        </p:txBody>
      </p:sp>
      <p:sp>
        <p:nvSpPr>
          <p:cNvPr id="3" name="Subtitle 2">
            <a:extLst>
              <a:ext uri="{FF2B5EF4-FFF2-40B4-BE49-F238E27FC236}">
                <a16:creationId xmlns:a16="http://schemas.microsoft.com/office/drawing/2014/main" id="{C977C08B-3BCD-CCC3-E125-36375C4F025F}"/>
              </a:ext>
            </a:extLst>
          </p:cNvPr>
          <p:cNvSpPr>
            <a:spLocks noGrp="1"/>
          </p:cNvSpPr>
          <p:nvPr>
            <p:ph type="subTitle" idx="1"/>
          </p:nvPr>
        </p:nvSpPr>
        <p:spPr/>
        <p:txBody>
          <a:bodyPr/>
          <a:lstStyle/>
          <a:p>
            <a:r>
              <a:rPr lang="en-US" dirty="0"/>
              <a:t>CNIT 15501 Honors Deliverable</a:t>
            </a:r>
          </a:p>
          <a:p>
            <a:r>
              <a:rPr lang="en-US" dirty="0"/>
              <a:t>Aaron Eberly</a:t>
            </a:r>
          </a:p>
        </p:txBody>
      </p:sp>
    </p:spTree>
    <p:extLst>
      <p:ext uri="{BB962C8B-B14F-4D97-AF65-F5344CB8AC3E}">
        <p14:creationId xmlns:p14="http://schemas.microsoft.com/office/powerpoint/2010/main" val="3012102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7D0B8-9DEF-AC26-B6A6-6B7C79C6994C}"/>
              </a:ext>
            </a:extLst>
          </p:cNvPr>
          <p:cNvSpPr>
            <a:spLocks noGrp="1"/>
          </p:cNvSpPr>
          <p:nvPr>
            <p:ph type="title"/>
          </p:nvPr>
        </p:nvSpPr>
        <p:spPr/>
        <p:txBody>
          <a:bodyPr/>
          <a:lstStyle/>
          <a:p>
            <a:r>
              <a:rPr lang="en-US" dirty="0"/>
              <a:t>Modulus (%) Operator</a:t>
            </a:r>
          </a:p>
        </p:txBody>
      </p:sp>
      <p:sp>
        <p:nvSpPr>
          <p:cNvPr id="3" name="Content Placeholder 2">
            <a:extLst>
              <a:ext uri="{FF2B5EF4-FFF2-40B4-BE49-F238E27FC236}">
                <a16:creationId xmlns:a16="http://schemas.microsoft.com/office/drawing/2014/main" id="{05C46979-C435-AB4E-EBF0-4B76B7DACAD1}"/>
              </a:ext>
            </a:extLst>
          </p:cNvPr>
          <p:cNvSpPr>
            <a:spLocks noGrp="1"/>
          </p:cNvSpPr>
          <p:nvPr>
            <p:ph idx="1"/>
          </p:nvPr>
        </p:nvSpPr>
        <p:spPr/>
        <p:txBody>
          <a:bodyPr/>
          <a:lstStyle/>
          <a:p>
            <a:r>
              <a:rPr lang="en-US" dirty="0"/>
              <a:t>% divides the two numbers and then returns the remainder.</a:t>
            </a:r>
          </a:p>
          <a:p>
            <a:r>
              <a:rPr lang="en-US" dirty="0"/>
              <a:t>For example, 4 % 3 = 1</a:t>
            </a:r>
          </a:p>
          <a:p>
            <a:r>
              <a:rPr lang="en-US" dirty="0"/>
              <a:t>3 % 5 = 3</a:t>
            </a:r>
          </a:p>
        </p:txBody>
      </p:sp>
    </p:spTree>
    <p:extLst>
      <p:ext uri="{BB962C8B-B14F-4D97-AF65-F5344CB8AC3E}">
        <p14:creationId xmlns:p14="http://schemas.microsoft.com/office/powerpoint/2010/main" val="171815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8A6D3-390F-D5B6-106E-91DAA64D5B08}"/>
              </a:ext>
            </a:extLst>
          </p:cNvPr>
          <p:cNvSpPr>
            <a:spLocks noGrp="1"/>
          </p:cNvSpPr>
          <p:nvPr>
            <p:ph type="title"/>
          </p:nvPr>
        </p:nvSpPr>
        <p:spPr/>
        <p:txBody>
          <a:bodyPr/>
          <a:lstStyle/>
          <a:p>
            <a:r>
              <a:rPr lang="en-US" dirty="0"/>
              <a:t>Augmented Operators</a:t>
            </a:r>
          </a:p>
        </p:txBody>
      </p:sp>
      <p:sp>
        <p:nvSpPr>
          <p:cNvPr id="3" name="Content Placeholder 2">
            <a:extLst>
              <a:ext uri="{FF2B5EF4-FFF2-40B4-BE49-F238E27FC236}">
                <a16:creationId xmlns:a16="http://schemas.microsoft.com/office/drawing/2014/main" id="{AF60C8C3-0D77-F9B8-63B9-71EEB98FA5CD}"/>
              </a:ext>
            </a:extLst>
          </p:cNvPr>
          <p:cNvSpPr>
            <a:spLocks noGrp="1"/>
          </p:cNvSpPr>
          <p:nvPr>
            <p:ph idx="1"/>
          </p:nvPr>
        </p:nvSpPr>
        <p:spPr/>
        <p:txBody>
          <a:bodyPr/>
          <a:lstStyle/>
          <a:p>
            <a:r>
              <a:rPr lang="en-US" dirty="0"/>
              <a:t>Things like +=, -=, *=, etc. are called augmented operators.</a:t>
            </a:r>
          </a:p>
          <a:p>
            <a:r>
              <a:rPr lang="en-US" dirty="0"/>
              <a:t>Index += 2 is the same as index = index + 2</a:t>
            </a:r>
          </a:p>
          <a:p>
            <a:r>
              <a:rPr lang="en-US" dirty="0"/>
              <a:t>Index -= 2 is the same as index = index – 2</a:t>
            </a:r>
          </a:p>
          <a:p>
            <a:r>
              <a:rPr lang="en-US" dirty="0"/>
              <a:t>And so on.</a:t>
            </a:r>
          </a:p>
          <a:p>
            <a:endParaRPr lang="en-US" dirty="0"/>
          </a:p>
        </p:txBody>
      </p:sp>
    </p:spTree>
    <p:extLst>
      <p:ext uri="{BB962C8B-B14F-4D97-AF65-F5344CB8AC3E}">
        <p14:creationId xmlns:p14="http://schemas.microsoft.com/office/powerpoint/2010/main" val="116948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152E-BA18-9573-5D86-72B152F572A3}"/>
              </a:ext>
            </a:extLst>
          </p:cNvPr>
          <p:cNvSpPr>
            <a:spLocks noGrp="1"/>
          </p:cNvSpPr>
          <p:nvPr>
            <p:ph type="title"/>
          </p:nvPr>
        </p:nvSpPr>
        <p:spPr/>
        <p:txBody>
          <a:bodyPr/>
          <a:lstStyle/>
          <a:p>
            <a:r>
              <a:rPr lang="en-US" dirty="0"/>
              <a:t>Typecasting</a:t>
            </a:r>
          </a:p>
        </p:txBody>
      </p:sp>
      <p:sp>
        <p:nvSpPr>
          <p:cNvPr id="3" name="Content Placeholder 2">
            <a:extLst>
              <a:ext uri="{FF2B5EF4-FFF2-40B4-BE49-F238E27FC236}">
                <a16:creationId xmlns:a16="http://schemas.microsoft.com/office/drawing/2014/main" id="{03562B3B-716E-C3AE-BDBE-FFFEFEB4C2FE}"/>
              </a:ext>
            </a:extLst>
          </p:cNvPr>
          <p:cNvSpPr>
            <a:spLocks noGrp="1"/>
          </p:cNvSpPr>
          <p:nvPr>
            <p:ph idx="1"/>
          </p:nvPr>
        </p:nvSpPr>
        <p:spPr/>
        <p:txBody>
          <a:bodyPr/>
          <a:lstStyle/>
          <a:p>
            <a:r>
              <a:rPr lang="en-US" dirty="0"/>
              <a:t>int(), float(), and str() are all functions that return the parameter as a different type. This is known as typecasting.</a:t>
            </a:r>
          </a:p>
          <a:p>
            <a:r>
              <a:rPr lang="en-US" dirty="0"/>
              <a:t>This can result in errors if the value can’t be converted.</a:t>
            </a:r>
          </a:p>
        </p:txBody>
      </p:sp>
    </p:spTree>
    <p:extLst>
      <p:ext uri="{BB962C8B-B14F-4D97-AF65-F5344CB8AC3E}">
        <p14:creationId xmlns:p14="http://schemas.microsoft.com/office/powerpoint/2010/main" val="4231722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1518E-8E03-696E-178E-443C2BB82363}"/>
              </a:ext>
            </a:extLst>
          </p:cNvPr>
          <p:cNvSpPr>
            <a:spLocks noGrp="1"/>
          </p:cNvSpPr>
          <p:nvPr>
            <p:ph type="title"/>
          </p:nvPr>
        </p:nvSpPr>
        <p:spPr/>
        <p:txBody>
          <a:bodyPr/>
          <a:lstStyle/>
          <a:p>
            <a:r>
              <a:rPr lang="en-US" dirty="0"/>
              <a:t>Types of Errors</a:t>
            </a:r>
          </a:p>
        </p:txBody>
      </p:sp>
      <p:sp>
        <p:nvSpPr>
          <p:cNvPr id="3" name="Content Placeholder 2">
            <a:extLst>
              <a:ext uri="{FF2B5EF4-FFF2-40B4-BE49-F238E27FC236}">
                <a16:creationId xmlns:a16="http://schemas.microsoft.com/office/drawing/2014/main" id="{B996031A-8CD0-4CAA-8151-4EB88B0637ED}"/>
              </a:ext>
            </a:extLst>
          </p:cNvPr>
          <p:cNvSpPr>
            <a:spLocks noGrp="1"/>
          </p:cNvSpPr>
          <p:nvPr>
            <p:ph idx="1"/>
          </p:nvPr>
        </p:nvSpPr>
        <p:spPr>
          <a:xfrm>
            <a:off x="838200" y="1853057"/>
            <a:ext cx="10515600" cy="4351338"/>
          </a:xfrm>
        </p:spPr>
        <p:txBody>
          <a:bodyPr/>
          <a:lstStyle/>
          <a:p>
            <a:r>
              <a:rPr lang="en-US" dirty="0"/>
              <a:t>Syntax errors: These result from errors in creating the code, such as misspelling or using incorrect indentation. When the program has a syntax error, it does not run.</a:t>
            </a:r>
          </a:p>
          <a:p>
            <a:r>
              <a:rPr lang="en-US" dirty="0"/>
              <a:t>Logical errors: The code will run when it has a logical error, but it will give the wrong results.</a:t>
            </a:r>
          </a:p>
          <a:p>
            <a:r>
              <a:rPr lang="en-US" dirty="0"/>
              <a:t>Run-time errors: These are errors that happen while the program is running. This means the interpreter has encountered a problem with the code.</a:t>
            </a:r>
          </a:p>
        </p:txBody>
      </p:sp>
    </p:spTree>
    <p:extLst>
      <p:ext uri="{BB962C8B-B14F-4D97-AF65-F5344CB8AC3E}">
        <p14:creationId xmlns:p14="http://schemas.microsoft.com/office/powerpoint/2010/main" val="664611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0414F-6056-E699-4F2F-DE3C724D2D61}"/>
              </a:ext>
            </a:extLst>
          </p:cNvPr>
          <p:cNvSpPr>
            <a:spLocks noGrp="1"/>
          </p:cNvSpPr>
          <p:nvPr>
            <p:ph type="title"/>
          </p:nvPr>
        </p:nvSpPr>
        <p:spPr/>
        <p:txBody>
          <a:bodyPr/>
          <a:lstStyle/>
          <a:p>
            <a:r>
              <a:rPr lang="en-US" dirty="0"/>
              <a:t>If Statements</a:t>
            </a:r>
          </a:p>
        </p:txBody>
      </p:sp>
      <p:sp>
        <p:nvSpPr>
          <p:cNvPr id="3" name="Content Placeholder 2">
            <a:extLst>
              <a:ext uri="{FF2B5EF4-FFF2-40B4-BE49-F238E27FC236}">
                <a16:creationId xmlns:a16="http://schemas.microsoft.com/office/drawing/2014/main" id="{9E32D7B4-AC5F-113A-5E0E-B4B43A21835A}"/>
              </a:ext>
            </a:extLst>
          </p:cNvPr>
          <p:cNvSpPr>
            <a:spLocks noGrp="1"/>
          </p:cNvSpPr>
          <p:nvPr>
            <p:ph idx="1"/>
          </p:nvPr>
        </p:nvSpPr>
        <p:spPr/>
        <p:txBody>
          <a:bodyPr/>
          <a:lstStyle/>
          <a:p>
            <a:r>
              <a:rPr lang="en-US" dirty="0"/>
              <a:t>If statements are control statements, meaning that they can change the flow of a program. Another example of a control statement is a while loop.</a:t>
            </a:r>
          </a:p>
          <a:p>
            <a:r>
              <a:rPr lang="en-US" dirty="0"/>
              <a:t>You have used if statements many times throughout the course!</a:t>
            </a:r>
          </a:p>
          <a:p>
            <a:r>
              <a:rPr lang="en-US" dirty="0"/>
              <a:t>Remember to indent the block of code that executes if the if statement is true.</a:t>
            </a:r>
          </a:p>
          <a:p>
            <a:r>
              <a:rPr lang="en-US" dirty="0" err="1"/>
              <a:t>elif</a:t>
            </a:r>
            <a:r>
              <a:rPr lang="en-US" dirty="0"/>
              <a:t> statements will only execute if their condition is true and the previous conditions were false.</a:t>
            </a:r>
          </a:p>
          <a:p>
            <a:r>
              <a:rPr lang="en-US" dirty="0"/>
              <a:t>Remember when to use if vs </a:t>
            </a:r>
            <a:r>
              <a:rPr lang="en-US" dirty="0" err="1"/>
              <a:t>elif</a:t>
            </a:r>
            <a:r>
              <a:rPr lang="en-US" dirty="0"/>
              <a:t>!</a:t>
            </a:r>
          </a:p>
        </p:txBody>
      </p:sp>
    </p:spTree>
    <p:extLst>
      <p:ext uri="{BB962C8B-B14F-4D97-AF65-F5344CB8AC3E}">
        <p14:creationId xmlns:p14="http://schemas.microsoft.com/office/powerpoint/2010/main" val="556799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188C-5D29-5A97-1377-D6E7E59EFEA7}"/>
              </a:ext>
            </a:extLst>
          </p:cNvPr>
          <p:cNvSpPr>
            <a:spLocks noGrp="1"/>
          </p:cNvSpPr>
          <p:nvPr>
            <p:ph type="title"/>
          </p:nvPr>
        </p:nvSpPr>
        <p:spPr/>
        <p:txBody>
          <a:bodyPr/>
          <a:lstStyle/>
          <a:p>
            <a:r>
              <a:rPr lang="en-US" dirty="0"/>
              <a:t>Logical Operators</a:t>
            </a:r>
          </a:p>
        </p:txBody>
      </p:sp>
      <p:sp>
        <p:nvSpPr>
          <p:cNvPr id="3" name="Content Placeholder 2">
            <a:extLst>
              <a:ext uri="{FF2B5EF4-FFF2-40B4-BE49-F238E27FC236}">
                <a16:creationId xmlns:a16="http://schemas.microsoft.com/office/drawing/2014/main" id="{C39E65FA-4003-E58C-F48A-0C81F8B1DACB}"/>
              </a:ext>
            </a:extLst>
          </p:cNvPr>
          <p:cNvSpPr>
            <a:spLocks noGrp="1"/>
          </p:cNvSpPr>
          <p:nvPr>
            <p:ph idx="1"/>
          </p:nvPr>
        </p:nvSpPr>
        <p:spPr/>
        <p:txBody>
          <a:bodyPr/>
          <a:lstStyle/>
          <a:p>
            <a:r>
              <a:rPr lang="en-US" dirty="0"/>
              <a:t>Logical operators are used for Boolean expressions.</a:t>
            </a:r>
          </a:p>
          <a:p>
            <a:r>
              <a:rPr lang="en-US" dirty="0"/>
              <a:t>And, or, not</a:t>
            </a:r>
          </a:p>
          <a:p>
            <a:r>
              <a:rPr lang="en-US" dirty="0"/>
              <a:t>Similar to PEMDAS with math expressions, there is an order of operations for logical operators as well.</a:t>
            </a:r>
          </a:p>
          <a:p>
            <a:r>
              <a:rPr lang="en-US" dirty="0"/>
              <a:t>Operation order: Not, And, Or</a:t>
            </a:r>
          </a:p>
          <a:p>
            <a:r>
              <a:rPr lang="en-US" dirty="0"/>
              <a:t>x and y is true only if x = True and y = True</a:t>
            </a:r>
          </a:p>
          <a:p>
            <a:r>
              <a:rPr lang="en-US" dirty="0"/>
              <a:t>x or y is true as long as either x or y is True.</a:t>
            </a:r>
          </a:p>
          <a:p>
            <a:r>
              <a:rPr lang="en-US" dirty="0"/>
              <a:t>not x is true only if x = False</a:t>
            </a:r>
          </a:p>
        </p:txBody>
      </p:sp>
    </p:spTree>
    <p:extLst>
      <p:ext uri="{BB962C8B-B14F-4D97-AF65-F5344CB8AC3E}">
        <p14:creationId xmlns:p14="http://schemas.microsoft.com/office/powerpoint/2010/main" val="2611744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0D1E-A22B-EBAB-6510-712B115B6B4A}"/>
              </a:ext>
            </a:extLst>
          </p:cNvPr>
          <p:cNvSpPr>
            <a:spLocks noGrp="1"/>
          </p:cNvSpPr>
          <p:nvPr>
            <p:ph type="title"/>
          </p:nvPr>
        </p:nvSpPr>
        <p:spPr/>
        <p:txBody>
          <a:bodyPr/>
          <a:lstStyle/>
          <a:p>
            <a:r>
              <a:rPr lang="en-US" dirty="0"/>
              <a:t>Random Numbers</a:t>
            </a:r>
          </a:p>
        </p:txBody>
      </p:sp>
      <p:sp>
        <p:nvSpPr>
          <p:cNvPr id="3" name="Content Placeholder 2">
            <a:extLst>
              <a:ext uri="{FF2B5EF4-FFF2-40B4-BE49-F238E27FC236}">
                <a16:creationId xmlns:a16="http://schemas.microsoft.com/office/drawing/2014/main" id="{79EB44EF-096B-7AD8-2868-41031A021038}"/>
              </a:ext>
            </a:extLst>
          </p:cNvPr>
          <p:cNvSpPr>
            <a:spLocks noGrp="1"/>
          </p:cNvSpPr>
          <p:nvPr>
            <p:ph idx="1"/>
          </p:nvPr>
        </p:nvSpPr>
        <p:spPr/>
        <p:txBody>
          <a:bodyPr/>
          <a:lstStyle/>
          <a:p>
            <a:r>
              <a:rPr lang="en-US" dirty="0"/>
              <a:t>First of all, remember to import random</a:t>
            </a:r>
          </a:p>
          <a:p>
            <a:r>
              <a:rPr lang="en-US" dirty="0"/>
              <a:t>Then, use </a:t>
            </a:r>
            <a:r>
              <a:rPr lang="en-US" dirty="0" err="1"/>
              <a:t>random.randrange</a:t>
            </a:r>
            <a:r>
              <a:rPr lang="en-US" dirty="0"/>
              <a:t>(x, y) to return a random number.</a:t>
            </a:r>
          </a:p>
          <a:p>
            <a:r>
              <a:rPr lang="en-US" dirty="0"/>
              <a:t>The number will be somewhere between x and y, inclusive of x, and exclusive of y.</a:t>
            </a:r>
          </a:p>
          <a:p>
            <a:r>
              <a:rPr lang="en-US" dirty="0"/>
              <a:t>Example of getting a random number from 1 to 10:</a:t>
            </a:r>
          </a:p>
          <a:p>
            <a:r>
              <a:rPr lang="en-US" dirty="0" err="1"/>
              <a:t>random.randrange</a:t>
            </a:r>
            <a:r>
              <a:rPr lang="en-US" dirty="0"/>
              <a:t>(1, 11)</a:t>
            </a:r>
          </a:p>
          <a:p>
            <a:r>
              <a:rPr lang="en-US" dirty="0"/>
              <a:t>Alternate method: </a:t>
            </a:r>
            <a:r>
              <a:rPr lang="en-US" dirty="0" err="1"/>
              <a:t>math.random</a:t>
            </a:r>
            <a:r>
              <a:rPr lang="en-US" dirty="0"/>
              <a:t> will return a random float between 0 and 1. Once more, this is inclusive of 0, but exclusive of 1.</a:t>
            </a:r>
          </a:p>
        </p:txBody>
      </p:sp>
    </p:spTree>
    <p:extLst>
      <p:ext uri="{BB962C8B-B14F-4D97-AF65-F5344CB8AC3E}">
        <p14:creationId xmlns:p14="http://schemas.microsoft.com/office/powerpoint/2010/main" val="9630923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57D87-1FAF-4C8D-9C05-8F3431A862AA}"/>
              </a:ext>
            </a:extLst>
          </p:cNvPr>
          <p:cNvSpPr>
            <a:spLocks noGrp="1"/>
          </p:cNvSpPr>
          <p:nvPr>
            <p:ph type="title"/>
          </p:nvPr>
        </p:nvSpPr>
        <p:spPr/>
        <p:txBody>
          <a:bodyPr/>
          <a:lstStyle/>
          <a:p>
            <a:r>
              <a:rPr lang="en-US" dirty="0"/>
              <a:t>De Morgan’s Law</a:t>
            </a:r>
          </a:p>
        </p:txBody>
      </p:sp>
      <p:sp>
        <p:nvSpPr>
          <p:cNvPr id="3" name="Content Placeholder 2">
            <a:extLst>
              <a:ext uri="{FF2B5EF4-FFF2-40B4-BE49-F238E27FC236}">
                <a16:creationId xmlns:a16="http://schemas.microsoft.com/office/drawing/2014/main" id="{91C382FA-FA23-92FB-5CBD-2112526B5A71}"/>
              </a:ext>
            </a:extLst>
          </p:cNvPr>
          <p:cNvSpPr>
            <a:spLocks noGrp="1"/>
          </p:cNvSpPr>
          <p:nvPr>
            <p:ph idx="1"/>
          </p:nvPr>
        </p:nvSpPr>
        <p:spPr/>
        <p:txBody>
          <a:bodyPr/>
          <a:lstStyle/>
          <a:p>
            <a:r>
              <a:rPr lang="en-US" dirty="0"/>
              <a:t>This can be used to simplify complex Boolean expressions.</a:t>
            </a:r>
          </a:p>
          <a:p>
            <a:r>
              <a:rPr lang="en-US" dirty="0"/>
              <a:t>Not(A or B) = not A and not B</a:t>
            </a:r>
          </a:p>
          <a:p>
            <a:r>
              <a:rPr lang="en-US" dirty="0"/>
              <a:t>Not(A and B) = not A or not B</a:t>
            </a:r>
          </a:p>
        </p:txBody>
      </p:sp>
    </p:spTree>
    <p:extLst>
      <p:ext uri="{BB962C8B-B14F-4D97-AF65-F5344CB8AC3E}">
        <p14:creationId xmlns:p14="http://schemas.microsoft.com/office/powerpoint/2010/main" val="26191405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EB383-0A74-2CC4-87E1-6E2BF93110E1}"/>
              </a:ext>
            </a:extLst>
          </p:cNvPr>
          <p:cNvSpPr>
            <a:spLocks noGrp="1"/>
          </p:cNvSpPr>
          <p:nvPr>
            <p:ph type="ctrTitle"/>
          </p:nvPr>
        </p:nvSpPr>
        <p:spPr/>
        <p:txBody>
          <a:bodyPr/>
          <a:lstStyle/>
          <a:p>
            <a:r>
              <a:rPr lang="en-US" dirty="0"/>
              <a:t>Week 4</a:t>
            </a:r>
          </a:p>
        </p:txBody>
      </p:sp>
      <p:sp>
        <p:nvSpPr>
          <p:cNvPr id="3" name="Subtitle 2">
            <a:extLst>
              <a:ext uri="{FF2B5EF4-FFF2-40B4-BE49-F238E27FC236}">
                <a16:creationId xmlns:a16="http://schemas.microsoft.com/office/drawing/2014/main" id="{3CCC3EEB-E942-9AC3-B6CB-DA217525B31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36154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3A41C-CDC9-FBF4-6548-2605DA333F45}"/>
              </a:ext>
            </a:extLst>
          </p:cNvPr>
          <p:cNvSpPr>
            <a:spLocks noGrp="1"/>
          </p:cNvSpPr>
          <p:nvPr>
            <p:ph type="title"/>
          </p:nvPr>
        </p:nvSpPr>
        <p:spPr/>
        <p:txBody>
          <a:bodyPr/>
          <a:lstStyle/>
          <a:p>
            <a:r>
              <a:rPr lang="en-US" dirty="0"/>
              <a:t>While Loops</a:t>
            </a:r>
          </a:p>
        </p:txBody>
      </p:sp>
      <p:sp>
        <p:nvSpPr>
          <p:cNvPr id="3" name="Content Placeholder 2">
            <a:extLst>
              <a:ext uri="{FF2B5EF4-FFF2-40B4-BE49-F238E27FC236}">
                <a16:creationId xmlns:a16="http://schemas.microsoft.com/office/drawing/2014/main" id="{8F7BDAF3-459A-1752-3B3B-4E596AB93287}"/>
              </a:ext>
            </a:extLst>
          </p:cNvPr>
          <p:cNvSpPr>
            <a:spLocks noGrp="1"/>
          </p:cNvSpPr>
          <p:nvPr>
            <p:ph idx="1"/>
          </p:nvPr>
        </p:nvSpPr>
        <p:spPr/>
        <p:txBody>
          <a:bodyPr/>
          <a:lstStyle/>
          <a:p>
            <a:r>
              <a:rPr lang="en-US" dirty="0"/>
              <a:t>The code within a while loop will continue to iterate until the loop condition is false.</a:t>
            </a:r>
          </a:p>
          <a:p>
            <a:r>
              <a:rPr lang="en-US" dirty="0"/>
              <a:t>While loops work great when you are unsure how many times the code should iterate (Otherwise a for loop might be better).</a:t>
            </a:r>
          </a:p>
          <a:p>
            <a:r>
              <a:rPr lang="en-US" dirty="0"/>
              <a:t>The variable that determines whether the loop will iterate is called the </a:t>
            </a:r>
            <a:r>
              <a:rPr lang="en-US" i="1" dirty="0"/>
              <a:t>sentry variable</a:t>
            </a:r>
            <a:r>
              <a:rPr lang="en-US" dirty="0"/>
              <a:t>.</a:t>
            </a:r>
          </a:p>
          <a:p>
            <a:r>
              <a:rPr lang="en-US" dirty="0"/>
              <a:t>Remember to increment the sentry variable! Otherwise, the loop may continue to repeat forever!</a:t>
            </a:r>
          </a:p>
        </p:txBody>
      </p:sp>
    </p:spTree>
    <p:extLst>
      <p:ext uri="{BB962C8B-B14F-4D97-AF65-F5344CB8AC3E}">
        <p14:creationId xmlns:p14="http://schemas.microsoft.com/office/powerpoint/2010/main" val="418402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90421-EB19-7579-22F7-60AAA5481095}"/>
              </a:ext>
            </a:extLst>
          </p:cNvPr>
          <p:cNvSpPr>
            <a:spLocks noGrp="1"/>
          </p:cNvSpPr>
          <p:nvPr>
            <p:ph type="title"/>
          </p:nvPr>
        </p:nvSpPr>
        <p:spPr/>
        <p:txBody>
          <a:bodyPr/>
          <a:lstStyle/>
          <a:p>
            <a:r>
              <a:rPr lang="en-US" dirty="0"/>
              <a:t>The Purpose of This Review</a:t>
            </a:r>
          </a:p>
        </p:txBody>
      </p:sp>
      <p:sp>
        <p:nvSpPr>
          <p:cNvPr id="3" name="Content Placeholder 2">
            <a:extLst>
              <a:ext uri="{FF2B5EF4-FFF2-40B4-BE49-F238E27FC236}">
                <a16:creationId xmlns:a16="http://schemas.microsoft.com/office/drawing/2014/main" id="{CAE69D17-9EDA-58E4-17BC-6BD1F791F30F}"/>
              </a:ext>
            </a:extLst>
          </p:cNvPr>
          <p:cNvSpPr>
            <a:spLocks noGrp="1"/>
          </p:cNvSpPr>
          <p:nvPr>
            <p:ph idx="1"/>
          </p:nvPr>
        </p:nvSpPr>
        <p:spPr/>
        <p:txBody>
          <a:bodyPr/>
          <a:lstStyle/>
          <a:p>
            <a:pPr marL="0" indent="0">
              <a:buNone/>
            </a:pPr>
            <a:r>
              <a:rPr lang="en-US" dirty="0"/>
              <a:t>This review is supposed to help you prep for the final exam by giving a summarized version of many of the main topics from each week. Not all topics will appear here. Many early topics are left out because you have already mastered them throughout the course, such as print lines, basic math operations, </a:t>
            </a:r>
            <a:r>
              <a:rPr lang="en-US" dirty="0" err="1"/>
              <a:t>etc</a:t>
            </a:r>
            <a:r>
              <a:rPr lang="en-US" dirty="0"/>
              <a:t>…</a:t>
            </a:r>
          </a:p>
          <a:p>
            <a:pPr marL="0" indent="0">
              <a:buNone/>
            </a:pPr>
            <a:endParaRPr lang="en-US" dirty="0"/>
          </a:p>
          <a:p>
            <a:pPr marL="0" indent="0">
              <a:buNone/>
            </a:pPr>
            <a:r>
              <a:rPr lang="en-US" dirty="0"/>
              <a:t>Basically, this review is supposed to give you as much useful information to review in a condensed format. If you need further clarification on anything in the review, look at the dedicated chapter </a:t>
            </a:r>
            <a:r>
              <a:rPr lang="en-US" dirty="0" err="1"/>
              <a:t>Powerpoint</a:t>
            </a:r>
            <a:r>
              <a:rPr lang="en-US" dirty="0"/>
              <a:t>, or my other note documents.</a:t>
            </a:r>
          </a:p>
        </p:txBody>
      </p:sp>
    </p:spTree>
    <p:extLst>
      <p:ext uri="{BB962C8B-B14F-4D97-AF65-F5344CB8AC3E}">
        <p14:creationId xmlns:p14="http://schemas.microsoft.com/office/powerpoint/2010/main" val="2037806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EF358-CD3A-2743-786A-C2B37839A687}"/>
              </a:ext>
            </a:extLst>
          </p:cNvPr>
          <p:cNvSpPr>
            <a:spLocks noGrp="1"/>
          </p:cNvSpPr>
          <p:nvPr>
            <p:ph type="ctrTitle"/>
          </p:nvPr>
        </p:nvSpPr>
        <p:spPr/>
        <p:txBody>
          <a:bodyPr/>
          <a:lstStyle/>
          <a:p>
            <a:r>
              <a:rPr lang="en-US" dirty="0"/>
              <a:t>Week 5</a:t>
            </a:r>
          </a:p>
        </p:txBody>
      </p:sp>
      <p:sp>
        <p:nvSpPr>
          <p:cNvPr id="3" name="Subtitle 2">
            <a:extLst>
              <a:ext uri="{FF2B5EF4-FFF2-40B4-BE49-F238E27FC236}">
                <a16:creationId xmlns:a16="http://schemas.microsoft.com/office/drawing/2014/main" id="{D5F01AFA-3AD4-7951-E7D3-F5F4083A704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710208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B770E-AAC5-BB1C-3811-9FF975D6F35A}"/>
              </a:ext>
            </a:extLst>
          </p:cNvPr>
          <p:cNvSpPr>
            <a:spLocks noGrp="1"/>
          </p:cNvSpPr>
          <p:nvPr>
            <p:ph type="title"/>
          </p:nvPr>
        </p:nvSpPr>
        <p:spPr/>
        <p:txBody>
          <a:bodyPr/>
          <a:lstStyle/>
          <a:p>
            <a:r>
              <a:rPr lang="en-US" dirty="0"/>
              <a:t>For Loop</a:t>
            </a:r>
          </a:p>
        </p:txBody>
      </p:sp>
      <p:sp>
        <p:nvSpPr>
          <p:cNvPr id="3" name="Content Placeholder 2">
            <a:extLst>
              <a:ext uri="{FF2B5EF4-FFF2-40B4-BE49-F238E27FC236}">
                <a16:creationId xmlns:a16="http://schemas.microsoft.com/office/drawing/2014/main" id="{6F941FFC-2568-DF11-E9E0-FBDF37C8DF66}"/>
              </a:ext>
            </a:extLst>
          </p:cNvPr>
          <p:cNvSpPr>
            <a:spLocks noGrp="1"/>
          </p:cNvSpPr>
          <p:nvPr>
            <p:ph idx="1"/>
          </p:nvPr>
        </p:nvSpPr>
        <p:spPr>
          <a:xfrm>
            <a:off x="774192" y="1880489"/>
            <a:ext cx="10515600" cy="4351338"/>
          </a:xfrm>
        </p:spPr>
        <p:txBody>
          <a:bodyPr/>
          <a:lstStyle/>
          <a:p>
            <a:r>
              <a:rPr lang="en-US" dirty="0"/>
              <a:t>For loops are great when you know exactly how many times you want the loop to iterate.</a:t>
            </a:r>
          </a:p>
          <a:p>
            <a:r>
              <a:rPr lang="en-US" dirty="0"/>
              <a:t>You may use the range function to cause the for loop to iterate the number of times you want. For example, </a:t>
            </a:r>
            <a:r>
              <a:rPr lang="en-US" i="1" dirty="0"/>
              <a:t>for num in range 10 </a:t>
            </a:r>
            <a:r>
              <a:rPr lang="en-US" dirty="0"/>
              <a:t>will cause the loop to iterate 10 times. For the first iteration, num will be 0, and for the last iteration, num will be 9.</a:t>
            </a:r>
          </a:p>
          <a:p>
            <a:r>
              <a:rPr lang="en-US" dirty="0"/>
              <a:t>Range can have up to 3 parameters. Thie first parameter is the starting point (exclusive). The second parameter is the ending point (exclusive) The third variable is how much it is incremented.</a:t>
            </a:r>
          </a:p>
          <a:p>
            <a:r>
              <a:rPr lang="en-US" dirty="0"/>
              <a:t>range(start, stop, step) </a:t>
            </a:r>
          </a:p>
        </p:txBody>
      </p:sp>
    </p:spTree>
    <p:extLst>
      <p:ext uri="{BB962C8B-B14F-4D97-AF65-F5344CB8AC3E}">
        <p14:creationId xmlns:p14="http://schemas.microsoft.com/office/powerpoint/2010/main" val="9944098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361B9-E93D-9572-7CDA-1F4CE1059B4D}"/>
              </a:ext>
            </a:extLst>
          </p:cNvPr>
          <p:cNvSpPr>
            <a:spLocks noGrp="1"/>
          </p:cNvSpPr>
          <p:nvPr>
            <p:ph type="title"/>
          </p:nvPr>
        </p:nvSpPr>
        <p:spPr/>
        <p:txBody>
          <a:bodyPr/>
          <a:lstStyle/>
          <a:p>
            <a:r>
              <a:rPr lang="en-US" dirty="0"/>
              <a:t>More loops</a:t>
            </a:r>
          </a:p>
        </p:txBody>
      </p:sp>
      <p:sp>
        <p:nvSpPr>
          <p:cNvPr id="3" name="Content Placeholder 2">
            <a:extLst>
              <a:ext uri="{FF2B5EF4-FFF2-40B4-BE49-F238E27FC236}">
                <a16:creationId xmlns:a16="http://schemas.microsoft.com/office/drawing/2014/main" id="{1BD3AE22-6F27-EA7A-B6E7-2639046C0112}"/>
              </a:ext>
            </a:extLst>
          </p:cNvPr>
          <p:cNvSpPr>
            <a:spLocks noGrp="1"/>
          </p:cNvSpPr>
          <p:nvPr>
            <p:ph idx="1"/>
          </p:nvPr>
        </p:nvSpPr>
        <p:spPr/>
        <p:txBody>
          <a:bodyPr/>
          <a:lstStyle/>
          <a:p>
            <a:r>
              <a:rPr lang="en-US" dirty="0"/>
              <a:t>For loops work with other variable types, such as strings, lists, and tuples.</a:t>
            </a:r>
          </a:p>
          <a:p>
            <a:r>
              <a:rPr lang="en-US" dirty="0"/>
              <a:t>A nested loop is when you have a loop within the code of another loop.</a:t>
            </a:r>
          </a:p>
          <a:p>
            <a:r>
              <a:rPr lang="en-US" dirty="0"/>
              <a:t>For loops are better in some situations, and while loops are better than others. There is a lot of overlap between them.</a:t>
            </a:r>
          </a:p>
        </p:txBody>
      </p:sp>
    </p:spTree>
    <p:extLst>
      <p:ext uri="{BB962C8B-B14F-4D97-AF65-F5344CB8AC3E}">
        <p14:creationId xmlns:p14="http://schemas.microsoft.com/office/powerpoint/2010/main" val="3959507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A53FB-C6E9-566C-CE5A-5CAC8F5194D8}"/>
              </a:ext>
            </a:extLst>
          </p:cNvPr>
          <p:cNvSpPr>
            <a:spLocks noGrp="1"/>
          </p:cNvSpPr>
          <p:nvPr>
            <p:ph type="ctrTitle"/>
          </p:nvPr>
        </p:nvSpPr>
        <p:spPr/>
        <p:txBody>
          <a:bodyPr/>
          <a:lstStyle/>
          <a:p>
            <a:r>
              <a:rPr lang="en-US" dirty="0"/>
              <a:t>Week 6</a:t>
            </a:r>
          </a:p>
        </p:txBody>
      </p:sp>
      <p:sp>
        <p:nvSpPr>
          <p:cNvPr id="3" name="Subtitle 2">
            <a:extLst>
              <a:ext uri="{FF2B5EF4-FFF2-40B4-BE49-F238E27FC236}">
                <a16:creationId xmlns:a16="http://schemas.microsoft.com/office/drawing/2014/main" id="{D3FE5DA9-3095-E5D2-A323-25C5A3541C9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22038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7A970-CBE3-693D-FFD8-9204BD11BEFF}"/>
              </a:ext>
            </a:extLst>
          </p:cNvPr>
          <p:cNvSpPr>
            <a:spLocks noGrp="1"/>
          </p:cNvSpPr>
          <p:nvPr>
            <p:ph type="title"/>
          </p:nvPr>
        </p:nvSpPr>
        <p:spPr/>
        <p:txBody>
          <a:bodyPr/>
          <a:lstStyle/>
          <a:p>
            <a:r>
              <a:rPr lang="en-US" dirty="0"/>
              <a:t>Functions</a:t>
            </a:r>
          </a:p>
        </p:txBody>
      </p:sp>
      <p:sp>
        <p:nvSpPr>
          <p:cNvPr id="3" name="Content Placeholder 2">
            <a:extLst>
              <a:ext uri="{FF2B5EF4-FFF2-40B4-BE49-F238E27FC236}">
                <a16:creationId xmlns:a16="http://schemas.microsoft.com/office/drawing/2014/main" id="{895FF7CE-CF15-654D-FC82-393618EE1424}"/>
              </a:ext>
            </a:extLst>
          </p:cNvPr>
          <p:cNvSpPr>
            <a:spLocks noGrp="1"/>
          </p:cNvSpPr>
          <p:nvPr>
            <p:ph idx="1"/>
          </p:nvPr>
        </p:nvSpPr>
        <p:spPr/>
        <p:txBody>
          <a:bodyPr/>
          <a:lstStyle/>
          <a:p>
            <a:r>
              <a:rPr lang="en-US" dirty="0"/>
              <a:t>You have used functions consistently throughout the course, so you should be familiar with how they work.</a:t>
            </a:r>
          </a:p>
          <a:p>
            <a:r>
              <a:rPr lang="en-US" dirty="0"/>
              <a:t>Syntax: def </a:t>
            </a:r>
            <a:r>
              <a:rPr lang="en-US" i="1" dirty="0" err="1"/>
              <a:t>functionName</a:t>
            </a:r>
            <a:r>
              <a:rPr lang="en-US" dirty="0"/>
              <a:t>(</a:t>
            </a:r>
            <a:r>
              <a:rPr lang="en-US" i="1" dirty="0"/>
              <a:t>parameter, parameter2, …</a:t>
            </a:r>
            <a:r>
              <a:rPr lang="en-US" dirty="0"/>
              <a:t>)</a:t>
            </a:r>
          </a:p>
          <a:p>
            <a:r>
              <a:rPr lang="en-US" dirty="0"/>
              <a:t>User-defined functions are coded into the program with the above syntax.</a:t>
            </a:r>
          </a:p>
          <a:p>
            <a:r>
              <a:rPr lang="en-US" dirty="0"/>
              <a:t>Pre-defined functions are already a part of python.</a:t>
            </a:r>
          </a:p>
          <a:p>
            <a:r>
              <a:rPr lang="en-US" dirty="0"/>
              <a:t>You can return multiple values from a function, separated by commas.</a:t>
            </a:r>
          </a:p>
          <a:p>
            <a:r>
              <a:rPr lang="en-US" dirty="0"/>
              <a:t>Remember to call the function!</a:t>
            </a:r>
          </a:p>
        </p:txBody>
      </p:sp>
    </p:spTree>
    <p:extLst>
      <p:ext uri="{BB962C8B-B14F-4D97-AF65-F5344CB8AC3E}">
        <p14:creationId xmlns:p14="http://schemas.microsoft.com/office/powerpoint/2010/main" val="1465695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82F89-66EA-B7C0-B7AC-C4A9A0B87462}"/>
              </a:ext>
            </a:extLst>
          </p:cNvPr>
          <p:cNvSpPr>
            <a:spLocks noGrp="1"/>
          </p:cNvSpPr>
          <p:nvPr>
            <p:ph type="title"/>
          </p:nvPr>
        </p:nvSpPr>
        <p:spPr/>
        <p:txBody>
          <a:bodyPr/>
          <a:lstStyle/>
          <a:p>
            <a:r>
              <a:rPr lang="en-US" dirty="0"/>
              <a:t>Global Variables</a:t>
            </a:r>
          </a:p>
        </p:txBody>
      </p:sp>
      <p:sp>
        <p:nvSpPr>
          <p:cNvPr id="3" name="Content Placeholder 2">
            <a:extLst>
              <a:ext uri="{FF2B5EF4-FFF2-40B4-BE49-F238E27FC236}">
                <a16:creationId xmlns:a16="http://schemas.microsoft.com/office/drawing/2014/main" id="{C776B995-C060-C24E-D6D5-CA3B18578C18}"/>
              </a:ext>
            </a:extLst>
          </p:cNvPr>
          <p:cNvSpPr>
            <a:spLocks noGrp="1"/>
          </p:cNvSpPr>
          <p:nvPr>
            <p:ph idx="1"/>
          </p:nvPr>
        </p:nvSpPr>
        <p:spPr/>
        <p:txBody>
          <a:bodyPr/>
          <a:lstStyle/>
          <a:p>
            <a:r>
              <a:rPr lang="en-US" dirty="0"/>
              <a:t>If a primitive type is changed within a function, it will only change inside the function, and this change will not be reflected in the rest of the code.</a:t>
            </a:r>
          </a:p>
          <a:p>
            <a:r>
              <a:rPr lang="en-US" dirty="0"/>
              <a:t>Reminder: the most common primitive types we use are integers, floats, Booleans, and strings. Lists and tuples are not primitive types.</a:t>
            </a:r>
          </a:p>
          <a:p>
            <a:r>
              <a:rPr lang="en-US" dirty="0"/>
              <a:t>You can declare a  variable as global. Doing so means that the variable can be used inside of functions. Changes made to global variables in a function will be reflected in the rest of the code.</a:t>
            </a:r>
          </a:p>
        </p:txBody>
      </p:sp>
    </p:spTree>
    <p:extLst>
      <p:ext uri="{BB962C8B-B14F-4D97-AF65-F5344CB8AC3E}">
        <p14:creationId xmlns:p14="http://schemas.microsoft.com/office/powerpoint/2010/main" val="945761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422AF-D208-CE32-3BCE-76F820BFF1F3}"/>
              </a:ext>
            </a:extLst>
          </p:cNvPr>
          <p:cNvSpPr>
            <a:spLocks noGrp="1"/>
          </p:cNvSpPr>
          <p:nvPr>
            <p:ph type="title"/>
          </p:nvPr>
        </p:nvSpPr>
        <p:spPr/>
        <p:txBody>
          <a:bodyPr/>
          <a:lstStyle/>
          <a:p>
            <a:r>
              <a:rPr lang="en-US" dirty="0"/>
              <a:t>Parameters vs Arguments</a:t>
            </a:r>
          </a:p>
        </p:txBody>
      </p:sp>
      <p:sp>
        <p:nvSpPr>
          <p:cNvPr id="3" name="Content Placeholder 2">
            <a:extLst>
              <a:ext uri="{FF2B5EF4-FFF2-40B4-BE49-F238E27FC236}">
                <a16:creationId xmlns:a16="http://schemas.microsoft.com/office/drawing/2014/main" id="{C13B12FB-4BE0-7A5B-0A25-C0F4A85A4147}"/>
              </a:ext>
            </a:extLst>
          </p:cNvPr>
          <p:cNvSpPr>
            <a:spLocks noGrp="1"/>
          </p:cNvSpPr>
          <p:nvPr>
            <p:ph idx="1"/>
          </p:nvPr>
        </p:nvSpPr>
        <p:spPr/>
        <p:txBody>
          <a:bodyPr/>
          <a:lstStyle/>
          <a:p>
            <a:r>
              <a:rPr lang="en-US" dirty="0"/>
              <a:t>Parameter: A variable listed inside the parenthesis for a function.</a:t>
            </a:r>
          </a:p>
          <a:p>
            <a:r>
              <a:rPr lang="en-US" dirty="0"/>
              <a:t>Argument: An expression that is evaluated to initialize a parameter.</a:t>
            </a:r>
          </a:p>
        </p:txBody>
      </p:sp>
    </p:spTree>
    <p:extLst>
      <p:ext uri="{BB962C8B-B14F-4D97-AF65-F5344CB8AC3E}">
        <p14:creationId xmlns:p14="http://schemas.microsoft.com/office/powerpoint/2010/main" val="11553717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9B133-BA22-B6BA-9A43-CAB3AC1A2514}"/>
              </a:ext>
            </a:extLst>
          </p:cNvPr>
          <p:cNvSpPr>
            <a:spLocks noGrp="1"/>
          </p:cNvSpPr>
          <p:nvPr>
            <p:ph type="title"/>
          </p:nvPr>
        </p:nvSpPr>
        <p:spPr/>
        <p:txBody>
          <a:bodyPr/>
          <a:lstStyle/>
          <a:p>
            <a:r>
              <a:rPr lang="en-US" dirty="0"/>
              <a:t>Types of Arguments</a:t>
            </a:r>
          </a:p>
        </p:txBody>
      </p:sp>
      <p:sp>
        <p:nvSpPr>
          <p:cNvPr id="3" name="Content Placeholder 2">
            <a:extLst>
              <a:ext uri="{FF2B5EF4-FFF2-40B4-BE49-F238E27FC236}">
                <a16:creationId xmlns:a16="http://schemas.microsoft.com/office/drawing/2014/main" id="{A1762C73-F807-2B9A-76C6-1D260DBA2270}"/>
              </a:ext>
            </a:extLst>
          </p:cNvPr>
          <p:cNvSpPr>
            <a:spLocks noGrp="1"/>
          </p:cNvSpPr>
          <p:nvPr>
            <p:ph idx="1"/>
          </p:nvPr>
        </p:nvSpPr>
        <p:spPr/>
        <p:txBody>
          <a:bodyPr/>
          <a:lstStyle/>
          <a:p>
            <a:r>
              <a:rPr lang="en-US" dirty="0"/>
              <a:t>Positional arguments are matched to the parameter in the corresponding position.</a:t>
            </a:r>
          </a:p>
          <a:p>
            <a:r>
              <a:rPr lang="en-US" dirty="0"/>
              <a:t>Keyword arguments specify which parameter the argument corresponds to by using the parameter name.</a:t>
            </a:r>
          </a:p>
          <a:p>
            <a:r>
              <a:rPr lang="en-US" dirty="0"/>
              <a:t>Default arguments are defined by a function. When a function is called with missing arguments, it uses the default values instead.</a:t>
            </a:r>
          </a:p>
        </p:txBody>
      </p:sp>
    </p:spTree>
    <p:extLst>
      <p:ext uri="{BB962C8B-B14F-4D97-AF65-F5344CB8AC3E}">
        <p14:creationId xmlns:p14="http://schemas.microsoft.com/office/powerpoint/2010/main" val="3890847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D1739-1679-156B-7998-4435BCF8C505}"/>
              </a:ext>
            </a:extLst>
          </p:cNvPr>
          <p:cNvSpPr>
            <a:spLocks noGrp="1"/>
          </p:cNvSpPr>
          <p:nvPr>
            <p:ph type="ctrTitle"/>
          </p:nvPr>
        </p:nvSpPr>
        <p:spPr/>
        <p:txBody>
          <a:bodyPr/>
          <a:lstStyle/>
          <a:p>
            <a:r>
              <a:rPr lang="en-US" dirty="0"/>
              <a:t>Week 7</a:t>
            </a:r>
          </a:p>
        </p:txBody>
      </p:sp>
      <p:sp>
        <p:nvSpPr>
          <p:cNvPr id="3" name="Subtitle 2">
            <a:extLst>
              <a:ext uri="{FF2B5EF4-FFF2-40B4-BE49-F238E27FC236}">
                <a16:creationId xmlns:a16="http://schemas.microsoft.com/office/drawing/2014/main" id="{51A196E7-D9E1-2914-8E3F-03B595CF95C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721103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7953-D05F-7247-A4A2-0A4004DEFF27}"/>
              </a:ext>
            </a:extLst>
          </p:cNvPr>
          <p:cNvSpPr>
            <a:spLocks noGrp="1"/>
          </p:cNvSpPr>
          <p:nvPr>
            <p:ph type="title"/>
          </p:nvPr>
        </p:nvSpPr>
        <p:spPr/>
        <p:txBody>
          <a:bodyPr/>
          <a:lstStyle/>
          <a:p>
            <a:r>
              <a:rPr lang="en-US" dirty="0"/>
              <a:t>Recursion</a:t>
            </a:r>
          </a:p>
        </p:txBody>
      </p:sp>
      <p:sp>
        <p:nvSpPr>
          <p:cNvPr id="3" name="Content Placeholder 2">
            <a:extLst>
              <a:ext uri="{FF2B5EF4-FFF2-40B4-BE49-F238E27FC236}">
                <a16:creationId xmlns:a16="http://schemas.microsoft.com/office/drawing/2014/main" id="{21FD927F-9B07-C071-02D1-30C0EBA0FB87}"/>
              </a:ext>
            </a:extLst>
          </p:cNvPr>
          <p:cNvSpPr>
            <a:spLocks noGrp="1"/>
          </p:cNvSpPr>
          <p:nvPr>
            <p:ph idx="1"/>
          </p:nvPr>
        </p:nvSpPr>
        <p:spPr/>
        <p:txBody>
          <a:bodyPr/>
          <a:lstStyle/>
          <a:p>
            <a:r>
              <a:rPr lang="en-US" dirty="0"/>
              <a:t>A recursive function is a function that calls itself.</a:t>
            </a:r>
          </a:p>
          <a:p>
            <a:r>
              <a:rPr lang="en-US" dirty="0"/>
              <a:t>When writing a recursive function, it is important to specify an exit condition that will cause the stack to unwind. Otherwise, you will get a stack overflow error.</a:t>
            </a:r>
          </a:p>
          <a:p>
            <a:r>
              <a:rPr lang="en-US" dirty="0"/>
              <a:t>Recursion is hard to grasp without an example, so there will be one on the next slide.</a:t>
            </a:r>
          </a:p>
        </p:txBody>
      </p:sp>
    </p:spTree>
    <p:extLst>
      <p:ext uri="{BB962C8B-B14F-4D97-AF65-F5344CB8AC3E}">
        <p14:creationId xmlns:p14="http://schemas.microsoft.com/office/powerpoint/2010/main" val="3470212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4CB82-D23E-C851-0571-9BE62CC2575B}"/>
              </a:ext>
            </a:extLst>
          </p:cNvPr>
          <p:cNvSpPr>
            <a:spLocks noGrp="1"/>
          </p:cNvSpPr>
          <p:nvPr>
            <p:ph type="ctrTitle"/>
          </p:nvPr>
        </p:nvSpPr>
        <p:spPr/>
        <p:txBody>
          <a:bodyPr/>
          <a:lstStyle/>
          <a:p>
            <a:r>
              <a:rPr lang="en-US" dirty="0"/>
              <a:t>Week 1</a:t>
            </a:r>
          </a:p>
        </p:txBody>
      </p:sp>
      <p:sp>
        <p:nvSpPr>
          <p:cNvPr id="3" name="Subtitle 2">
            <a:extLst>
              <a:ext uri="{FF2B5EF4-FFF2-40B4-BE49-F238E27FC236}">
                <a16:creationId xmlns:a16="http://schemas.microsoft.com/office/drawing/2014/main" id="{60C81F71-49D8-7BA2-1F05-7F87F0F89A1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764831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B134-BDF8-4714-689F-B70E6616A3F9}"/>
              </a:ext>
            </a:extLst>
          </p:cNvPr>
          <p:cNvSpPr>
            <a:spLocks noGrp="1"/>
          </p:cNvSpPr>
          <p:nvPr>
            <p:ph type="title"/>
          </p:nvPr>
        </p:nvSpPr>
        <p:spPr/>
        <p:txBody>
          <a:bodyPr/>
          <a:lstStyle/>
          <a:p>
            <a:r>
              <a:rPr lang="en-US" dirty="0"/>
              <a:t>Recursion Example</a:t>
            </a:r>
          </a:p>
        </p:txBody>
      </p:sp>
      <p:sp>
        <p:nvSpPr>
          <p:cNvPr id="3" name="Content Placeholder 2">
            <a:extLst>
              <a:ext uri="{FF2B5EF4-FFF2-40B4-BE49-F238E27FC236}">
                <a16:creationId xmlns:a16="http://schemas.microsoft.com/office/drawing/2014/main" id="{95FA3B3B-BE9F-3779-A7A2-5F9C739AAE97}"/>
              </a:ext>
            </a:extLst>
          </p:cNvPr>
          <p:cNvSpPr>
            <a:spLocks noGrp="1"/>
          </p:cNvSpPr>
          <p:nvPr>
            <p:ph idx="1"/>
          </p:nvPr>
        </p:nvSpPr>
        <p:spPr/>
        <p:txBody>
          <a:bodyPr>
            <a:normAutofit lnSpcReduction="10000"/>
          </a:bodyPr>
          <a:lstStyle/>
          <a:p>
            <a:pPr marL="0" marR="0">
              <a:lnSpc>
                <a:spcPct val="115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def summer(n):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if(n == 1):</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return 1</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else:</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return(n + summer(n - 1))</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returnVal</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 summer(5)</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print(</a:t>
            </a:r>
            <a:r>
              <a:rPr lang="en-US" sz="2400" kern="100" dirty="0" err="1">
                <a:effectLst/>
                <a:latin typeface="Times New Roman" panose="02020603050405020304" pitchFamily="18" charset="0"/>
                <a:ea typeface="Aptos" panose="020B0004020202020204" pitchFamily="34" charset="0"/>
                <a:cs typeface="Times New Roman" panose="02020603050405020304" pitchFamily="18" charset="0"/>
              </a:rPr>
              <a:t>returnVal</a:t>
            </a: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9264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AE1C9-A4F2-1787-CA73-97147E548E62}"/>
              </a:ext>
            </a:extLst>
          </p:cNvPr>
          <p:cNvSpPr>
            <a:spLocks noGrp="1"/>
          </p:cNvSpPr>
          <p:nvPr>
            <p:ph type="title"/>
          </p:nvPr>
        </p:nvSpPr>
        <p:spPr/>
        <p:txBody>
          <a:bodyPr/>
          <a:lstStyle/>
          <a:p>
            <a:r>
              <a:rPr lang="en-US" dirty="0"/>
              <a:t>Example Explanation</a:t>
            </a:r>
          </a:p>
        </p:txBody>
      </p:sp>
      <p:sp>
        <p:nvSpPr>
          <p:cNvPr id="3" name="Content Placeholder 2">
            <a:extLst>
              <a:ext uri="{FF2B5EF4-FFF2-40B4-BE49-F238E27FC236}">
                <a16:creationId xmlns:a16="http://schemas.microsoft.com/office/drawing/2014/main" id="{D4BB9A61-61C1-1984-09D9-9FB23E3B4A30}"/>
              </a:ext>
            </a:extLst>
          </p:cNvPr>
          <p:cNvSpPr>
            <a:spLocks noGrp="1"/>
          </p:cNvSpPr>
          <p:nvPr>
            <p:ph idx="1"/>
          </p:nvPr>
        </p:nvSpPr>
        <p:spPr/>
        <p:txBody>
          <a:bodyPr/>
          <a:lstStyle/>
          <a:p>
            <a:pPr marL="0" marR="0">
              <a:lnSpc>
                <a:spcPct val="115000"/>
              </a:lnSpc>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summer(5) returns 5 + summer(4)</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summer(4) returns 4 + summer(3)</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summer(3) returns 3 + summer(2)</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summer(2) returns 2 + summer(1)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summer(1) returns 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15000"/>
              </a:lnSpc>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So in total, summer 5 returns 5 + 4 + 3 + 2 + 1</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All of these are added to return 15.</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57259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E5997-ABEB-CD66-B1D7-9F34EFF3FE0F}"/>
              </a:ext>
            </a:extLst>
          </p:cNvPr>
          <p:cNvSpPr>
            <a:spLocks noGrp="1"/>
          </p:cNvSpPr>
          <p:nvPr>
            <p:ph type="ctrTitle"/>
          </p:nvPr>
        </p:nvSpPr>
        <p:spPr/>
        <p:txBody>
          <a:bodyPr/>
          <a:lstStyle/>
          <a:p>
            <a:r>
              <a:rPr lang="en-US" dirty="0"/>
              <a:t>Week 8</a:t>
            </a:r>
          </a:p>
        </p:txBody>
      </p:sp>
      <p:sp>
        <p:nvSpPr>
          <p:cNvPr id="3" name="Subtitle 2">
            <a:extLst>
              <a:ext uri="{FF2B5EF4-FFF2-40B4-BE49-F238E27FC236}">
                <a16:creationId xmlns:a16="http://schemas.microsoft.com/office/drawing/2014/main" id="{C4E7FE1D-9974-523B-63F0-6A8B8B5A2AD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55729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779B1-0B5D-EC6F-1DB3-9AE04CCA9D6E}"/>
              </a:ext>
            </a:extLst>
          </p:cNvPr>
          <p:cNvSpPr>
            <a:spLocks noGrp="1"/>
          </p:cNvSpPr>
          <p:nvPr>
            <p:ph type="title"/>
          </p:nvPr>
        </p:nvSpPr>
        <p:spPr/>
        <p:txBody>
          <a:bodyPr/>
          <a:lstStyle/>
          <a:p>
            <a:r>
              <a:rPr lang="en-US" dirty="0"/>
              <a:t>Lists</a:t>
            </a:r>
          </a:p>
        </p:txBody>
      </p:sp>
      <p:sp>
        <p:nvSpPr>
          <p:cNvPr id="3" name="Content Placeholder 2">
            <a:extLst>
              <a:ext uri="{FF2B5EF4-FFF2-40B4-BE49-F238E27FC236}">
                <a16:creationId xmlns:a16="http://schemas.microsoft.com/office/drawing/2014/main" id="{D45BAE0E-12C7-F3E4-EFEB-18002AEE6AC8}"/>
              </a:ext>
            </a:extLst>
          </p:cNvPr>
          <p:cNvSpPr>
            <a:spLocks noGrp="1"/>
          </p:cNvSpPr>
          <p:nvPr>
            <p:ph idx="1"/>
          </p:nvPr>
        </p:nvSpPr>
        <p:spPr/>
        <p:txBody>
          <a:bodyPr/>
          <a:lstStyle/>
          <a:p>
            <a:r>
              <a:rPr lang="en-US" dirty="0"/>
              <a:t>Initialize a list variable by setting it equal to [] or list().</a:t>
            </a:r>
          </a:p>
          <a:p>
            <a:r>
              <a:rPr lang="en-US" dirty="0"/>
              <a:t>Use </a:t>
            </a:r>
            <a:r>
              <a:rPr lang="en-US" i="1" dirty="0" err="1"/>
              <a:t>listName</a:t>
            </a:r>
            <a:r>
              <a:rPr lang="en-US" dirty="0"/>
              <a:t>[</a:t>
            </a:r>
            <a:r>
              <a:rPr lang="en-US" i="1" dirty="0"/>
              <a:t>index</a:t>
            </a:r>
            <a:r>
              <a:rPr lang="en-US" dirty="0"/>
              <a:t>] to return a specific item from the list.</a:t>
            </a:r>
          </a:p>
          <a:p>
            <a:r>
              <a:rPr lang="en-US" dirty="0"/>
              <a:t>Index starts at 0 and counts up.</a:t>
            </a:r>
          </a:p>
          <a:p>
            <a:r>
              <a:rPr lang="en-US" dirty="0"/>
              <a:t>If a negative value is entered for the index, it will count from the back of the list.</a:t>
            </a:r>
          </a:p>
          <a:p>
            <a:r>
              <a:rPr lang="en-US" dirty="0"/>
              <a:t>If you specify an index that does not exist, you will get an error.</a:t>
            </a:r>
          </a:p>
          <a:p>
            <a:r>
              <a:rPr lang="en-US" dirty="0"/>
              <a:t>Use </a:t>
            </a:r>
            <a:r>
              <a:rPr lang="en-US" dirty="0" err="1"/>
              <a:t>len</a:t>
            </a:r>
            <a:r>
              <a:rPr lang="en-US" i="1" dirty="0"/>
              <a:t>(</a:t>
            </a:r>
            <a:r>
              <a:rPr lang="en-US" i="1" dirty="0" err="1"/>
              <a:t>listName</a:t>
            </a:r>
            <a:r>
              <a:rPr lang="en-US" i="1" dirty="0"/>
              <a:t>)</a:t>
            </a:r>
            <a:r>
              <a:rPr lang="en-US" dirty="0"/>
              <a:t> to return the length of the list.</a:t>
            </a:r>
          </a:p>
          <a:p>
            <a:r>
              <a:rPr lang="en-US" dirty="0" err="1"/>
              <a:t>len</a:t>
            </a:r>
            <a:r>
              <a:rPr lang="en-US" dirty="0"/>
              <a:t>() and [</a:t>
            </a:r>
            <a:r>
              <a:rPr lang="en-US" i="1" dirty="0"/>
              <a:t>index</a:t>
            </a:r>
            <a:r>
              <a:rPr lang="en-US" dirty="0"/>
              <a:t>] also work on strings.</a:t>
            </a:r>
            <a:endParaRPr lang="en-US" i="1" dirty="0"/>
          </a:p>
        </p:txBody>
      </p:sp>
    </p:spTree>
    <p:extLst>
      <p:ext uri="{BB962C8B-B14F-4D97-AF65-F5344CB8AC3E}">
        <p14:creationId xmlns:p14="http://schemas.microsoft.com/office/powerpoint/2010/main" val="27098469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7AED1-AAD2-4523-E174-1719BC6BF12D}"/>
              </a:ext>
            </a:extLst>
          </p:cNvPr>
          <p:cNvSpPr>
            <a:spLocks noGrp="1"/>
          </p:cNvSpPr>
          <p:nvPr>
            <p:ph type="title"/>
          </p:nvPr>
        </p:nvSpPr>
        <p:spPr/>
        <p:txBody>
          <a:bodyPr/>
          <a:lstStyle/>
          <a:p>
            <a:r>
              <a:rPr lang="en-US" dirty="0"/>
              <a:t>Enumerate Objects</a:t>
            </a:r>
          </a:p>
        </p:txBody>
      </p:sp>
      <p:sp>
        <p:nvSpPr>
          <p:cNvPr id="3" name="Content Placeholder 2">
            <a:extLst>
              <a:ext uri="{FF2B5EF4-FFF2-40B4-BE49-F238E27FC236}">
                <a16:creationId xmlns:a16="http://schemas.microsoft.com/office/drawing/2014/main" id="{453F7C81-AECF-6190-8CC6-D0CD5B7DC936}"/>
              </a:ext>
            </a:extLst>
          </p:cNvPr>
          <p:cNvSpPr>
            <a:spLocks noGrp="1"/>
          </p:cNvSpPr>
          <p:nvPr>
            <p:ph idx="1"/>
          </p:nvPr>
        </p:nvSpPr>
        <p:spPr/>
        <p:txBody>
          <a:bodyPr>
            <a:normAutofit fontScale="92500" lnSpcReduction="10000"/>
          </a:bodyPr>
          <a:lstStyle/>
          <a:p>
            <a:r>
              <a:rPr lang="en-US" dirty="0"/>
              <a:t>Enumerate objects allow you to return both the items in a list and their index together.</a:t>
            </a:r>
          </a:p>
          <a:p>
            <a:pPr marL="0" marR="0">
              <a:lnSpc>
                <a:spcPct val="115000"/>
              </a:lnSpc>
              <a:spcAft>
                <a:spcPts val="800"/>
              </a:spcAft>
              <a:buNone/>
            </a:pPr>
            <a:r>
              <a:rPr lang="en-US" dirty="0"/>
              <a:t>Here is an example (assuming cookies is a list):</a:t>
            </a:r>
            <a:br>
              <a:rPr lang="en-US" dirty="0"/>
            </a:br>
            <a:r>
              <a:rPr lang="en-US" kern="100" dirty="0">
                <a:effectLst/>
                <a:latin typeface="Times New Roman" panose="02020603050405020304" pitchFamily="18" charset="0"/>
                <a:ea typeface="Aptos" panose="020B0004020202020204" pitchFamily="34" charset="0"/>
                <a:cs typeface="Times New Roman" panose="02020603050405020304" pitchFamily="18" charset="0"/>
              </a:rPr>
              <a:t>for index, cookie in enumerate(cookies):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print(</a:t>
            </a:r>
            <a:r>
              <a:rPr lang="en-US" kern="100" dirty="0" err="1">
                <a:effectLst/>
                <a:latin typeface="Times New Roman" panose="02020603050405020304" pitchFamily="18" charset="0"/>
                <a:ea typeface="Aptos" panose="020B0004020202020204" pitchFamily="34" charset="0"/>
                <a:cs typeface="Times New Roman" panose="02020603050405020304" pitchFamily="18" charset="0"/>
              </a:rPr>
              <a:t>f"The</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 {cookie} is at rank: {index + 1}")</a:t>
            </a:r>
          </a:p>
          <a:p>
            <a:pPr marL="0" marR="0" indent="0">
              <a:lnSpc>
                <a:spcPct val="115000"/>
              </a:lnSpc>
              <a:spcAft>
                <a:spcPts val="800"/>
              </a:spcAft>
              <a:buNone/>
            </a:pPr>
            <a:endParaRPr lang="en-US" kern="100" dirty="0">
              <a:latin typeface="Times New Roman" panose="02020603050405020304" pitchFamily="18" charset="0"/>
              <a:ea typeface="Aptos" panose="020B0004020202020204" pitchFamily="34" charset="0"/>
              <a:cs typeface="Times New Roman" panose="02020603050405020304" pitchFamily="18" charset="0"/>
            </a:endParaRPr>
          </a:p>
          <a:p>
            <a:pPr marL="0" marR="0" indent="0">
              <a:lnSpc>
                <a:spcPct val="115000"/>
              </a:lnSpc>
              <a:spcAft>
                <a:spcPts val="800"/>
              </a:spcAft>
              <a:buNone/>
            </a:pPr>
            <a:r>
              <a:rPr lang="en-US" kern="100" dirty="0">
                <a:effectLst/>
                <a:latin typeface="Times New Roman" panose="02020603050405020304" pitchFamily="18" charset="0"/>
                <a:ea typeface="Aptos" panose="020B0004020202020204" pitchFamily="34" charset="0"/>
                <a:cs typeface="Times New Roman" panose="02020603050405020304" pitchFamily="18" charset="0"/>
              </a:rPr>
              <a:t>Notice how both the index and the item name can be retrieved from enumerate(cookies).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321890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593E3-0767-4645-3B11-7A1442CFE838}"/>
              </a:ext>
            </a:extLst>
          </p:cNvPr>
          <p:cNvSpPr>
            <a:spLocks noGrp="1"/>
          </p:cNvSpPr>
          <p:nvPr>
            <p:ph type="title"/>
          </p:nvPr>
        </p:nvSpPr>
        <p:spPr/>
        <p:txBody>
          <a:bodyPr/>
          <a:lstStyle/>
          <a:p>
            <a:r>
              <a:rPr lang="en-US" dirty="0"/>
              <a:t>List Slicing</a:t>
            </a:r>
          </a:p>
        </p:txBody>
      </p:sp>
      <p:sp>
        <p:nvSpPr>
          <p:cNvPr id="3" name="Content Placeholder 2">
            <a:extLst>
              <a:ext uri="{FF2B5EF4-FFF2-40B4-BE49-F238E27FC236}">
                <a16:creationId xmlns:a16="http://schemas.microsoft.com/office/drawing/2014/main" id="{66DFD413-2EE7-D44C-7CF4-E7B8A7FBBF4D}"/>
              </a:ext>
            </a:extLst>
          </p:cNvPr>
          <p:cNvSpPr>
            <a:spLocks noGrp="1"/>
          </p:cNvSpPr>
          <p:nvPr>
            <p:ph idx="1"/>
          </p:nvPr>
        </p:nvSpPr>
        <p:spPr/>
        <p:txBody>
          <a:bodyPr/>
          <a:lstStyle/>
          <a:p>
            <a:r>
              <a:rPr lang="en-US" dirty="0"/>
              <a:t>You can slice a list to get another list.</a:t>
            </a:r>
          </a:p>
          <a:p>
            <a:r>
              <a:rPr lang="en-US" dirty="0"/>
              <a:t>Slicing uses the syntax </a:t>
            </a:r>
            <a:r>
              <a:rPr lang="en-US" i="1" dirty="0" err="1"/>
              <a:t>listName</a:t>
            </a:r>
            <a:r>
              <a:rPr lang="en-US" i="1" dirty="0"/>
              <a:t>[</a:t>
            </a:r>
            <a:r>
              <a:rPr lang="en-US" i="1" dirty="0" err="1"/>
              <a:t>x:y</a:t>
            </a:r>
            <a:r>
              <a:rPr lang="en-US" i="1" dirty="0"/>
              <a:t>]</a:t>
            </a:r>
          </a:p>
          <a:p>
            <a:r>
              <a:rPr lang="en-US" dirty="0"/>
              <a:t>The new list will contain everything from index x (inclusive) to index y (exclusive).</a:t>
            </a:r>
          </a:p>
        </p:txBody>
      </p:sp>
    </p:spTree>
    <p:extLst>
      <p:ext uri="{BB962C8B-B14F-4D97-AF65-F5344CB8AC3E}">
        <p14:creationId xmlns:p14="http://schemas.microsoft.com/office/powerpoint/2010/main" val="780089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5AF2-6CAE-F3E8-42D5-5A91804BBDAE}"/>
              </a:ext>
            </a:extLst>
          </p:cNvPr>
          <p:cNvSpPr>
            <a:spLocks noGrp="1"/>
          </p:cNvSpPr>
          <p:nvPr>
            <p:ph type="ctrTitle"/>
          </p:nvPr>
        </p:nvSpPr>
        <p:spPr/>
        <p:txBody>
          <a:bodyPr/>
          <a:lstStyle/>
          <a:p>
            <a:r>
              <a:rPr lang="en-US" dirty="0"/>
              <a:t>Week 10</a:t>
            </a:r>
          </a:p>
        </p:txBody>
      </p:sp>
      <p:sp>
        <p:nvSpPr>
          <p:cNvPr id="3" name="Subtitle 2">
            <a:extLst>
              <a:ext uri="{FF2B5EF4-FFF2-40B4-BE49-F238E27FC236}">
                <a16:creationId xmlns:a16="http://schemas.microsoft.com/office/drawing/2014/main" id="{A8DB8549-6DAF-78EA-82C4-015DA4E5CCB6}"/>
              </a:ext>
            </a:extLst>
          </p:cNvPr>
          <p:cNvSpPr>
            <a:spLocks noGrp="1"/>
          </p:cNvSpPr>
          <p:nvPr>
            <p:ph type="subTitle" idx="1"/>
          </p:nvPr>
        </p:nvSpPr>
        <p:spPr/>
        <p:txBody>
          <a:bodyPr/>
          <a:lstStyle/>
          <a:p>
            <a:r>
              <a:rPr lang="en-US" dirty="0"/>
              <a:t>Week 9 was skipped because it was midterm week</a:t>
            </a:r>
          </a:p>
        </p:txBody>
      </p:sp>
    </p:spTree>
    <p:extLst>
      <p:ext uri="{BB962C8B-B14F-4D97-AF65-F5344CB8AC3E}">
        <p14:creationId xmlns:p14="http://schemas.microsoft.com/office/powerpoint/2010/main" val="3739813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6C9F5-2685-E216-ECD1-6FBA117AEB63}"/>
              </a:ext>
            </a:extLst>
          </p:cNvPr>
          <p:cNvSpPr>
            <a:spLocks noGrp="1"/>
          </p:cNvSpPr>
          <p:nvPr>
            <p:ph type="title"/>
          </p:nvPr>
        </p:nvSpPr>
        <p:spPr/>
        <p:txBody>
          <a:bodyPr/>
          <a:lstStyle/>
          <a:p>
            <a:r>
              <a:rPr lang="en-US" dirty="0"/>
              <a:t>Adding to a List</a:t>
            </a:r>
          </a:p>
        </p:txBody>
      </p:sp>
      <p:sp>
        <p:nvSpPr>
          <p:cNvPr id="3" name="Content Placeholder 2">
            <a:extLst>
              <a:ext uri="{FF2B5EF4-FFF2-40B4-BE49-F238E27FC236}">
                <a16:creationId xmlns:a16="http://schemas.microsoft.com/office/drawing/2014/main" id="{9B009CEB-5EC2-160A-5F12-58364EB874FD}"/>
              </a:ext>
            </a:extLst>
          </p:cNvPr>
          <p:cNvSpPr>
            <a:spLocks noGrp="1"/>
          </p:cNvSpPr>
          <p:nvPr>
            <p:ph idx="1"/>
          </p:nvPr>
        </p:nvSpPr>
        <p:spPr/>
        <p:txBody>
          <a:bodyPr/>
          <a:lstStyle/>
          <a:p>
            <a:r>
              <a:rPr lang="en-US" dirty="0"/>
              <a:t>List1.append(</a:t>
            </a:r>
            <a:r>
              <a:rPr lang="en-US" dirty="0" err="1"/>
              <a:t>elem</a:t>
            </a:r>
            <a:r>
              <a:rPr lang="en-US" dirty="0"/>
              <a:t>) adds an element to the end of a list.</a:t>
            </a:r>
          </a:p>
          <a:p>
            <a:r>
              <a:rPr lang="en-US" dirty="0"/>
              <a:t>List1.inset(index, </a:t>
            </a:r>
            <a:r>
              <a:rPr lang="en-US" dirty="0" err="1"/>
              <a:t>elem</a:t>
            </a:r>
            <a:r>
              <a:rPr lang="en-US" dirty="0"/>
              <a:t>) adds an element to the list at  the appropriate index, shifting elements to the right.</a:t>
            </a:r>
          </a:p>
          <a:p>
            <a:r>
              <a:rPr lang="en-US" dirty="0"/>
              <a:t>List1.extend(list2) adds the elements in list2 to the end of list1</a:t>
            </a:r>
          </a:p>
          <a:p>
            <a:endParaRPr lang="en-US" dirty="0"/>
          </a:p>
          <a:p>
            <a:r>
              <a:rPr lang="en-US" dirty="0"/>
              <a:t>min() and max() can be used to find the minimum or maximum values of a list respectively. (For string values, letters later in the alphabet are considered to be “higher”)</a:t>
            </a:r>
          </a:p>
        </p:txBody>
      </p:sp>
    </p:spTree>
    <p:extLst>
      <p:ext uri="{BB962C8B-B14F-4D97-AF65-F5344CB8AC3E}">
        <p14:creationId xmlns:p14="http://schemas.microsoft.com/office/powerpoint/2010/main" val="13140141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A888B-162A-AED1-FFE9-4B4E8B1A2BC6}"/>
              </a:ext>
            </a:extLst>
          </p:cNvPr>
          <p:cNvSpPr>
            <a:spLocks noGrp="1"/>
          </p:cNvSpPr>
          <p:nvPr>
            <p:ph type="title"/>
          </p:nvPr>
        </p:nvSpPr>
        <p:spPr/>
        <p:txBody>
          <a:bodyPr/>
          <a:lstStyle/>
          <a:p>
            <a:r>
              <a:rPr lang="en-US" dirty="0"/>
              <a:t>Deleting From a List</a:t>
            </a:r>
          </a:p>
        </p:txBody>
      </p:sp>
      <p:sp>
        <p:nvSpPr>
          <p:cNvPr id="3" name="Content Placeholder 2">
            <a:extLst>
              <a:ext uri="{FF2B5EF4-FFF2-40B4-BE49-F238E27FC236}">
                <a16:creationId xmlns:a16="http://schemas.microsoft.com/office/drawing/2014/main" id="{03AA6C94-08C9-7F37-60DD-6E414720F7B3}"/>
              </a:ext>
            </a:extLst>
          </p:cNvPr>
          <p:cNvSpPr>
            <a:spLocks noGrp="1"/>
          </p:cNvSpPr>
          <p:nvPr>
            <p:ph idx="1"/>
          </p:nvPr>
        </p:nvSpPr>
        <p:spPr/>
        <p:txBody>
          <a:bodyPr/>
          <a:lstStyle/>
          <a:p>
            <a:r>
              <a:rPr lang="en-US" dirty="0"/>
              <a:t>del list[index]</a:t>
            </a:r>
          </a:p>
          <a:p>
            <a:r>
              <a:rPr lang="en-US" dirty="0"/>
              <a:t>The above code will remove the element from the list at the specified index.</a:t>
            </a:r>
          </a:p>
          <a:p>
            <a:r>
              <a:rPr lang="en-US" dirty="0"/>
              <a:t>You can also use the remove() method to remove the first </a:t>
            </a:r>
            <a:r>
              <a:rPr lang="en-US" dirty="0" err="1"/>
              <a:t>occurance</a:t>
            </a:r>
            <a:r>
              <a:rPr lang="en-US" dirty="0"/>
              <a:t> specified element from the list, no matter which index it is at.</a:t>
            </a:r>
          </a:p>
          <a:p>
            <a:r>
              <a:rPr lang="en-US" dirty="0"/>
              <a:t>remove() returns an error if the element s not found!</a:t>
            </a:r>
          </a:p>
        </p:txBody>
      </p:sp>
    </p:spTree>
    <p:extLst>
      <p:ext uri="{BB962C8B-B14F-4D97-AF65-F5344CB8AC3E}">
        <p14:creationId xmlns:p14="http://schemas.microsoft.com/office/powerpoint/2010/main" val="13928499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9F6E-FD7A-DAC2-FBC6-B3A7A2791428}"/>
              </a:ext>
            </a:extLst>
          </p:cNvPr>
          <p:cNvSpPr>
            <a:spLocks noGrp="1"/>
          </p:cNvSpPr>
          <p:nvPr>
            <p:ph type="title"/>
          </p:nvPr>
        </p:nvSpPr>
        <p:spPr/>
        <p:txBody>
          <a:bodyPr/>
          <a:lstStyle/>
          <a:p>
            <a:r>
              <a:rPr lang="en-US" dirty="0"/>
              <a:t>More With Lists</a:t>
            </a:r>
          </a:p>
        </p:txBody>
      </p:sp>
      <p:sp>
        <p:nvSpPr>
          <p:cNvPr id="3" name="Content Placeholder 2">
            <a:extLst>
              <a:ext uri="{FF2B5EF4-FFF2-40B4-BE49-F238E27FC236}">
                <a16:creationId xmlns:a16="http://schemas.microsoft.com/office/drawing/2014/main" id="{FD3C3964-075F-58BE-E8A4-AAB665C27123}"/>
              </a:ext>
            </a:extLst>
          </p:cNvPr>
          <p:cNvSpPr>
            <a:spLocks noGrp="1"/>
          </p:cNvSpPr>
          <p:nvPr>
            <p:ph idx="1"/>
          </p:nvPr>
        </p:nvSpPr>
        <p:spPr/>
        <p:txBody>
          <a:bodyPr/>
          <a:lstStyle/>
          <a:p>
            <a:r>
              <a:rPr lang="en-US" dirty="0"/>
              <a:t>Use the reverse() method to reverse the order of all elements in a list.</a:t>
            </a:r>
          </a:p>
          <a:p>
            <a:r>
              <a:rPr lang="en-US" dirty="0"/>
              <a:t>You can use the in keyword in conditional statements. This will be true is the element is in the list.</a:t>
            </a:r>
          </a:p>
          <a:p>
            <a:r>
              <a:rPr lang="en-US" dirty="0"/>
              <a:t>Index(</a:t>
            </a:r>
            <a:r>
              <a:rPr lang="en-US" dirty="0" err="1"/>
              <a:t>elem</a:t>
            </a:r>
            <a:r>
              <a:rPr lang="en-US" dirty="0"/>
              <a:t>) will return the index of the specified element in the list. This will cause an error if it is not found.</a:t>
            </a:r>
          </a:p>
        </p:txBody>
      </p:sp>
    </p:spTree>
    <p:extLst>
      <p:ext uri="{BB962C8B-B14F-4D97-AF65-F5344CB8AC3E}">
        <p14:creationId xmlns:p14="http://schemas.microsoft.com/office/powerpoint/2010/main" val="3945057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E05F-04B7-8258-272F-FB73989C88B2}"/>
              </a:ext>
            </a:extLst>
          </p:cNvPr>
          <p:cNvSpPr>
            <a:spLocks noGrp="1"/>
          </p:cNvSpPr>
          <p:nvPr>
            <p:ph type="title"/>
          </p:nvPr>
        </p:nvSpPr>
        <p:spPr/>
        <p:txBody>
          <a:bodyPr/>
          <a:lstStyle/>
          <a:p>
            <a:r>
              <a:rPr lang="en-US" dirty="0"/>
              <a:t>Low Level vs High Level Languages</a:t>
            </a:r>
          </a:p>
        </p:txBody>
      </p:sp>
      <p:sp>
        <p:nvSpPr>
          <p:cNvPr id="3" name="Content Placeholder 2">
            <a:extLst>
              <a:ext uri="{FF2B5EF4-FFF2-40B4-BE49-F238E27FC236}">
                <a16:creationId xmlns:a16="http://schemas.microsoft.com/office/drawing/2014/main" id="{6140BE42-46B0-53F9-5517-E4921DB802D8}"/>
              </a:ext>
            </a:extLst>
          </p:cNvPr>
          <p:cNvSpPr>
            <a:spLocks noGrp="1"/>
          </p:cNvSpPr>
          <p:nvPr>
            <p:ph idx="1"/>
          </p:nvPr>
        </p:nvSpPr>
        <p:spPr/>
        <p:txBody>
          <a:bodyPr/>
          <a:lstStyle/>
          <a:p>
            <a:r>
              <a:rPr lang="en-US" dirty="0"/>
              <a:t>Low level languages are things like machine code. It’s function is not immediately obvious.</a:t>
            </a:r>
          </a:p>
          <a:p>
            <a:r>
              <a:rPr lang="en-US" dirty="0"/>
              <a:t>High level languages are easier for humans to use. By using words, it is easier to discern their purpose.</a:t>
            </a:r>
          </a:p>
          <a:p>
            <a:r>
              <a:rPr lang="en-US" dirty="0"/>
              <a:t>Python is a high level language.</a:t>
            </a:r>
          </a:p>
        </p:txBody>
      </p:sp>
    </p:spTree>
    <p:extLst>
      <p:ext uri="{BB962C8B-B14F-4D97-AF65-F5344CB8AC3E}">
        <p14:creationId xmlns:p14="http://schemas.microsoft.com/office/powerpoint/2010/main" val="8570863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0DA8-9BB0-90D7-5AB1-54F0D37C44D1}"/>
              </a:ext>
            </a:extLst>
          </p:cNvPr>
          <p:cNvSpPr>
            <a:spLocks noGrp="1"/>
          </p:cNvSpPr>
          <p:nvPr>
            <p:ph type="title"/>
          </p:nvPr>
        </p:nvSpPr>
        <p:spPr/>
        <p:txBody>
          <a:bodyPr/>
          <a:lstStyle/>
          <a:p>
            <a:r>
              <a:rPr lang="en-US" dirty="0"/>
              <a:t>Aliasing</a:t>
            </a:r>
          </a:p>
        </p:txBody>
      </p:sp>
      <p:sp>
        <p:nvSpPr>
          <p:cNvPr id="3" name="Content Placeholder 2">
            <a:extLst>
              <a:ext uri="{FF2B5EF4-FFF2-40B4-BE49-F238E27FC236}">
                <a16:creationId xmlns:a16="http://schemas.microsoft.com/office/drawing/2014/main" id="{67999913-BBAC-7BA8-D1CB-1D4ECC68AD59}"/>
              </a:ext>
            </a:extLst>
          </p:cNvPr>
          <p:cNvSpPr>
            <a:spLocks noGrp="1"/>
          </p:cNvSpPr>
          <p:nvPr>
            <p:ph idx="1"/>
          </p:nvPr>
        </p:nvSpPr>
        <p:spPr/>
        <p:txBody>
          <a:bodyPr/>
          <a:lstStyle/>
          <a:p>
            <a:r>
              <a:rPr lang="en-US" dirty="0"/>
              <a:t>Aliasing is when you make two different variable names refer to the same list.</a:t>
            </a:r>
          </a:p>
          <a:p>
            <a:r>
              <a:rPr lang="en-US" dirty="0"/>
              <a:t>When you change one of the variables, the other one will change with it, since both variables refer to the same list.</a:t>
            </a:r>
          </a:p>
        </p:txBody>
      </p:sp>
    </p:spTree>
    <p:extLst>
      <p:ext uri="{BB962C8B-B14F-4D97-AF65-F5344CB8AC3E}">
        <p14:creationId xmlns:p14="http://schemas.microsoft.com/office/powerpoint/2010/main" val="21992779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A749E-F267-DB96-7095-BD43376C4D50}"/>
              </a:ext>
            </a:extLst>
          </p:cNvPr>
          <p:cNvSpPr>
            <a:spLocks noGrp="1"/>
          </p:cNvSpPr>
          <p:nvPr>
            <p:ph type="ctrTitle"/>
          </p:nvPr>
        </p:nvSpPr>
        <p:spPr/>
        <p:txBody>
          <a:bodyPr/>
          <a:lstStyle/>
          <a:p>
            <a:r>
              <a:rPr lang="en-US" dirty="0"/>
              <a:t>Week 11 / 12</a:t>
            </a:r>
          </a:p>
        </p:txBody>
      </p:sp>
      <p:sp>
        <p:nvSpPr>
          <p:cNvPr id="3" name="Subtitle 2">
            <a:extLst>
              <a:ext uri="{FF2B5EF4-FFF2-40B4-BE49-F238E27FC236}">
                <a16:creationId xmlns:a16="http://schemas.microsoft.com/office/drawing/2014/main" id="{B58C2367-8289-907B-2BFD-76F7204E6B7D}"/>
              </a:ext>
            </a:extLst>
          </p:cNvPr>
          <p:cNvSpPr>
            <a:spLocks noGrp="1"/>
          </p:cNvSpPr>
          <p:nvPr>
            <p:ph type="subTitle" idx="1"/>
          </p:nvPr>
        </p:nvSpPr>
        <p:spPr/>
        <p:txBody>
          <a:bodyPr/>
          <a:lstStyle/>
          <a:p>
            <a:r>
              <a:rPr lang="en-US" dirty="0"/>
              <a:t>These weeks had significant overlap, so I am including them in the same section.</a:t>
            </a:r>
          </a:p>
        </p:txBody>
      </p:sp>
    </p:spTree>
    <p:extLst>
      <p:ext uri="{BB962C8B-B14F-4D97-AF65-F5344CB8AC3E}">
        <p14:creationId xmlns:p14="http://schemas.microsoft.com/office/powerpoint/2010/main" val="6647037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380CF-8A6D-CD33-85DF-DF0763447360}"/>
              </a:ext>
            </a:extLst>
          </p:cNvPr>
          <p:cNvSpPr>
            <a:spLocks noGrp="1"/>
          </p:cNvSpPr>
          <p:nvPr>
            <p:ph type="title"/>
          </p:nvPr>
        </p:nvSpPr>
        <p:spPr/>
        <p:txBody>
          <a:bodyPr/>
          <a:lstStyle/>
          <a:p>
            <a:r>
              <a:rPr lang="en-US" dirty="0"/>
              <a:t>2D Lists</a:t>
            </a:r>
          </a:p>
        </p:txBody>
      </p:sp>
      <p:sp>
        <p:nvSpPr>
          <p:cNvPr id="3" name="Content Placeholder 2">
            <a:extLst>
              <a:ext uri="{FF2B5EF4-FFF2-40B4-BE49-F238E27FC236}">
                <a16:creationId xmlns:a16="http://schemas.microsoft.com/office/drawing/2014/main" id="{9139A8DA-D1A6-3ECD-3D8C-07D4767231B5}"/>
              </a:ext>
            </a:extLst>
          </p:cNvPr>
          <p:cNvSpPr>
            <a:spLocks noGrp="1"/>
          </p:cNvSpPr>
          <p:nvPr>
            <p:ph idx="1"/>
          </p:nvPr>
        </p:nvSpPr>
        <p:spPr/>
        <p:txBody>
          <a:bodyPr/>
          <a:lstStyle/>
          <a:p>
            <a:r>
              <a:rPr lang="en-US" dirty="0"/>
              <a:t>A 2D list is a list that contains other lists.</a:t>
            </a:r>
          </a:p>
          <a:p>
            <a:r>
              <a:rPr lang="en-US" dirty="0"/>
              <a:t>To get a specific element from one of the inner lists, you must specify the index of both lists. Example: </a:t>
            </a:r>
            <a:r>
              <a:rPr lang="en-US" dirty="0" err="1"/>
              <a:t>my_list</a:t>
            </a:r>
            <a:r>
              <a:rPr lang="en-US" dirty="0"/>
              <a:t>[1][2]. This will return the element in index 2 of the list located at index 1.</a:t>
            </a:r>
          </a:p>
          <a:p>
            <a:r>
              <a:rPr lang="en-US" dirty="0"/>
              <a:t>A 2D list is called a table if each element is a list of equal length.</a:t>
            </a:r>
          </a:p>
          <a:p>
            <a:r>
              <a:rPr lang="en-US" dirty="0"/>
              <a:t>If a 2D list contains multiple lists that have different lengths, it is instead called a ragged list.</a:t>
            </a:r>
          </a:p>
        </p:txBody>
      </p:sp>
    </p:spTree>
    <p:extLst>
      <p:ext uri="{BB962C8B-B14F-4D97-AF65-F5344CB8AC3E}">
        <p14:creationId xmlns:p14="http://schemas.microsoft.com/office/powerpoint/2010/main" val="34807356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1326-4A51-A992-554F-F918790F1222}"/>
              </a:ext>
            </a:extLst>
          </p:cNvPr>
          <p:cNvSpPr>
            <a:spLocks noGrp="1"/>
          </p:cNvSpPr>
          <p:nvPr>
            <p:ph type="title"/>
          </p:nvPr>
        </p:nvSpPr>
        <p:spPr/>
        <p:txBody>
          <a:bodyPr/>
          <a:lstStyle/>
          <a:p>
            <a:r>
              <a:rPr lang="en-US" dirty="0"/>
              <a:t>Sequence Comparison</a:t>
            </a:r>
          </a:p>
        </p:txBody>
      </p:sp>
      <p:sp>
        <p:nvSpPr>
          <p:cNvPr id="3" name="Content Placeholder 2">
            <a:extLst>
              <a:ext uri="{FF2B5EF4-FFF2-40B4-BE49-F238E27FC236}">
                <a16:creationId xmlns:a16="http://schemas.microsoft.com/office/drawing/2014/main" id="{44BCEBF2-7E18-29F2-8C36-EB5D8C09189B}"/>
              </a:ext>
            </a:extLst>
          </p:cNvPr>
          <p:cNvSpPr>
            <a:spLocks noGrp="1"/>
          </p:cNvSpPr>
          <p:nvPr>
            <p:ph idx="1"/>
          </p:nvPr>
        </p:nvSpPr>
        <p:spPr/>
        <p:txBody>
          <a:bodyPr/>
          <a:lstStyle/>
          <a:p>
            <a:r>
              <a:rPr lang="en-US" dirty="0"/>
              <a:t>The first number is checked to determine which sequence is greater.</a:t>
            </a:r>
          </a:p>
          <a:p>
            <a:r>
              <a:rPr lang="en-US" dirty="0"/>
              <a:t>If both numbers are equal, it compares the next number, and the next one, and so on.</a:t>
            </a:r>
          </a:p>
          <a:p>
            <a:r>
              <a:rPr lang="en-US" dirty="0"/>
              <a:t>If two list are the same except one is longer, the longer list is greater.</a:t>
            </a:r>
          </a:p>
        </p:txBody>
      </p:sp>
    </p:spTree>
    <p:extLst>
      <p:ext uri="{BB962C8B-B14F-4D97-AF65-F5344CB8AC3E}">
        <p14:creationId xmlns:p14="http://schemas.microsoft.com/office/powerpoint/2010/main" val="2121901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8776D-832C-D755-0D47-971D3CD1A3B3}"/>
              </a:ext>
            </a:extLst>
          </p:cNvPr>
          <p:cNvSpPr>
            <a:spLocks noGrp="1"/>
          </p:cNvSpPr>
          <p:nvPr>
            <p:ph type="title"/>
          </p:nvPr>
        </p:nvSpPr>
        <p:spPr/>
        <p:txBody>
          <a:bodyPr/>
          <a:lstStyle/>
          <a:p>
            <a:r>
              <a:rPr lang="en-US" dirty="0"/>
              <a:t>Try and Except</a:t>
            </a:r>
          </a:p>
        </p:txBody>
      </p:sp>
      <p:sp>
        <p:nvSpPr>
          <p:cNvPr id="3" name="Content Placeholder 2">
            <a:extLst>
              <a:ext uri="{FF2B5EF4-FFF2-40B4-BE49-F238E27FC236}">
                <a16:creationId xmlns:a16="http://schemas.microsoft.com/office/drawing/2014/main" id="{FE8BE9A2-D617-F339-63DD-E04AB9E1F8AA}"/>
              </a:ext>
            </a:extLst>
          </p:cNvPr>
          <p:cNvSpPr>
            <a:spLocks noGrp="1"/>
          </p:cNvSpPr>
          <p:nvPr>
            <p:ph idx="1"/>
          </p:nvPr>
        </p:nvSpPr>
        <p:spPr/>
        <p:txBody>
          <a:bodyPr>
            <a:normAutofit fontScale="92500" lnSpcReduction="10000"/>
          </a:bodyPr>
          <a:lstStyle/>
          <a:p>
            <a:r>
              <a:rPr lang="en-US" dirty="0"/>
              <a:t>The program will attempt to execute the code within the try block. If the program encounters an error, it will immediately stop, and instead execute the code in the corresponding except block.</a:t>
            </a:r>
          </a:p>
          <a:p>
            <a:r>
              <a:rPr lang="en-US" dirty="0"/>
              <a:t>You can have multiple different except blocks, each of which specifies a different error type. These except blocks work like </a:t>
            </a:r>
            <a:r>
              <a:rPr lang="en-US" dirty="0" err="1"/>
              <a:t>elif</a:t>
            </a:r>
            <a:r>
              <a:rPr lang="en-US" dirty="0"/>
              <a:t> statements. The first except block that catches the exception will execute, but none of the others will.</a:t>
            </a:r>
          </a:p>
          <a:p>
            <a:r>
              <a:rPr lang="en-US" dirty="0"/>
              <a:t>If no exception type is specified, the except block will catch any exception.</a:t>
            </a:r>
          </a:p>
          <a:p>
            <a:r>
              <a:rPr lang="en-US" dirty="0"/>
              <a:t>A finally block can be used after try/except blocks. The code in a finally block will always execute after the try and except blocks have finished.</a:t>
            </a:r>
          </a:p>
        </p:txBody>
      </p:sp>
    </p:spTree>
    <p:extLst>
      <p:ext uri="{BB962C8B-B14F-4D97-AF65-F5344CB8AC3E}">
        <p14:creationId xmlns:p14="http://schemas.microsoft.com/office/powerpoint/2010/main" val="35688937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4E56B-79B3-41F8-4EE1-E2B85D63731C}"/>
              </a:ext>
            </a:extLst>
          </p:cNvPr>
          <p:cNvSpPr>
            <a:spLocks noGrp="1"/>
          </p:cNvSpPr>
          <p:nvPr>
            <p:ph type="title"/>
          </p:nvPr>
        </p:nvSpPr>
        <p:spPr/>
        <p:txBody>
          <a:bodyPr/>
          <a:lstStyle/>
          <a:p>
            <a:r>
              <a:rPr lang="en-US" dirty="0"/>
              <a:t>Common Error Types</a:t>
            </a:r>
          </a:p>
        </p:txBody>
      </p:sp>
      <p:sp>
        <p:nvSpPr>
          <p:cNvPr id="3" name="Content Placeholder 2">
            <a:extLst>
              <a:ext uri="{FF2B5EF4-FFF2-40B4-BE49-F238E27FC236}">
                <a16:creationId xmlns:a16="http://schemas.microsoft.com/office/drawing/2014/main" id="{454A6256-A601-97ED-5201-9243B0DF3237}"/>
              </a:ext>
            </a:extLst>
          </p:cNvPr>
          <p:cNvSpPr>
            <a:spLocks noGrp="1"/>
          </p:cNvSpPr>
          <p:nvPr>
            <p:ph idx="1"/>
          </p:nvPr>
        </p:nvSpPr>
        <p:spPr/>
        <p:txBody>
          <a:bodyPr/>
          <a:lstStyle/>
          <a:p>
            <a:r>
              <a:rPr lang="en-US" dirty="0" err="1"/>
              <a:t>ValueError</a:t>
            </a:r>
            <a:r>
              <a:rPr lang="en-US" dirty="0"/>
              <a:t>: raised when the wrong data type is used for a function.</a:t>
            </a:r>
          </a:p>
          <a:p>
            <a:r>
              <a:rPr lang="en-US" dirty="0" err="1"/>
              <a:t>TypeError</a:t>
            </a:r>
            <a:r>
              <a:rPr lang="en-US" dirty="0"/>
              <a:t>: raised when the program attempts an invalid operation for a data type.</a:t>
            </a:r>
          </a:p>
          <a:p>
            <a:r>
              <a:rPr lang="en-US" dirty="0" err="1"/>
              <a:t>IndexError</a:t>
            </a:r>
            <a:r>
              <a:rPr lang="en-US" dirty="0"/>
              <a:t>: raised when you attempt to access an index that does not exist.</a:t>
            </a:r>
          </a:p>
          <a:p>
            <a:r>
              <a:rPr lang="en-US" dirty="0" err="1"/>
              <a:t>ZeroDivisionError</a:t>
            </a:r>
            <a:r>
              <a:rPr lang="en-US" dirty="0"/>
              <a:t>: raised when you attempt to divide something by 0.</a:t>
            </a:r>
          </a:p>
        </p:txBody>
      </p:sp>
    </p:spTree>
    <p:extLst>
      <p:ext uri="{BB962C8B-B14F-4D97-AF65-F5344CB8AC3E}">
        <p14:creationId xmlns:p14="http://schemas.microsoft.com/office/powerpoint/2010/main" val="18301528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460D4-0366-D4A1-0579-8970DEC41074}"/>
              </a:ext>
            </a:extLst>
          </p:cNvPr>
          <p:cNvSpPr>
            <a:spLocks noGrp="1"/>
          </p:cNvSpPr>
          <p:nvPr>
            <p:ph type="title"/>
          </p:nvPr>
        </p:nvSpPr>
        <p:spPr/>
        <p:txBody>
          <a:bodyPr/>
          <a:lstStyle/>
          <a:p>
            <a:r>
              <a:rPr lang="en-US" dirty="0"/>
              <a:t>Tuples</a:t>
            </a:r>
          </a:p>
        </p:txBody>
      </p:sp>
      <p:sp>
        <p:nvSpPr>
          <p:cNvPr id="3" name="Content Placeholder 2">
            <a:extLst>
              <a:ext uri="{FF2B5EF4-FFF2-40B4-BE49-F238E27FC236}">
                <a16:creationId xmlns:a16="http://schemas.microsoft.com/office/drawing/2014/main" id="{B877F03E-190A-A78B-D9A3-C06BF62CF03A}"/>
              </a:ext>
            </a:extLst>
          </p:cNvPr>
          <p:cNvSpPr>
            <a:spLocks noGrp="1"/>
          </p:cNvSpPr>
          <p:nvPr>
            <p:ph idx="1"/>
          </p:nvPr>
        </p:nvSpPr>
        <p:spPr/>
        <p:txBody>
          <a:bodyPr/>
          <a:lstStyle/>
          <a:p>
            <a:r>
              <a:rPr lang="en-US" dirty="0"/>
              <a:t>Tuples are almost identical to lists, except they are immutable.</a:t>
            </a:r>
          </a:p>
          <a:p>
            <a:r>
              <a:rPr lang="en-US" dirty="0"/>
              <a:t>This means that the elements of a tuple can never be changed.</a:t>
            </a:r>
          </a:p>
          <a:p>
            <a:r>
              <a:rPr lang="en-US" dirty="0"/>
              <a:t>Tuples look the same as lists, but they use parenthesis () instead of brackets [].</a:t>
            </a:r>
          </a:p>
          <a:p>
            <a:r>
              <a:rPr lang="en-US" dirty="0"/>
              <a:t>Tuples can be accessed using index, just like a list.</a:t>
            </a:r>
          </a:p>
        </p:txBody>
      </p:sp>
    </p:spTree>
    <p:extLst>
      <p:ext uri="{BB962C8B-B14F-4D97-AF65-F5344CB8AC3E}">
        <p14:creationId xmlns:p14="http://schemas.microsoft.com/office/powerpoint/2010/main" val="4239716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E6C5F-F298-E09E-3BFA-E97ABB0F74D8}"/>
              </a:ext>
            </a:extLst>
          </p:cNvPr>
          <p:cNvSpPr>
            <a:spLocks noGrp="1"/>
          </p:cNvSpPr>
          <p:nvPr>
            <p:ph type="ctrTitle"/>
          </p:nvPr>
        </p:nvSpPr>
        <p:spPr/>
        <p:txBody>
          <a:bodyPr/>
          <a:lstStyle/>
          <a:p>
            <a:r>
              <a:rPr lang="en-US" dirty="0"/>
              <a:t>Week 13</a:t>
            </a:r>
          </a:p>
        </p:txBody>
      </p:sp>
      <p:sp>
        <p:nvSpPr>
          <p:cNvPr id="3" name="Subtitle 2">
            <a:extLst>
              <a:ext uri="{FF2B5EF4-FFF2-40B4-BE49-F238E27FC236}">
                <a16:creationId xmlns:a16="http://schemas.microsoft.com/office/drawing/2014/main" id="{0A1BE1CF-C249-7D27-F747-0B9F46BDA60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449579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BF72-5A49-5370-C27B-1CB278101AEE}"/>
              </a:ext>
            </a:extLst>
          </p:cNvPr>
          <p:cNvSpPr>
            <a:spLocks noGrp="1"/>
          </p:cNvSpPr>
          <p:nvPr>
            <p:ph type="title"/>
          </p:nvPr>
        </p:nvSpPr>
        <p:spPr/>
        <p:txBody>
          <a:bodyPr/>
          <a:lstStyle/>
          <a:p>
            <a:r>
              <a:rPr lang="en-US" dirty="0"/>
              <a:t>Opening Files</a:t>
            </a:r>
          </a:p>
        </p:txBody>
      </p:sp>
      <p:sp>
        <p:nvSpPr>
          <p:cNvPr id="3" name="Content Placeholder 2">
            <a:extLst>
              <a:ext uri="{FF2B5EF4-FFF2-40B4-BE49-F238E27FC236}">
                <a16:creationId xmlns:a16="http://schemas.microsoft.com/office/drawing/2014/main" id="{7A7C2D40-8EE2-C59A-1A5C-DA3CF902807A}"/>
              </a:ext>
            </a:extLst>
          </p:cNvPr>
          <p:cNvSpPr>
            <a:spLocks noGrp="1"/>
          </p:cNvSpPr>
          <p:nvPr>
            <p:ph idx="1"/>
          </p:nvPr>
        </p:nvSpPr>
        <p:spPr/>
        <p:txBody>
          <a:bodyPr>
            <a:normAutofit fontScale="92500" lnSpcReduction="20000"/>
          </a:bodyPr>
          <a:lstStyle/>
          <a:p>
            <a:r>
              <a:rPr lang="en-US" dirty="0"/>
              <a:t>When you open a file, you create a file object.</a:t>
            </a:r>
          </a:p>
          <a:p>
            <a:r>
              <a:rPr lang="en-US" dirty="0"/>
              <a:t>Example: </a:t>
            </a:r>
            <a:r>
              <a:rPr lang="en-US" dirty="0" err="1"/>
              <a:t>my_file</a:t>
            </a:r>
            <a:r>
              <a:rPr lang="en-US" dirty="0"/>
              <a:t> = open(“filename”, “r”)</a:t>
            </a:r>
          </a:p>
          <a:p>
            <a:r>
              <a:rPr lang="en-US" dirty="0"/>
              <a:t>Use “r” to read the file</a:t>
            </a:r>
          </a:p>
          <a:p>
            <a:r>
              <a:rPr lang="en-US" dirty="0"/>
              <a:t>Use “w” to write to the file. This causes the previous contents of the file to be overwritten!</a:t>
            </a:r>
          </a:p>
          <a:p>
            <a:r>
              <a:rPr lang="en-US" dirty="0"/>
              <a:t>Use “a” to add to the file. This is similar to “w”, but it does not overwrite what is already there.</a:t>
            </a:r>
          </a:p>
          <a:p>
            <a:r>
              <a:rPr lang="en-US" dirty="0"/>
              <a:t>If a second argument isn’t given, the file is assumed to be opened for reading.</a:t>
            </a:r>
          </a:p>
          <a:p>
            <a:r>
              <a:rPr lang="en-US" dirty="0"/>
              <a:t>After you are done with a file, remember to close it with </a:t>
            </a:r>
            <a:r>
              <a:rPr lang="en-US" dirty="0" err="1"/>
              <a:t>filename.close</a:t>
            </a:r>
            <a:r>
              <a:rPr lang="en-US" dirty="0"/>
              <a:t>()</a:t>
            </a:r>
          </a:p>
        </p:txBody>
      </p:sp>
    </p:spTree>
    <p:extLst>
      <p:ext uri="{BB962C8B-B14F-4D97-AF65-F5344CB8AC3E}">
        <p14:creationId xmlns:p14="http://schemas.microsoft.com/office/powerpoint/2010/main" val="7718516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BE0F-A255-A2E2-3DF0-B31E977FE265}"/>
              </a:ext>
            </a:extLst>
          </p:cNvPr>
          <p:cNvSpPr>
            <a:spLocks noGrp="1"/>
          </p:cNvSpPr>
          <p:nvPr>
            <p:ph type="title"/>
          </p:nvPr>
        </p:nvSpPr>
        <p:spPr/>
        <p:txBody>
          <a:bodyPr/>
          <a:lstStyle/>
          <a:p>
            <a:r>
              <a:rPr lang="en-US" dirty="0"/>
              <a:t>Writing to Files</a:t>
            </a:r>
          </a:p>
        </p:txBody>
      </p:sp>
      <p:sp>
        <p:nvSpPr>
          <p:cNvPr id="3" name="Content Placeholder 2">
            <a:extLst>
              <a:ext uri="{FF2B5EF4-FFF2-40B4-BE49-F238E27FC236}">
                <a16:creationId xmlns:a16="http://schemas.microsoft.com/office/drawing/2014/main" id="{BB92E591-031B-920D-F2FE-276F45BE90FA}"/>
              </a:ext>
            </a:extLst>
          </p:cNvPr>
          <p:cNvSpPr>
            <a:spLocks noGrp="1"/>
          </p:cNvSpPr>
          <p:nvPr>
            <p:ph idx="1"/>
          </p:nvPr>
        </p:nvSpPr>
        <p:spPr/>
        <p:txBody>
          <a:bodyPr/>
          <a:lstStyle/>
          <a:p>
            <a:r>
              <a:rPr lang="en-US" dirty="0"/>
              <a:t>Make sure the file is opened for writing or appending.</a:t>
            </a:r>
          </a:p>
          <a:p>
            <a:r>
              <a:rPr lang="en-US" dirty="0"/>
              <a:t>Use </a:t>
            </a:r>
            <a:r>
              <a:rPr lang="en-US" dirty="0" err="1"/>
              <a:t>filename.write</a:t>
            </a:r>
            <a:r>
              <a:rPr lang="en-US" dirty="0"/>
              <a:t>() to write to the file.</a:t>
            </a:r>
          </a:p>
        </p:txBody>
      </p:sp>
    </p:spTree>
    <p:extLst>
      <p:ext uri="{BB962C8B-B14F-4D97-AF65-F5344CB8AC3E}">
        <p14:creationId xmlns:p14="http://schemas.microsoft.com/office/powerpoint/2010/main" val="2481397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7D99E-00D7-E082-FA74-B68AA3188901}"/>
              </a:ext>
            </a:extLst>
          </p:cNvPr>
          <p:cNvSpPr>
            <a:spLocks noGrp="1"/>
          </p:cNvSpPr>
          <p:nvPr>
            <p:ph type="ctrTitle"/>
          </p:nvPr>
        </p:nvSpPr>
        <p:spPr/>
        <p:txBody>
          <a:bodyPr/>
          <a:lstStyle/>
          <a:p>
            <a:r>
              <a:rPr lang="en-US" dirty="0"/>
              <a:t>Week 2</a:t>
            </a:r>
          </a:p>
        </p:txBody>
      </p:sp>
      <p:sp>
        <p:nvSpPr>
          <p:cNvPr id="3" name="Subtitle 2">
            <a:extLst>
              <a:ext uri="{FF2B5EF4-FFF2-40B4-BE49-F238E27FC236}">
                <a16:creationId xmlns:a16="http://schemas.microsoft.com/office/drawing/2014/main" id="{E7741F2B-84B5-E3C6-E3B3-08D4A8EFD02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3548103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6BA5-EEA2-C086-B34F-F77B5536910F}"/>
              </a:ext>
            </a:extLst>
          </p:cNvPr>
          <p:cNvSpPr>
            <a:spLocks noGrp="1"/>
          </p:cNvSpPr>
          <p:nvPr>
            <p:ph type="title"/>
          </p:nvPr>
        </p:nvSpPr>
        <p:spPr/>
        <p:txBody>
          <a:bodyPr/>
          <a:lstStyle/>
          <a:p>
            <a:r>
              <a:rPr lang="en-US" dirty="0"/>
              <a:t>Reading Files</a:t>
            </a:r>
          </a:p>
        </p:txBody>
      </p:sp>
      <p:sp>
        <p:nvSpPr>
          <p:cNvPr id="3" name="Content Placeholder 2">
            <a:extLst>
              <a:ext uri="{FF2B5EF4-FFF2-40B4-BE49-F238E27FC236}">
                <a16:creationId xmlns:a16="http://schemas.microsoft.com/office/drawing/2014/main" id="{6201F29A-EB71-D45E-6C39-1643D50A1B14}"/>
              </a:ext>
            </a:extLst>
          </p:cNvPr>
          <p:cNvSpPr>
            <a:spLocks noGrp="1"/>
          </p:cNvSpPr>
          <p:nvPr>
            <p:ph idx="1"/>
          </p:nvPr>
        </p:nvSpPr>
        <p:spPr/>
        <p:txBody>
          <a:bodyPr>
            <a:normAutofit lnSpcReduction="10000"/>
          </a:bodyPr>
          <a:lstStyle/>
          <a:p>
            <a:r>
              <a:rPr lang="en-US" dirty="0"/>
              <a:t>Make sure the file is opened for reading.</a:t>
            </a:r>
          </a:p>
          <a:p>
            <a:r>
              <a:rPr lang="en-US" dirty="0"/>
              <a:t>You can use a for loop to iterate through each line in a file.</a:t>
            </a:r>
          </a:p>
          <a:p>
            <a:r>
              <a:rPr lang="en-US" dirty="0" err="1"/>
              <a:t>readline</a:t>
            </a:r>
            <a:r>
              <a:rPr lang="en-US" dirty="0"/>
              <a:t>() returns the next line in the file. Make sure to include an exit condition to tell when you are done reading the file.</a:t>
            </a:r>
          </a:p>
          <a:p>
            <a:r>
              <a:rPr lang="en-US" dirty="0"/>
              <a:t>The </a:t>
            </a:r>
            <a:r>
              <a:rPr lang="en-US" dirty="0" err="1"/>
              <a:t>readlines</a:t>
            </a:r>
            <a:r>
              <a:rPr lang="en-US" dirty="0"/>
              <a:t>() method puts all of the lines from a file into a list.</a:t>
            </a:r>
          </a:p>
          <a:p>
            <a:r>
              <a:rPr lang="en-US" dirty="0"/>
              <a:t>The read() method returns the entire contents of the file as a string.</a:t>
            </a:r>
          </a:p>
          <a:p>
            <a:r>
              <a:rPr lang="en-US" dirty="0"/>
              <a:t>The seek(x) method allows you to move the cursor by x characters. When you read from a file, you start from the location of the cursor.</a:t>
            </a:r>
          </a:p>
        </p:txBody>
      </p:sp>
    </p:spTree>
    <p:extLst>
      <p:ext uri="{BB962C8B-B14F-4D97-AF65-F5344CB8AC3E}">
        <p14:creationId xmlns:p14="http://schemas.microsoft.com/office/powerpoint/2010/main" val="2102164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2539E-0405-66CC-764B-0CB3D6145D95}"/>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250586B4-AAA0-F838-FB9D-C45CE9F4E85B}"/>
              </a:ext>
            </a:extLst>
          </p:cNvPr>
          <p:cNvSpPr>
            <a:spLocks noGrp="1"/>
          </p:cNvSpPr>
          <p:nvPr>
            <p:ph type="subTitle" idx="1"/>
          </p:nvPr>
        </p:nvSpPr>
        <p:spPr/>
        <p:txBody>
          <a:bodyPr/>
          <a:lstStyle/>
          <a:p>
            <a:r>
              <a:rPr lang="en-US" dirty="0"/>
              <a:t>Good luck on the final!</a:t>
            </a:r>
          </a:p>
        </p:txBody>
      </p:sp>
    </p:spTree>
    <p:extLst>
      <p:ext uri="{BB962C8B-B14F-4D97-AF65-F5344CB8AC3E}">
        <p14:creationId xmlns:p14="http://schemas.microsoft.com/office/powerpoint/2010/main" val="381724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A0B6-21CD-3580-C03C-BAF6D351E9DA}"/>
              </a:ext>
            </a:extLst>
          </p:cNvPr>
          <p:cNvSpPr>
            <a:spLocks noGrp="1"/>
          </p:cNvSpPr>
          <p:nvPr>
            <p:ph type="title"/>
          </p:nvPr>
        </p:nvSpPr>
        <p:spPr/>
        <p:txBody>
          <a:bodyPr/>
          <a:lstStyle/>
          <a:p>
            <a:r>
              <a:rPr lang="en-US" dirty="0"/>
              <a:t>Python Basics</a:t>
            </a:r>
          </a:p>
        </p:txBody>
      </p:sp>
      <p:sp>
        <p:nvSpPr>
          <p:cNvPr id="3" name="Content Placeholder 2">
            <a:extLst>
              <a:ext uri="{FF2B5EF4-FFF2-40B4-BE49-F238E27FC236}">
                <a16:creationId xmlns:a16="http://schemas.microsoft.com/office/drawing/2014/main" id="{CC84A715-34DB-0E75-C107-4AC5938039D1}"/>
              </a:ext>
            </a:extLst>
          </p:cNvPr>
          <p:cNvSpPr>
            <a:spLocks noGrp="1"/>
          </p:cNvSpPr>
          <p:nvPr>
            <p:ph idx="1"/>
          </p:nvPr>
        </p:nvSpPr>
        <p:spPr/>
        <p:txBody>
          <a:bodyPr/>
          <a:lstStyle/>
          <a:p>
            <a:r>
              <a:rPr lang="en-US" dirty="0"/>
              <a:t>Create a main() function, which will be called when you run the program.</a:t>
            </a:r>
          </a:p>
          <a:p>
            <a:r>
              <a:rPr lang="en-US" dirty="0"/>
              <a:t>Remember to call main() at the end of the program!</a:t>
            </a:r>
          </a:p>
          <a:p>
            <a:r>
              <a:rPr lang="en-US" dirty="0"/>
              <a:t>It is important to add comments throughout your code to explain what each part of the code does. Having clear, concise comments that are easy to follow is called self-documenting code.</a:t>
            </a:r>
          </a:p>
        </p:txBody>
      </p:sp>
    </p:spTree>
    <p:extLst>
      <p:ext uri="{BB962C8B-B14F-4D97-AF65-F5344CB8AC3E}">
        <p14:creationId xmlns:p14="http://schemas.microsoft.com/office/powerpoint/2010/main" val="3064327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0394-E1CA-8D94-C015-3977F134F5C3}"/>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4EDA61E7-C3BB-96E1-7442-F1AD681DB044}"/>
              </a:ext>
            </a:extLst>
          </p:cNvPr>
          <p:cNvSpPr>
            <a:spLocks noGrp="1"/>
          </p:cNvSpPr>
          <p:nvPr>
            <p:ph idx="1"/>
          </p:nvPr>
        </p:nvSpPr>
        <p:spPr/>
        <p:txBody>
          <a:bodyPr/>
          <a:lstStyle/>
          <a:p>
            <a:r>
              <a:rPr lang="en-US" dirty="0"/>
              <a:t>There are many different data types in python, including strings, integers, floats, Booleans, lists, tuples, and more.</a:t>
            </a:r>
          </a:p>
          <a:p>
            <a:r>
              <a:rPr lang="en-US" dirty="0"/>
              <a:t>Use the type() function to return the type of a data value.</a:t>
            </a:r>
          </a:p>
          <a:p>
            <a:r>
              <a:rPr lang="en-US" dirty="0"/>
              <a:t>You can covert data values to different types in python. However, if this is not possible, it will raise an error.</a:t>
            </a:r>
          </a:p>
        </p:txBody>
      </p:sp>
    </p:spTree>
    <p:extLst>
      <p:ext uri="{BB962C8B-B14F-4D97-AF65-F5344CB8AC3E}">
        <p14:creationId xmlns:p14="http://schemas.microsoft.com/office/powerpoint/2010/main" val="3836497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9F6C4-9EE9-C4B7-3C36-600FCD18380B}"/>
              </a:ext>
            </a:extLst>
          </p:cNvPr>
          <p:cNvSpPr>
            <a:spLocks noGrp="1"/>
          </p:cNvSpPr>
          <p:nvPr>
            <p:ph type="title"/>
          </p:nvPr>
        </p:nvSpPr>
        <p:spPr/>
        <p:txBody>
          <a:bodyPr/>
          <a:lstStyle/>
          <a:p>
            <a:r>
              <a:rPr lang="en-US" dirty="0"/>
              <a:t>Naming Variables</a:t>
            </a:r>
          </a:p>
        </p:txBody>
      </p:sp>
      <p:sp>
        <p:nvSpPr>
          <p:cNvPr id="3" name="Content Placeholder 2">
            <a:extLst>
              <a:ext uri="{FF2B5EF4-FFF2-40B4-BE49-F238E27FC236}">
                <a16:creationId xmlns:a16="http://schemas.microsoft.com/office/drawing/2014/main" id="{68F370BB-758A-76FD-B33F-61EA082B4EBA}"/>
              </a:ext>
            </a:extLst>
          </p:cNvPr>
          <p:cNvSpPr>
            <a:spLocks noGrp="1"/>
          </p:cNvSpPr>
          <p:nvPr>
            <p:ph idx="1"/>
          </p:nvPr>
        </p:nvSpPr>
        <p:spPr/>
        <p:txBody>
          <a:bodyPr/>
          <a:lstStyle/>
          <a:p>
            <a:r>
              <a:rPr lang="en-US" dirty="0"/>
              <a:t>In python, a variable may not have a space or a character that is used for math operations, such as + or -.</a:t>
            </a:r>
          </a:p>
          <a:p>
            <a:r>
              <a:rPr lang="en-US" dirty="0"/>
              <a:t>Variable names can have numbers in them, but they can’t start with numbers.</a:t>
            </a:r>
          </a:p>
          <a:p>
            <a:r>
              <a:rPr lang="en-US" dirty="0"/>
              <a:t>Using underscores and starting a name with them is OK!</a:t>
            </a:r>
          </a:p>
        </p:txBody>
      </p:sp>
    </p:spTree>
    <p:extLst>
      <p:ext uri="{BB962C8B-B14F-4D97-AF65-F5344CB8AC3E}">
        <p14:creationId xmlns:p14="http://schemas.microsoft.com/office/powerpoint/2010/main" val="3961414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8A125-B82C-B818-E1A7-3672D2C93D0E}"/>
              </a:ext>
            </a:extLst>
          </p:cNvPr>
          <p:cNvSpPr>
            <a:spLocks noGrp="1"/>
          </p:cNvSpPr>
          <p:nvPr>
            <p:ph type="ctrTitle"/>
          </p:nvPr>
        </p:nvSpPr>
        <p:spPr/>
        <p:txBody>
          <a:bodyPr/>
          <a:lstStyle/>
          <a:p>
            <a:r>
              <a:rPr lang="en-US" dirty="0"/>
              <a:t>Week 3</a:t>
            </a:r>
          </a:p>
        </p:txBody>
      </p:sp>
      <p:sp>
        <p:nvSpPr>
          <p:cNvPr id="3" name="Subtitle 2">
            <a:extLst>
              <a:ext uri="{FF2B5EF4-FFF2-40B4-BE49-F238E27FC236}">
                <a16:creationId xmlns:a16="http://schemas.microsoft.com/office/drawing/2014/main" id="{BA149D9F-FF40-6DD7-F5DE-834FD4A9C92D}"/>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9417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240</TotalTime>
  <Words>2715</Words>
  <Application>Microsoft Office PowerPoint</Application>
  <PresentationFormat>Widescreen</PresentationFormat>
  <Paragraphs>209</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Aptos</vt:lpstr>
      <vt:lpstr>Aptos Display</vt:lpstr>
      <vt:lpstr>Arial</vt:lpstr>
      <vt:lpstr>Times New Roman</vt:lpstr>
      <vt:lpstr>Office Theme</vt:lpstr>
      <vt:lpstr>Final Exam Review</vt:lpstr>
      <vt:lpstr>The Purpose of This Review</vt:lpstr>
      <vt:lpstr>Week 1</vt:lpstr>
      <vt:lpstr>Low Level vs High Level Languages</vt:lpstr>
      <vt:lpstr>Week 2</vt:lpstr>
      <vt:lpstr>Python Basics</vt:lpstr>
      <vt:lpstr>Data Types</vt:lpstr>
      <vt:lpstr>Naming Variables</vt:lpstr>
      <vt:lpstr>Week 3</vt:lpstr>
      <vt:lpstr>Modulus (%) Operator</vt:lpstr>
      <vt:lpstr>Augmented Operators</vt:lpstr>
      <vt:lpstr>Typecasting</vt:lpstr>
      <vt:lpstr>Types of Errors</vt:lpstr>
      <vt:lpstr>If Statements</vt:lpstr>
      <vt:lpstr>Logical Operators</vt:lpstr>
      <vt:lpstr>Random Numbers</vt:lpstr>
      <vt:lpstr>De Morgan’s Law</vt:lpstr>
      <vt:lpstr>Week 4</vt:lpstr>
      <vt:lpstr>While Loops</vt:lpstr>
      <vt:lpstr>Week 5</vt:lpstr>
      <vt:lpstr>For Loop</vt:lpstr>
      <vt:lpstr>More loops</vt:lpstr>
      <vt:lpstr>Week 6</vt:lpstr>
      <vt:lpstr>Functions</vt:lpstr>
      <vt:lpstr>Global Variables</vt:lpstr>
      <vt:lpstr>Parameters vs Arguments</vt:lpstr>
      <vt:lpstr>Types of Arguments</vt:lpstr>
      <vt:lpstr>Week 7</vt:lpstr>
      <vt:lpstr>Recursion</vt:lpstr>
      <vt:lpstr>Recursion Example</vt:lpstr>
      <vt:lpstr>Example Explanation</vt:lpstr>
      <vt:lpstr>Week 8</vt:lpstr>
      <vt:lpstr>Lists</vt:lpstr>
      <vt:lpstr>Enumerate Objects</vt:lpstr>
      <vt:lpstr>List Slicing</vt:lpstr>
      <vt:lpstr>Week 10</vt:lpstr>
      <vt:lpstr>Adding to a List</vt:lpstr>
      <vt:lpstr>Deleting From a List</vt:lpstr>
      <vt:lpstr>More With Lists</vt:lpstr>
      <vt:lpstr>Aliasing</vt:lpstr>
      <vt:lpstr>Week 11 / 12</vt:lpstr>
      <vt:lpstr>2D Lists</vt:lpstr>
      <vt:lpstr>Sequence Comparison</vt:lpstr>
      <vt:lpstr>Try and Except</vt:lpstr>
      <vt:lpstr>Common Error Types</vt:lpstr>
      <vt:lpstr>Tuples</vt:lpstr>
      <vt:lpstr>Week 13</vt:lpstr>
      <vt:lpstr>Opening Files</vt:lpstr>
      <vt:lpstr>Writing to Files</vt:lpstr>
      <vt:lpstr>Reading Files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Aaron Eberly</dc:creator>
  <cp:lastModifiedBy>Aaron Eberly</cp:lastModifiedBy>
  <cp:revision>1</cp:revision>
  <dcterms:created xsi:type="dcterms:W3CDTF">2025-05-04T23:12:21Z</dcterms:created>
  <dcterms:modified xsi:type="dcterms:W3CDTF">2025-05-05T03:12:23Z</dcterms:modified>
</cp:coreProperties>
</file>