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10/9/14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998B7FF-2C26-4DFF-BC1F-44296DE5D86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466080" y="2686680"/>
            <a:ext cx="462960" cy="399240"/>
          </a:xfrm>
          <a:prstGeom prst="ellipse">
            <a:avLst/>
          </a:prstGeom>
          <a:solidFill>
            <a:srgbClr val="dce6f2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30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1219320" y="3561120"/>
            <a:ext cx="462960" cy="332640"/>
          </a:xfrm>
          <a:prstGeom prst="ellipse">
            <a:avLst/>
          </a:prstGeom>
          <a:solidFill>
            <a:srgbClr val="dce6f2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/>
          </a:p>
        </p:txBody>
      </p:sp>
      <p:sp>
        <p:nvSpPr>
          <p:cNvPr id="41" name="Line 3"/>
          <p:cNvSpPr/>
          <p:nvPr/>
        </p:nvSpPr>
        <p:spPr>
          <a:xfrm flipH="1">
            <a:off x="2671920" y="2228760"/>
            <a:ext cx="730800" cy="53280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42" name="Line 4"/>
          <p:cNvSpPr/>
          <p:nvPr/>
        </p:nvSpPr>
        <p:spPr>
          <a:xfrm>
            <a:off x="3579480" y="2322720"/>
            <a:ext cx="113400" cy="37008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43" name="Line 5"/>
          <p:cNvSpPr/>
          <p:nvPr/>
        </p:nvSpPr>
        <p:spPr>
          <a:xfrm>
            <a:off x="4871160" y="2228760"/>
            <a:ext cx="979560" cy="59940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44" name="Line 6"/>
          <p:cNvSpPr/>
          <p:nvPr/>
        </p:nvSpPr>
        <p:spPr>
          <a:xfrm flipH="1">
            <a:off x="1569960" y="2961720"/>
            <a:ext cx="771120" cy="59940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45" name="CustomShape 7"/>
          <p:cNvSpPr/>
          <p:nvPr/>
        </p:nvSpPr>
        <p:spPr>
          <a:xfrm>
            <a:off x="2341080" y="3561120"/>
            <a:ext cx="818640" cy="399240"/>
          </a:xfrm>
          <a:prstGeom prst="ellipse">
            <a:avLst/>
          </a:prstGeom>
          <a:solidFill>
            <a:srgbClr val="dce6f2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10  11</a:t>
            </a:r>
            <a:endParaRPr/>
          </a:p>
        </p:txBody>
      </p:sp>
      <p:sp>
        <p:nvSpPr>
          <p:cNvPr id="46" name="Line 8"/>
          <p:cNvSpPr/>
          <p:nvPr/>
        </p:nvSpPr>
        <p:spPr>
          <a:xfrm>
            <a:off x="2574000" y="3094920"/>
            <a:ext cx="115200" cy="46620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47" name="CustomShape 9"/>
          <p:cNvSpPr/>
          <p:nvPr/>
        </p:nvSpPr>
        <p:spPr>
          <a:xfrm>
            <a:off x="3319560" y="3543840"/>
            <a:ext cx="397080" cy="416520"/>
          </a:xfrm>
          <a:prstGeom prst="ellipse">
            <a:avLst/>
          </a:prstGeom>
          <a:solidFill>
            <a:srgbClr val="dce6f2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25</a:t>
            </a:r>
            <a:endParaRPr/>
          </a:p>
        </p:txBody>
      </p:sp>
      <p:sp>
        <p:nvSpPr>
          <p:cNvPr id="48" name="CustomShape 10"/>
          <p:cNvSpPr/>
          <p:nvPr/>
        </p:nvSpPr>
        <p:spPr>
          <a:xfrm>
            <a:off x="3906360" y="3552480"/>
            <a:ext cx="411840" cy="381960"/>
          </a:xfrm>
          <a:prstGeom prst="ellipse">
            <a:avLst/>
          </a:prstGeom>
          <a:solidFill>
            <a:srgbClr val="dce6f2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40</a:t>
            </a:r>
            <a:endParaRPr/>
          </a:p>
        </p:txBody>
      </p:sp>
      <p:sp>
        <p:nvSpPr>
          <p:cNvPr id="49" name="Line 11"/>
          <p:cNvSpPr/>
          <p:nvPr/>
        </p:nvSpPr>
        <p:spPr>
          <a:xfrm flipH="1">
            <a:off x="3510000" y="3086280"/>
            <a:ext cx="138960" cy="45756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50" name="Line 12"/>
          <p:cNvSpPr/>
          <p:nvPr/>
        </p:nvSpPr>
        <p:spPr>
          <a:xfrm>
            <a:off x="3838680" y="3071520"/>
            <a:ext cx="273600" cy="48960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51" name="CustomShape 13"/>
          <p:cNvSpPr/>
          <p:nvPr/>
        </p:nvSpPr>
        <p:spPr>
          <a:xfrm>
            <a:off x="4986720" y="3555000"/>
            <a:ext cx="432360" cy="360360"/>
          </a:xfrm>
          <a:prstGeom prst="ellipse">
            <a:avLst/>
          </a:prstGeom>
          <a:solidFill>
            <a:srgbClr val="dce6f2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75</a:t>
            </a:r>
            <a:endParaRPr/>
          </a:p>
        </p:txBody>
      </p:sp>
      <p:sp>
        <p:nvSpPr>
          <p:cNvPr id="52" name="Line 14"/>
          <p:cNvSpPr/>
          <p:nvPr/>
        </p:nvSpPr>
        <p:spPr>
          <a:xfrm>
            <a:off x="4745880" y="3071520"/>
            <a:ext cx="375840" cy="48960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53" name="CustomShape 15"/>
          <p:cNvSpPr/>
          <p:nvPr/>
        </p:nvSpPr>
        <p:spPr>
          <a:xfrm>
            <a:off x="5575680" y="3561120"/>
            <a:ext cx="531000" cy="381960"/>
          </a:xfrm>
          <a:prstGeom prst="ellipse">
            <a:avLst/>
          </a:prstGeom>
          <a:solidFill>
            <a:srgbClr val="dce6f2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81 85</a:t>
            </a:r>
            <a:endParaRPr/>
          </a:p>
        </p:txBody>
      </p:sp>
      <p:sp>
        <p:nvSpPr>
          <p:cNvPr id="54" name="CustomShape 16"/>
          <p:cNvSpPr/>
          <p:nvPr/>
        </p:nvSpPr>
        <p:spPr>
          <a:xfrm>
            <a:off x="6312960" y="3627720"/>
            <a:ext cx="330480" cy="307080"/>
          </a:xfrm>
          <a:prstGeom prst="ellipse">
            <a:avLst/>
          </a:prstGeom>
          <a:solidFill>
            <a:srgbClr val="dce6f2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95</a:t>
            </a:r>
            <a:endParaRPr/>
          </a:p>
        </p:txBody>
      </p:sp>
      <p:sp>
        <p:nvSpPr>
          <p:cNvPr id="55" name="CustomShape 17"/>
          <p:cNvSpPr/>
          <p:nvPr/>
        </p:nvSpPr>
        <p:spPr>
          <a:xfrm>
            <a:off x="6775920" y="3561120"/>
            <a:ext cx="1025640" cy="399240"/>
          </a:xfrm>
          <a:prstGeom prst="ellipse">
            <a:avLst/>
          </a:prstGeom>
          <a:solidFill>
            <a:srgbClr val="dce6f2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110  120</a:t>
            </a:r>
            <a:endParaRPr/>
          </a:p>
        </p:txBody>
      </p:sp>
      <p:sp>
        <p:nvSpPr>
          <p:cNvPr id="56" name="Line 18"/>
          <p:cNvSpPr/>
          <p:nvPr/>
        </p:nvSpPr>
        <p:spPr>
          <a:xfrm flipH="1">
            <a:off x="5848560" y="3094920"/>
            <a:ext cx="68760" cy="46620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57" name="Line 19"/>
          <p:cNvSpPr/>
          <p:nvPr/>
        </p:nvSpPr>
        <p:spPr>
          <a:xfrm>
            <a:off x="6312600" y="3161520"/>
            <a:ext cx="132480" cy="46620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58" name="Line 20"/>
          <p:cNvSpPr/>
          <p:nvPr/>
        </p:nvSpPr>
        <p:spPr>
          <a:xfrm>
            <a:off x="6643440" y="3028320"/>
            <a:ext cx="529560" cy="53280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59" name="CustomShape 21"/>
          <p:cNvSpPr/>
          <p:nvPr/>
        </p:nvSpPr>
        <p:spPr>
          <a:xfrm>
            <a:off x="5717160" y="2761920"/>
            <a:ext cx="992160" cy="399240"/>
          </a:xfrm>
          <a:prstGeom prst="ellipse">
            <a:avLst/>
          </a:prstGeom>
          <a:solidFill>
            <a:srgbClr val="dce6f2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90  100</a:t>
            </a:r>
            <a:endParaRPr/>
          </a:p>
        </p:txBody>
      </p:sp>
      <p:sp>
        <p:nvSpPr>
          <p:cNvPr id="60" name="CustomShape 22"/>
          <p:cNvSpPr/>
          <p:nvPr/>
        </p:nvSpPr>
        <p:spPr>
          <a:xfrm>
            <a:off x="2276640" y="2695320"/>
            <a:ext cx="462960" cy="399240"/>
          </a:xfrm>
          <a:prstGeom prst="ellipse">
            <a:avLst/>
          </a:prstGeom>
          <a:solidFill>
            <a:srgbClr val="dce6f2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3  5</a:t>
            </a:r>
            <a:endParaRPr/>
          </a:p>
        </p:txBody>
      </p:sp>
      <p:sp>
        <p:nvSpPr>
          <p:cNvPr id="61" name="CustomShape 23"/>
          <p:cNvSpPr/>
          <p:nvPr/>
        </p:nvSpPr>
        <p:spPr>
          <a:xfrm>
            <a:off x="3312000" y="1910520"/>
            <a:ext cx="428040" cy="397080"/>
          </a:xfrm>
          <a:prstGeom prst="ellipse">
            <a:avLst/>
          </a:prstGeom>
          <a:solidFill>
            <a:srgbClr val="dce6f2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20</a:t>
            </a:r>
            <a:endParaRPr/>
          </a:p>
        </p:txBody>
      </p:sp>
      <p:sp>
        <p:nvSpPr>
          <p:cNvPr id="62" name="CustomShape 24"/>
          <p:cNvSpPr/>
          <p:nvPr/>
        </p:nvSpPr>
        <p:spPr>
          <a:xfrm>
            <a:off x="4411800" y="3543840"/>
            <a:ext cx="510840" cy="377280"/>
          </a:xfrm>
          <a:prstGeom prst="ellipse">
            <a:avLst/>
          </a:prstGeom>
          <a:solidFill>
            <a:srgbClr val="dce6f2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50 55</a:t>
            </a:r>
            <a:endParaRPr/>
          </a:p>
        </p:txBody>
      </p:sp>
      <p:sp>
        <p:nvSpPr>
          <p:cNvPr id="63" name="Line 25"/>
          <p:cNvSpPr/>
          <p:nvPr/>
        </p:nvSpPr>
        <p:spPr>
          <a:xfrm flipH="1">
            <a:off x="4616280" y="3125880"/>
            <a:ext cx="32760" cy="44388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64" name="Line 26"/>
          <p:cNvSpPr/>
          <p:nvPr/>
        </p:nvSpPr>
        <p:spPr>
          <a:xfrm flipH="1">
            <a:off x="2121480" y="3094920"/>
            <a:ext cx="270000" cy="53280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65" name="CustomShape 27"/>
          <p:cNvSpPr/>
          <p:nvPr/>
        </p:nvSpPr>
        <p:spPr>
          <a:xfrm>
            <a:off x="1843560" y="3627720"/>
            <a:ext cx="462960" cy="332640"/>
          </a:xfrm>
          <a:prstGeom prst="ellipse">
            <a:avLst/>
          </a:prstGeom>
          <a:solidFill>
            <a:srgbClr val="dce6f2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4</a:t>
            </a:r>
            <a:endParaRPr/>
          </a:p>
        </p:txBody>
      </p:sp>
      <p:sp>
        <p:nvSpPr>
          <p:cNvPr id="66" name="CustomShape 28"/>
          <p:cNvSpPr/>
          <p:nvPr/>
        </p:nvSpPr>
        <p:spPr>
          <a:xfrm>
            <a:off x="3961080" y="1143000"/>
            <a:ext cx="426240" cy="393840"/>
          </a:xfrm>
          <a:prstGeom prst="ellipse">
            <a:avLst/>
          </a:prstGeom>
          <a:solidFill>
            <a:srgbClr val="dce6f2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45</a:t>
            </a:r>
            <a:endParaRPr/>
          </a:p>
        </p:txBody>
      </p:sp>
      <p:sp>
        <p:nvSpPr>
          <p:cNvPr id="67" name="CustomShape 29"/>
          <p:cNvSpPr/>
          <p:nvPr/>
        </p:nvSpPr>
        <p:spPr>
          <a:xfrm>
            <a:off x="4510440" y="1910520"/>
            <a:ext cx="394920" cy="414720"/>
          </a:xfrm>
          <a:prstGeom prst="ellipse">
            <a:avLst/>
          </a:prstGeom>
          <a:solidFill>
            <a:srgbClr val="dce6f2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80</a:t>
            </a:r>
            <a:endParaRPr/>
          </a:p>
        </p:txBody>
      </p:sp>
      <p:sp>
        <p:nvSpPr>
          <p:cNvPr id="68" name="CustomShape 30"/>
          <p:cNvSpPr/>
          <p:nvPr/>
        </p:nvSpPr>
        <p:spPr>
          <a:xfrm>
            <a:off x="4493880" y="2711160"/>
            <a:ext cx="394920" cy="414720"/>
          </a:xfrm>
          <a:prstGeom prst="ellipse">
            <a:avLst/>
          </a:prstGeom>
          <a:solidFill>
            <a:srgbClr val="dce6f2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70</a:t>
            </a:r>
            <a:endParaRPr/>
          </a:p>
        </p:txBody>
      </p:sp>
      <p:sp>
        <p:nvSpPr>
          <p:cNvPr id="69" name="Line 31"/>
          <p:cNvSpPr/>
          <p:nvPr/>
        </p:nvSpPr>
        <p:spPr>
          <a:xfrm flipH="1">
            <a:off x="4635000" y="2307960"/>
            <a:ext cx="64440" cy="43344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70" name="Line 32"/>
          <p:cNvSpPr/>
          <p:nvPr/>
        </p:nvSpPr>
        <p:spPr>
          <a:xfrm flipH="1">
            <a:off x="3648960" y="1499040"/>
            <a:ext cx="415080" cy="43776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71" name="Line 33"/>
          <p:cNvSpPr/>
          <p:nvPr/>
        </p:nvSpPr>
        <p:spPr>
          <a:xfrm>
            <a:off x="4287240" y="1503360"/>
            <a:ext cx="361800" cy="41832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879920" y="1808640"/>
            <a:ext cx="501120" cy="42552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16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3021480" y="184320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53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5315040" y="182592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84</a:t>
            </a:r>
            <a:endParaRPr/>
          </a:p>
        </p:txBody>
      </p:sp>
      <p:sp>
        <p:nvSpPr>
          <p:cNvPr id="75" name="CustomShape 4"/>
          <p:cNvSpPr/>
          <p:nvPr/>
        </p:nvSpPr>
        <p:spPr>
          <a:xfrm>
            <a:off x="1438920" y="270864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13</a:t>
            </a:r>
            <a:endParaRPr/>
          </a:p>
        </p:txBody>
      </p:sp>
      <p:sp>
        <p:nvSpPr>
          <p:cNvPr id="76" name="CustomShape 5"/>
          <p:cNvSpPr/>
          <p:nvPr/>
        </p:nvSpPr>
        <p:spPr>
          <a:xfrm>
            <a:off x="4184280" y="184752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72</a:t>
            </a:r>
            <a:endParaRPr/>
          </a:p>
        </p:txBody>
      </p:sp>
      <p:sp>
        <p:nvSpPr>
          <p:cNvPr id="77" name="CustomShape 6"/>
          <p:cNvSpPr/>
          <p:nvPr/>
        </p:nvSpPr>
        <p:spPr>
          <a:xfrm>
            <a:off x="2086920" y="270864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35</a:t>
            </a:r>
            <a:endParaRPr/>
          </a:p>
        </p:txBody>
      </p:sp>
      <p:sp>
        <p:nvSpPr>
          <p:cNvPr id="78" name="CustomShape 7"/>
          <p:cNvSpPr/>
          <p:nvPr/>
        </p:nvSpPr>
        <p:spPr>
          <a:xfrm>
            <a:off x="3668040" y="21816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66</a:t>
            </a:r>
            <a:endParaRPr/>
          </a:p>
        </p:txBody>
      </p:sp>
      <p:sp>
        <p:nvSpPr>
          <p:cNvPr id="79" name="CustomShape 8"/>
          <p:cNvSpPr/>
          <p:nvPr/>
        </p:nvSpPr>
        <p:spPr>
          <a:xfrm>
            <a:off x="2431800" y="87876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49</a:t>
            </a:r>
            <a:endParaRPr/>
          </a:p>
        </p:txBody>
      </p:sp>
      <p:sp>
        <p:nvSpPr>
          <p:cNvPr id="80" name="CustomShape 9"/>
          <p:cNvSpPr/>
          <p:nvPr/>
        </p:nvSpPr>
        <p:spPr>
          <a:xfrm>
            <a:off x="4754520" y="97200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79</a:t>
            </a:r>
            <a:endParaRPr/>
          </a:p>
        </p:txBody>
      </p:sp>
      <p:sp>
        <p:nvSpPr>
          <p:cNvPr id="81" name="Line 10"/>
          <p:cNvSpPr/>
          <p:nvPr/>
        </p:nvSpPr>
        <p:spPr>
          <a:xfrm flipV="1">
            <a:off x="2859480" y="551880"/>
            <a:ext cx="882000" cy="3841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82" name="Line 11"/>
          <p:cNvSpPr/>
          <p:nvPr/>
        </p:nvSpPr>
        <p:spPr>
          <a:xfrm>
            <a:off x="4096080" y="551880"/>
            <a:ext cx="731880" cy="477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83" name="Line 12"/>
          <p:cNvSpPr/>
          <p:nvPr/>
        </p:nvSpPr>
        <p:spPr>
          <a:xfrm flipH="1">
            <a:off x="4461840" y="1305720"/>
            <a:ext cx="366120" cy="5374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84" name="Line 13"/>
          <p:cNvSpPr/>
          <p:nvPr/>
        </p:nvSpPr>
        <p:spPr>
          <a:xfrm>
            <a:off x="5182560" y="1305720"/>
            <a:ext cx="383040" cy="52020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85" name="Line 14"/>
          <p:cNvSpPr/>
          <p:nvPr/>
        </p:nvSpPr>
        <p:spPr>
          <a:xfrm flipH="1">
            <a:off x="2130480" y="1212480"/>
            <a:ext cx="374400" cy="59580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86" name="Line 15"/>
          <p:cNvSpPr/>
          <p:nvPr/>
        </p:nvSpPr>
        <p:spPr>
          <a:xfrm>
            <a:off x="2859480" y="1212480"/>
            <a:ext cx="412560" cy="6307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87" name="Line 16"/>
          <p:cNvSpPr/>
          <p:nvPr/>
        </p:nvSpPr>
        <p:spPr>
          <a:xfrm>
            <a:off x="2201400" y="2238480"/>
            <a:ext cx="136080" cy="4870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88" name="Line 17"/>
          <p:cNvSpPr/>
          <p:nvPr/>
        </p:nvSpPr>
        <p:spPr>
          <a:xfrm flipH="1">
            <a:off x="1755720" y="2225520"/>
            <a:ext cx="271800" cy="4831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89" name="CustomShape 18"/>
          <p:cNvSpPr/>
          <p:nvPr/>
        </p:nvSpPr>
        <p:spPr>
          <a:xfrm>
            <a:off x="2707560" y="270864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51</a:t>
            </a:r>
            <a:endParaRPr/>
          </a:p>
        </p:txBody>
      </p:sp>
      <p:sp>
        <p:nvSpPr>
          <p:cNvPr id="90" name="CustomShape 19"/>
          <p:cNvSpPr/>
          <p:nvPr/>
        </p:nvSpPr>
        <p:spPr>
          <a:xfrm>
            <a:off x="3369240" y="269280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63</a:t>
            </a:r>
            <a:endParaRPr/>
          </a:p>
        </p:txBody>
      </p:sp>
      <p:sp>
        <p:nvSpPr>
          <p:cNvPr id="91" name="Line 20"/>
          <p:cNvSpPr/>
          <p:nvPr/>
        </p:nvSpPr>
        <p:spPr>
          <a:xfrm flipH="1">
            <a:off x="2958120" y="2216880"/>
            <a:ext cx="250920" cy="4917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92" name="Line 21"/>
          <p:cNvSpPr/>
          <p:nvPr/>
        </p:nvSpPr>
        <p:spPr>
          <a:xfrm>
            <a:off x="3403440" y="2201040"/>
            <a:ext cx="216360" cy="4917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93" name="CustomShape 22"/>
          <p:cNvSpPr/>
          <p:nvPr/>
        </p:nvSpPr>
        <p:spPr>
          <a:xfrm>
            <a:off x="1708200" y="363564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25</a:t>
            </a:r>
            <a:endParaRPr/>
          </a:p>
        </p:txBody>
      </p:sp>
      <p:sp>
        <p:nvSpPr>
          <p:cNvPr id="94" name="CustomShape 23"/>
          <p:cNvSpPr/>
          <p:nvPr/>
        </p:nvSpPr>
        <p:spPr>
          <a:xfrm>
            <a:off x="3768480" y="362844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64</a:t>
            </a:r>
            <a:endParaRPr/>
          </a:p>
        </p:txBody>
      </p:sp>
      <p:sp>
        <p:nvSpPr>
          <p:cNvPr id="95" name="CustomShape 24"/>
          <p:cNvSpPr/>
          <p:nvPr/>
        </p:nvSpPr>
        <p:spPr>
          <a:xfrm>
            <a:off x="5302440" y="356076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85</a:t>
            </a:r>
            <a:endParaRPr/>
          </a:p>
        </p:txBody>
      </p:sp>
      <p:sp>
        <p:nvSpPr>
          <p:cNvPr id="96" name="CustomShape 25"/>
          <p:cNvSpPr/>
          <p:nvPr/>
        </p:nvSpPr>
        <p:spPr>
          <a:xfrm>
            <a:off x="5909760" y="270144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89</a:t>
            </a:r>
            <a:endParaRPr/>
          </a:p>
        </p:txBody>
      </p:sp>
      <p:sp>
        <p:nvSpPr>
          <p:cNvPr id="97" name="CustomShape 26"/>
          <p:cNvSpPr/>
          <p:nvPr/>
        </p:nvSpPr>
        <p:spPr>
          <a:xfrm>
            <a:off x="3083760" y="362844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58</a:t>
            </a:r>
            <a:endParaRPr/>
          </a:p>
        </p:txBody>
      </p:sp>
      <p:sp>
        <p:nvSpPr>
          <p:cNvPr id="98" name="Line 27"/>
          <p:cNvSpPr/>
          <p:nvPr/>
        </p:nvSpPr>
        <p:spPr>
          <a:xfrm flipH="1">
            <a:off x="5633280" y="3042360"/>
            <a:ext cx="366120" cy="5374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99" name="Line 28"/>
          <p:cNvSpPr/>
          <p:nvPr/>
        </p:nvSpPr>
        <p:spPr>
          <a:xfrm>
            <a:off x="3736080" y="3062520"/>
            <a:ext cx="268560" cy="5727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00" name="Line 29"/>
          <p:cNvSpPr/>
          <p:nvPr/>
        </p:nvSpPr>
        <p:spPr>
          <a:xfrm>
            <a:off x="5750280" y="2171160"/>
            <a:ext cx="318600" cy="5374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01" name="Line 30"/>
          <p:cNvSpPr/>
          <p:nvPr/>
        </p:nvSpPr>
        <p:spPr>
          <a:xfrm flipH="1">
            <a:off x="3361320" y="3083760"/>
            <a:ext cx="258480" cy="5374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02" name="Line 31"/>
          <p:cNvSpPr/>
          <p:nvPr/>
        </p:nvSpPr>
        <p:spPr>
          <a:xfrm flipH="1">
            <a:off x="1958760" y="3083760"/>
            <a:ext cx="263520" cy="5515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03" name="CustomShape 32"/>
          <p:cNvSpPr/>
          <p:nvPr/>
        </p:nvSpPr>
        <p:spPr>
          <a:xfrm>
            <a:off x="5030280" y="270144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82</a:t>
            </a:r>
            <a:endParaRPr/>
          </a:p>
        </p:txBody>
      </p:sp>
      <p:sp>
        <p:nvSpPr>
          <p:cNvPr id="104" name="Line 33"/>
          <p:cNvSpPr/>
          <p:nvPr/>
        </p:nvSpPr>
        <p:spPr>
          <a:xfrm flipH="1">
            <a:off x="5280840" y="2209680"/>
            <a:ext cx="204120" cy="4917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05" name="Line 34"/>
          <p:cNvSpPr/>
          <p:nvPr/>
        </p:nvSpPr>
        <p:spPr>
          <a:xfrm flipH="1">
            <a:off x="2880000" y="3981240"/>
            <a:ext cx="329040" cy="5882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06" name="CustomShape 35"/>
          <p:cNvSpPr/>
          <p:nvPr/>
        </p:nvSpPr>
        <p:spPr>
          <a:xfrm>
            <a:off x="2665440" y="444744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55</a:t>
            </a:r>
            <a:endParaRPr/>
          </a:p>
        </p:txBody>
      </p:sp>
      <p:sp>
        <p:nvSpPr>
          <p:cNvPr id="107" name="Line 36"/>
          <p:cNvSpPr/>
          <p:nvPr/>
        </p:nvSpPr>
        <p:spPr>
          <a:xfrm>
            <a:off x="3429720" y="4026600"/>
            <a:ext cx="216000" cy="4917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08" name="CustomShape 37"/>
          <p:cNvSpPr/>
          <p:nvPr/>
        </p:nvSpPr>
        <p:spPr>
          <a:xfrm>
            <a:off x="3391920" y="446364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60</a:t>
            </a:r>
            <a:endParaRPr/>
          </a:p>
        </p:txBody>
      </p:sp>
      <p:sp>
        <p:nvSpPr>
          <p:cNvPr id="109" name="CustomShape 38"/>
          <p:cNvSpPr/>
          <p:nvPr/>
        </p:nvSpPr>
        <p:spPr>
          <a:xfrm>
            <a:off x="6629400" y="4427640"/>
            <a:ext cx="609120" cy="4104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125</a:t>
            </a:r>
            <a:endParaRPr/>
          </a:p>
        </p:txBody>
      </p:sp>
      <p:sp>
        <p:nvSpPr>
          <p:cNvPr id="110" name="CustomShape 39"/>
          <p:cNvSpPr/>
          <p:nvPr/>
        </p:nvSpPr>
        <p:spPr>
          <a:xfrm>
            <a:off x="6324480" y="3590280"/>
            <a:ext cx="609120" cy="38016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95</a:t>
            </a:r>
            <a:endParaRPr/>
          </a:p>
        </p:txBody>
      </p:sp>
      <p:sp>
        <p:nvSpPr>
          <p:cNvPr id="111" name="CustomShape 40"/>
          <p:cNvSpPr/>
          <p:nvPr/>
        </p:nvSpPr>
        <p:spPr>
          <a:xfrm>
            <a:off x="3741480" y="515844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61</a:t>
            </a:r>
            <a:endParaRPr/>
          </a:p>
        </p:txBody>
      </p:sp>
      <p:sp>
        <p:nvSpPr>
          <p:cNvPr id="112" name="CustomShape 41"/>
          <p:cNvSpPr/>
          <p:nvPr/>
        </p:nvSpPr>
        <p:spPr>
          <a:xfrm>
            <a:off x="1332720" y="438516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18</a:t>
            </a:r>
            <a:endParaRPr/>
          </a:p>
        </p:txBody>
      </p:sp>
      <p:sp>
        <p:nvSpPr>
          <p:cNvPr id="113" name="CustomShape 42"/>
          <p:cNvSpPr/>
          <p:nvPr/>
        </p:nvSpPr>
        <p:spPr>
          <a:xfrm>
            <a:off x="838080" y="353700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114" name="CustomShape 43"/>
          <p:cNvSpPr/>
          <p:nvPr/>
        </p:nvSpPr>
        <p:spPr>
          <a:xfrm>
            <a:off x="6259680" y="518148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94</a:t>
            </a:r>
            <a:endParaRPr/>
          </a:p>
        </p:txBody>
      </p:sp>
      <p:sp>
        <p:nvSpPr>
          <p:cNvPr id="115" name="CustomShape 44"/>
          <p:cNvSpPr/>
          <p:nvPr/>
        </p:nvSpPr>
        <p:spPr>
          <a:xfrm>
            <a:off x="5533920" y="519588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90</a:t>
            </a:r>
            <a:endParaRPr/>
          </a:p>
        </p:txBody>
      </p:sp>
      <p:sp>
        <p:nvSpPr>
          <p:cNvPr id="116" name="Line 45"/>
          <p:cNvSpPr/>
          <p:nvPr/>
        </p:nvSpPr>
        <p:spPr>
          <a:xfrm flipH="1">
            <a:off x="1198440" y="3042360"/>
            <a:ext cx="313920" cy="5180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17" name="Line 46"/>
          <p:cNvSpPr/>
          <p:nvPr/>
        </p:nvSpPr>
        <p:spPr>
          <a:xfrm>
            <a:off x="6637320" y="3971880"/>
            <a:ext cx="216360" cy="4917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18" name="Line 47"/>
          <p:cNvSpPr/>
          <p:nvPr/>
        </p:nvSpPr>
        <p:spPr>
          <a:xfrm>
            <a:off x="6293880" y="3072240"/>
            <a:ext cx="335520" cy="5180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19" name="Line 48"/>
          <p:cNvSpPr/>
          <p:nvPr/>
        </p:nvSpPr>
        <p:spPr>
          <a:xfrm flipH="1">
            <a:off x="1583280" y="3983400"/>
            <a:ext cx="267840" cy="4017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20" name="Line 49"/>
          <p:cNvSpPr/>
          <p:nvPr/>
        </p:nvSpPr>
        <p:spPr>
          <a:xfrm>
            <a:off x="6274080" y="4797360"/>
            <a:ext cx="236160" cy="3841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21" name="Line 50"/>
          <p:cNvSpPr/>
          <p:nvPr/>
        </p:nvSpPr>
        <p:spPr>
          <a:xfrm flipH="1">
            <a:off x="5822640" y="4796640"/>
            <a:ext cx="151560" cy="3898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22" name="Line 51"/>
          <p:cNvSpPr/>
          <p:nvPr/>
        </p:nvSpPr>
        <p:spPr>
          <a:xfrm flipH="1">
            <a:off x="6150600" y="3915360"/>
            <a:ext cx="263160" cy="5655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23" name="Line 52"/>
          <p:cNvSpPr/>
          <p:nvPr/>
        </p:nvSpPr>
        <p:spPr>
          <a:xfrm>
            <a:off x="3819960" y="4797360"/>
            <a:ext cx="172080" cy="3607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24" name="CustomShape 53"/>
          <p:cNvSpPr/>
          <p:nvPr/>
        </p:nvSpPr>
        <p:spPr>
          <a:xfrm>
            <a:off x="5900760" y="446328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93</a:t>
            </a:r>
            <a:endParaRPr/>
          </a:p>
        </p:txBody>
      </p:sp>
      <p:sp>
        <p:nvSpPr>
          <p:cNvPr id="125" name="CustomShape 54"/>
          <p:cNvSpPr/>
          <p:nvPr/>
        </p:nvSpPr>
        <p:spPr>
          <a:xfrm>
            <a:off x="4472640" y="268128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75</a:t>
            </a:r>
            <a:endParaRPr/>
          </a:p>
        </p:txBody>
      </p:sp>
      <p:sp>
        <p:nvSpPr>
          <p:cNvPr id="126" name="Line 55"/>
          <p:cNvSpPr/>
          <p:nvPr/>
        </p:nvSpPr>
        <p:spPr>
          <a:xfrm>
            <a:off x="4472280" y="2238480"/>
            <a:ext cx="230760" cy="4622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27" name="CustomShape 56"/>
          <p:cNvSpPr/>
          <p:nvPr/>
        </p:nvSpPr>
        <p:spPr>
          <a:xfrm>
            <a:off x="4134600" y="5897160"/>
            <a:ext cx="501120" cy="39060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62</a:t>
            </a:r>
            <a:endParaRPr/>
          </a:p>
        </p:txBody>
      </p:sp>
      <p:sp>
        <p:nvSpPr>
          <p:cNvPr id="128" name="Line 57"/>
          <p:cNvSpPr/>
          <p:nvPr/>
        </p:nvSpPr>
        <p:spPr>
          <a:xfrm>
            <a:off x="4169520" y="5491800"/>
            <a:ext cx="215640" cy="40500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