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94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10/9/14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FE068F-9B02-488B-B5C8-AA3522671050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10/9/14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74E9ED-3985-4178-9068-0FE9E679B3B3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7882560" y="3693240"/>
            <a:ext cx="19440" cy="43704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79" name="CustomShape 2"/>
          <p:cNvSpPr/>
          <p:nvPr/>
        </p:nvSpPr>
        <p:spPr>
          <a:xfrm>
            <a:off x="4396680" y="3189240"/>
            <a:ext cx="462960" cy="39924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30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2149920" y="4063680"/>
            <a:ext cx="462960" cy="33264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/>
          </a:p>
        </p:txBody>
      </p:sp>
      <p:sp>
        <p:nvSpPr>
          <p:cNvPr id="81" name="Line 4"/>
          <p:cNvSpPr/>
          <p:nvPr/>
        </p:nvSpPr>
        <p:spPr>
          <a:xfrm flipH="1">
            <a:off x="3602880" y="2731320"/>
            <a:ext cx="730800" cy="53280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82" name="Line 5"/>
          <p:cNvSpPr/>
          <p:nvPr/>
        </p:nvSpPr>
        <p:spPr>
          <a:xfrm>
            <a:off x="4510440" y="2824920"/>
            <a:ext cx="113400" cy="37044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83" name="Line 6"/>
          <p:cNvSpPr/>
          <p:nvPr/>
        </p:nvSpPr>
        <p:spPr>
          <a:xfrm>
            <a:off x="5801760" y="2731320"/>
            <a:ext cx="704520" cy="59184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84" name="Line 7"/>
          <p:cNvSpPr/>
          <p:nvPr/>
        </p:nvSpPr>
        <p:spPr>
          <a:xfrm flipH="1">
            <a:off x="2500920" y="3463920"/>
            <a:ext cx="770760" cy="59976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85" name="CustomShape 8"/>
          <p:cNvSpPr/>
          <p:nvPr/>
        </p:nvSpPr>
        <p:spPr>
          <a:xfrm>
            <a:off x="3272040" y="4063680"/>
            <a:ext cx="818640" cy="39924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10  11</a:t>
            </a:r>
            <a:endParaRPr/>
          </a:p>
        </p:txBody>
      </p:sp>
      <p:sp>
        <p:nvSpPr>
          <p:cNvPr id="86" name="Line 9"/>
          <p:cNvSpPr/>
          <p:nvPr/>
        </p:nvSpPr>
        <p:spPr>
          <a:xfrm>
            <a:off x="3504600" y="3597120"/>
            <a:ext cx="115560" cy="46656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87" name="CustomShape 10"/>
          <p:cNvSpPr/>
          <p:nvPr/>
        </p:nvSpPr>
        <p:spPr>
          <a:xfrm>
            <a:off x="4124520" y="4046400"/>
            <a:ext cx="644760" cy="416520"/>
          </a:xfrm>
          <a:prstGeom prst="ellipse">
            <a:avLst/>
          </a:prstGeom>
          <a:solidFill>
            <a:srgbClr val="548235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25 28</a:t>
            </a:r>
            <a:endParaRPr/>
          </a:p>
        </p:txBody>
      </p:sp>
      <p:sp>
        <p:nvSpPr>
          <p:cNvPr id="88" name="CustomShape 11"/>
          <p:cNvSpPr/>
          <p:nvPr/>
        </p:nvSpPr>
        <p:spPr>
          <a:xfrm>
            <a:off x="4836960" y="4055040"/>
            <a:ext cx="411840" cy="38196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40</a:t>
            </a:r>
            <a:endParaRPr/>
          </a:p>
        </p:txBody>
      </p:sp>
      <p:sp>
        <p:nvSpPr>
          <p:cNvPr id="89" name="Line 12"/>
          <p:cNvSpPr/>
          <p:nvPr/>
        </p:nvSpPr>
        <p:spPr>
          <a:xfrm flipH="1">
            <a:off x="4440960" y="3588840"/>
            <a:ext cx="138960" cy="45756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90" name="Line 13"/>
          <p:cNvSpPr/>
          <p:nvPr/>
        </p:nvSpPr>
        <p:spPr>
          <a:xfrm>
            <a:off x="4769640" y="3574080"/>
            <a:ext cx="273240" cy="48960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91" name="CustomShape 14"/>
          <p:cNvSpPr/>
          <p:nvPr/>
        </p:nvSpPr>
        <p:spPr>
          <a:xfrm>
            <a:off x="6024960" y="4083120"/>
            <a:ext cx="432360" cy="36036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/>
          </a:p>
        </p:txBody>
      </p:sp>
      <p:sp>
        <p:nvSpPr>
          <p:cNvPr id="92" name="Line 15"/>
          <p:cNvSpPr/>
          <p:nvPr/>
        </p:nvSpPr>
        <p:spPr>
          <a:xfrm>
            <a:off x="5857920" y="3574080"/>
            <a:ext cx="288360" cy="53640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93" name="CustomShape 16"/>
          <p:cNvSpPr/>
          <p:nvPr/>
        </p:nvSpPr>
        <p:spPr>
          <a:xfrm>
            <a:off x="6506280" y="4063680"/>
            <a:ext cx="531000" cy="38196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81 85</a:t>
            </a:r>
            <a:endParaRPr/>
          </a:p>
        </p:txBody>
      </p:sp>
      <p:sp>
        <p:nvSpPr>
          <p:cNvPr id="94" name="CustomShape 17"/>
          <p:cNvSpPr/>
          <p:nvPr/>
        </p:nvSpPr>
        <p:spPr>
          <a:xfrm>
            <a:off x="7243560" y="4130280"/>
            <a:ext cx="330480" cy="30708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95</a:t>
            </a:r>
            <a:endParaRPr/>
          </a:p>
        </p:txBody>
      </p:sp>
      <p:sp>
        <p:nvSpPr>
          <p:cNvPr id="95" name="Line 18"/>
          <p:cNvSpPr/>
          <p:nvPr/>
        </p:nvSpPr>
        <p:spPr>
          <a:xfrm>
            <a:off x="6704640" y="3628440"/>
            <a:ext cx="74520" cy="43524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96" name="Line 19"/>
          <p:cNvSpPr/>
          <p:nvPr/>
        </p:nvSpPr>
        <p:spPr>
          <a:xfrm>
            <a:off x="6786360" y="3621240"/>
            <a:ext cx="589680" cy="50904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97" name="Line 20"/>
          <p:cNvSpPr/>
          <p:nvPr/>
        </p:nvSpPr>
        <p:spPr>
          <a:xfrm>
            <a:off x="7963200" y="3628440"/>
            <a:ext cx="331560" cy="50184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98" name="CustomShape 21"/>
          <p:cNvSpPr/>
          <p:nvPr/>
        </p:nvSpPr>
        <p:spPr>
          <a:xfrm>
            <a:off x="3207600" y="3197880"/>
            <a:ext cx="462960" cy="39924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3  5</a:t>
            </a:r>
            <a:endParaRPr/>
          </a:p>
        </p:txBody>
      </p:sp>
      <p:sp>
        <p:nvSpPr>
          <p:cNvPr id="99" name="CustomShape 22"/>
          <p:cNvSpPr/>
          <p:nvPr/>
        </p:nvSpPr>
        <p:spPr>
          <a:xfrm>
            <a:off x="4242600" y="2413080"/>
            <a:ext cx="428040" cy="39708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20</a:t>
            </a:r>
            <a:endParaRPr/>
          </a:p>
        </p:txBody>
      </p:sp>
      <p:sp>
        <p:nvSpPr>
          <p:cNvPr id="100" name="Line 23"/>
          <p:cNvSpPr/>
          <p:nvPr/>
        </p:nvSpPr>
        <p:spPr>
          <a:xfrm flipH="1">
            <a:off x="5506560" y="3628440"/>
            <a:ext cx="73440" cy="44388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01" name="Line 24"/>
          <p:cNvSpPr/>
          <p:nvPr/>
        </p:nvSpPr>
        <p:spPr>
          <a:xfrm flipH="1">
            <a:off x="3052440" y="3597120"/>
            <a:ext cx="270000" cy="53316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02" name="CustomShape 25"/>
          <p:cNvSpPr/>
          <p:nvPr/>
        </p:nvSpPr>
        <p:spPr>
          <a:xfrm>
            <a:off x="2774520" y="4130280"/>
            <a:ext cx="462960" cy="33264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/>
          </a:p>
        </p:txBody>
      </p:sp>
      <p:sp>
        <p:nvSpPr>
          <p:cNvPr id="103" name="CustomShape 26"/>
          <p:cNvSpPr/>
          <p:nvPr/>
        </p:nvSpPr>
        <p:spPr>
          <a:xfrm>
            <a:off x="4892040" y="1645560"/>
            <a:ext cx="426240" cy="39384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45</a:t>
            </a:r>
            <a:endParaRPr/>
          </a:p>
        </p:txBody>
      </p:sp>
      <p:sp>
        <p:nvSpPr>
          <p:cNvPr id="104" name="CustomShape 27"/>
          <p:cNvSpPr/>
          <p:nvPr/>
        </p:nvSpPr>
        <p:spPr>
          <a:xfrm>
            <a:off x="5249160" y="2413080"/>
            <a:ext cx="803160" cy="414720"/>
          </a:xfrm>
          <a:prstGeom prst="ellipse">
            <a:avLst/>
          </a:prstGeom>
          <a:solidFill>
            <a:srgbClr val="F4B183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80 100</a:t>
            </a:r>
            <a:endParaRPr/>
          </a:p>
        </p:txBody>
      </p:sp>
      <p:sp>
        <p:nvSpPr>
          <p:cNvPr id="105" name="CustomShape 28"/>
          <p:cNvSpPr/>
          <p:nvPr/>
        </p:nvSpPr>
        <p:spPr>
          <a:xfrm>
            <a:off x="5317200" y="3213720"/>
            <a:ext cx="621000" cy="414720"/>
          </a:xfrm>
          <a:prstGeom prst="ellipse">
            <a:avLst/>
          </a:prstGeom>
          <a:solidFill>
            <a:srgbClr val="7030A0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55 70</a:t>
            </a:r>
            <a:endParaRPr/>
          </a:p>
        </p:txBody>
      </p:sp>
      <p:sp>
        <p:nvSpPr>
          <p:cNvPr id="106" name="Line 29"/>
          <p:cNvSpPr/>
          <p:nvPr/>
        </p:nvSpPr>
        <p:spPr>
          <a:xfrm flipH="1">
            <a:off x="5565960" y="2810520"/>
            <a:ext cx="64440" cy="43344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07" name="Line 30"/>
          <p:cNvSpPr/>
          <p:nvPr/>
        </p:nvSpPr>
        <p:spPr>
          <a:xfrm flipH="1">
            <a:off x="4579920" y="2001600"/>
            <a:ext cx="415080" cy="43740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08" name="Line 31"/>
          <p:cNvSpPr/>
          <p:nvPr/>
        </p:nvSpPr>
        <p:spPr>
          <a:xfrm>
            <a:off x="5218200" y="2005920"/>
            <a:ext cx="361800" cy="41832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09" name="CustomShape 32"/>
          <p:cNvSpPr/>
          <p:nvPr/>
        </p:nvSpPr>
        <p:spPr>
          <a:xfrm>
            <a:off x="7735680" y="4130280"/>
            <a:ext cx="330480" cy="307080"/>
          </a:xfrm>
          <a:prstGeom prst="ellipse">
            <a:avLst/>
          </a:prstGeom>
          <a:solidFill>
            <a:srgbClr val="F4B183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110</a:t>
            </a:r>
            <a:endParaRPr/>
          </a:p>
        </p:txBody>
      </p:sp>
      <p:sp>
        <p:nvSpPr>
          <p:cNvPr id="110" name="CustomShape 33"/>
          <p:cNvSpPr/>
          <p:nvPr/>
        </p:nvSpPr>
        <p:spPr>
          <a:xfrm>
            <a:off x="8127720" y="4110840"/>
            <a:ext cx="432360" cy="307080"/>
          </a:xfrm>
          <a:prstGeom prst="ellipse">
            <a:avLst/>
          </a:prstGeom>
          <a:solidFill>
            <a:srgbClr val="F4B183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125</a:t>
            </a:r>
            <a:endParaRPr/>
          </a:p>
        </p:txBody>
      </p:sp>
      <p:sp>
        <p:nvSpPr>
          <p:cNvPr id="111" name="CustomShape 34"/>
          <p:cNvSpPr/>
          <p:nvPr/>
        </p:nvSpPr>
        <p:spPr>
          <a:xfrm>
            <a:off x="6445080" y="3281400"/>
            <a:ext cx="394920" cy="414720"/>
          </a:xfrm>
          <a:prstGeom prst="ellipse">
            <a:avLst/>
          </a:prstGeom>
          <a:solidFill>
            <a:srgbClr val="F4B183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90</a:t>
            </a:r>
            <a:endParaRPr/>
          </a:p>
        </p:txBody>
      </p:sp>
      <p:sp>
        <p:nvSpPr>
          <p:cNvPr id="112" name="CustomShape 35"/>
          <p:cNvSpPr/>
          <p:nvPr/>
        </p:nvSpPr>
        <p:spPr>
          <a:xfrm>
            <a:off x="7671240" y="3323160"/>
            <a:ext cx="394920" cy="414720"/>
          </a:xfrm>
          <a:prstGeom prst="ellipse">
            <a:avLst/>
          </a:prstGeom>
          <a:solidFill>
            <a:srgbClr val="F4B183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120</a:t>
            </a:r>
            <a:endParaRPr/>
          </a:p>
        </p:txBody>
      </p:sp>
      <p:sp>
        <p:nvSpPr>
          <p:cNvPr id="113" name="Line 36"/>
          <p:cNvSpPr/>
          <p:nvPr/>
        </p:nvSpPr>
        <p:spPr>
          <a:xfrm>
            <a:off x="6043320" y="2680920"/>
            <a:ext cx="1627920" cy="78300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114" name="CustomShape 37"/>
          <p:cNvSpPr/>
          <p:nvPr/>
        </p:nvSpPr>
        <p:spPr>
          <a:xfrm>
            <a:off x="5298840" y="4072320"/>
            <a:ext cx="338760" cy="343080"/>
          </a:xfrm>
          <a:prstGeom prst="ellipse">
            <a:avLst/>
          </a:prstGeom>
          <a:solidFill>
            <a:srgbClr val="7030A0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50</a:t>
            </a:r>
            <a:endParaRPr/>
          </a:p>
        </p:txBody>
      </p:sp>
      <p:sp>
        <p:nvSpPr>
          <p:cNvPr id="115" name="CustomShape 38"/>
          <p:cNvSpPr/>
          <p:nvPr/>
        </p:nvSpPr>
        <p:spPr>
          <a:xfrm>
            <a:off x="5676840" y="4086360"/>
            <a:ext cx="314640" cy="334800"/>
          </a:xfrm>
          <a:prstGeom prst="ellipse">
            <a:avLst/>
          </a:prstGeom>
          <a:solidFill>
            <a:srgbClr val="7030A0"/>
          </a:solidFill>
          <a:ln w="15840">
            <a:solidFill>
              <a:srgbClr val="000000"/>
            </a:solidFill>
            <a:miter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65</a:t>
            </a:r>
            <a:endParaRPr/>
          </a:p>
        </p:txBody>
      </p:sp>
      <p:sp>
        <p:nvSpPr>
          <p:cNvPr id="116" name="Line 39"/>
          <p:cNvSpPr/>
          <p:nvPr/>
        </p:nvSpPr>
        <p:spPr>
          <a:xfrm>
            <a:off x="5704920" y="3607200"/>
            <a:ext cx="91440" cy="503280"/>
          </a:xfrm>
          <a:prstGeom prst="line">
            <a:avLst/>
          </a:prstGeom>
          <a:ln w="15840">
            <a:solidFill>
              <a:srgbClr val="000000"/>
            </a:solidFill>
            <a:miter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584880" y="2047320"/>
            <a:ext cx="501120" cy="42552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726800" y="20822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53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7020360" y="206496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84</a:t>
            </a:r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3144240" y="2947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5889600" y="208656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72</a:t>
            </a:r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3792240" y="2947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35</a:t>
            </a:r>
            <a:endParaRPr/>
          </a:p>
        </p:txBody>
      </p:sp>
      <p:sp>
        <p:nvSpPr>
          <p:cNvPr id="123" name="CustomShape 7"/>
          <p:cNvSpPr/>
          <p:nvPr/>
        </p:nvSpPr>
        <p:spPr>
          <a:xfrm>
            <a:off x="5373360" y="45720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66</a:t>
            </a:r>
            <a:endParaRPr/>
          </a:p>
        </p:txBody>
      </p:sp>
      <p:sp>
        <p:nvSpPr>
          <p:cNvPr id="124" name="CustomShape 8"/>
          <p:cNvSpPr/>
          <p:nvPr/>
        </p:nvSpPr>
        <p:spPr>
          <a:xfrm>
            <a:off x="4136760" y="111780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49</a:t>
            </a:r>
            <a:endParaRPr/>
          </a:p>
        </p:txBody>
      </p:sp>
      <p:sp>
        <p:nvSpPr>
          <p:cNvPr id="125" name="CustomShape 9"/>
          <p:cNvSpPr/>
          <p:nvPr/>
        </p:nvSpPr>
        <p:spPr>
          <a:xfrm>
            <a:off x="6459840" y="12110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79</a:t>
            </a:r>
            <a:endParaRPr/>
          </a:p>
        </p:txBody>
      </p:sp>
      <p:sp>
        <p:nvSpPr>
          <p:cNvPr id="126" name="Line 10"/>
          <p:cNvSpPr/>
          <p:nvPr/>
        </p:nvSpPr>
        <p:spPr>
          <a:xfrm flipV="1">
            <a:off x="4564800" y="790920"/>
            <a:ext cx="881640" cy="383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27" name="Line 11"/>
          <p:cNvSpPr/>
          <p:nvPr/>
        </p:nvSpPr>
        <p:spPr>
          <a:xfrm>
            <a:off x="5801040" y="790920"/>
            <a:ext cx="731880" cy="4773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28" name="Line 12"/>
          <p:cNvSpPr/>
          <p:nvPr/>
        </p:nvSpPr>
        <p:spPr>
          <a:xfrm flipH="1">
            <a:off x="6167160" y="1544760"/>
            <a:ext cx="365760" cy="5374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29" name="Line 13"/>
          <p:cNvSpPr/>
          <p:nvPr/>
        </p:nvSpPr>
        <p:spPr>
          <a:xfrm>
            <a:off x="6887520" y="1544760"/>
            <a:ext cx="383400" cy="5198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0" name="Line 14"/>
          <p:cNvSpPr/>
          <p:nvPr/>
        </p:nvSpPr>
        <p:spPr>
          <a:xfrm flipH="1">
            <a:off x="3835440" y="1451160"/>
            <a:ext cx="374760" cy="5961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1" name="Line 15"/>
          <p:cNvSpPr/>
          <p:nvPr/>
        </p:nvSpPr>
        <p:spPr>
          <a:xfrm>
            <a:off x="4564800" y="1451160"/>
            <a:ext cx="412560" cy="631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2" name="Line 16"/>
          <p:cNvSpPr/>
          <p:nvPr/>
        </p:nvSpPr>
        <p:spPr>
          <a:xfrm>
            <a:off x="3906720" y="2477520"/>
            <a:ext cx="136080" cy="4867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3" name="Line 17"/>
          <p:cNvSpPr/>
          <p:nvPr/>
        </p:nvSpPr>
        <p:spPr>
          <a:xfrm flipH="1">
            <a:off x="3461040" y="2464560"/>
            <a:ext cx="271800" cy="482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4" name="CustomShape 18"/>
          <p:cNvSpPr/>
          <p:nvPr/>
        </p:nvSpPr>
        <p:spPr>
          <a:xfrm>
            <a:off x="4412880" y="2947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51</a:t>
            </a:r>
            <a:endParaRPr/>
          </a:p>
        </p:txBody>
      </p:sp>
      <p:sp>
        <p:nvSpPr>
          <p:cNvPr id="135" name="CustomShape 19"/>
          <p:cNvSpPr/>
          <p:nvPr/>
        </p:nvSpPr>
        <p:spPr>
          <a:xfrm>
            <a:off x="5074200" y="29318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63</a:t>
            </a:r>
            <a:endParaRPr/>
          </a:p>
        </p:txBody>
      </p:sp>
      <p:sp>
        <p:nvSpPr>
          <p:cNvPr id="136" name="Line 20"/>
          <p:cNvSpPr/>
          <p:nvPr/>
        </p:nvSpPr>
        <p:spPr>
          <a:xfrm flipH="1">
            <a:off x="4663440" y="2455920"/>
            <a:ext cx="250560" cy="49140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7" name="Line 21"/>
          <p:cNvSpPr/>
          <p:nvPr/>
        </p:nvSpPr>
        <p:spPr>
          <a:xfrm>
            <a:off x="5108760" y="2440080"/>
            <a:ext cx="216000" cy="49140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8" name="CustomShape 22"/>
          <p:cNvSpPr/>
          <p:nvPr/>
        </p:nvSpPr>
        <p:spPr>
          <a:xfrm>
            <a:off x="3413160" y="3874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25</a:t>
            </a:r>
            <a:endParaRPr/>
          </a:p>
        </p:txBody>
      </p:sp>
      <p:sp>
        <p:nvSpPr>
          <p:cNvPr id="139" name="CustomShape 23"/>
          <p:cNvSpPr/>
          <p:nvPr/>
        </p:nvSpPr>
        <p:spPr>
          <a:xfrm>
            <a:off x="5473800" y="3867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64</a:t>
            </a:r>
            <a:endParaRPr/>
          </a:p>
        </p:txBody>
      </p:sp>
      <p:sp>
        <p:nvSpPr>
          <p:cNvPr id="140" name="CustomShape 24"/>
          <p:cNvSpPr/>
          <p:nvPr/>
        </p:nvSpPr>
        <p:spPr>
          <a:xfrm>
            <a:off x="7007400" y="37994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85</a:t>
            </a:r>
            <a:endParaRPr/>
          </a:p>
        </p:txBody>
      </p:sp>
      <p:sp>
        <p:nvSpPr>
          <p:cNvPr id="141" name="CustomShape 25"/>
          <p:cNvSpPr/>
          <p:nvPr/>
        </p:nvSpPr>
        <p:spPr>
          <a:xfrm>
            <a:off x="7615080" y="29404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89</a:t>
            </a:r>
            <a:endParaRPr/>
          </a:p>
        </p:txBody>
      </p:sp>
      <p:sp>
        <p:nvSpPr>
          <p:cNvPr id="142" name="CustomShape 26"/>
          <p:cNvSpPr/>
          <p:nvPr/>
        </p:nvSpPr>
        <p:spPr>
          <a:xfrm>
            <a:off x="4789080" y="3867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58</a:t>
            </a:r>
            <a:endParaRPr/>
          </a:p>
        </p:txBody>
      </p:sp>
      <p:sp>
        <p:nvSpPr>
          <p:cNvPr id="143" name="Line 27"/>
          <p:cNvSpPr/>
          <p:nvPr/>
        </p:nvSpPr>
        <p:spPr>
          <a:xfrm flipH="1">
            <a:off x="7338600" y="3281400"/>
            <a:ext cx="365760" cy="5374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44" name="Line 28"/>
          <p:cNvSpPr/>
          <p:nvPr/>
        </p:nvSpPr>
        <p:spPr>
          <a:xfrm>
            <a:off x="5441400" y="3301200"/>
            <a:ext cx="268200" cy="5731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45" name="Line 29"/>
          <p:cNvSpPr/>
          <p:nvPr/>
        </p:nvSpPr>
        <p:spPr>
          <a:xfrm>
            <a:off x="7455600" y="2410200"/>
            <a:ext cx="318240" cy="5371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46" name="Line 30"/>
          <p:cNvSpPr/>
          <p:nvPr/>
        </p:nvSpPr>
        <p:spPr>
          <a:xfrm flipH="1">
            <a:off x="5066280" y="3322800"/>
            <a:ext cx="258480" cy="5374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47" name="Line 31"/>
          <p:cNvSpPr/>
          <p:nvPr/>
        </p:nvSpPr>
        <p:spPr>
          <a:xfrm flipH="1">
            <a:off x="3663720" y="3322800"/>
            <a:ext cx="263520" cy="5515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48" name="CustomShape 32"/>
          <p:cNvSpPr/>
          <p:nvPr/>
        </p:nvSpPr>
        <p:spPr>
          <a:xfrm>
            <a:off x="6735600" y="29404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82</a:t>
            </a:r>
            <a:endParaRPr/>
          </a:p>
        </p:txBody>
      </p:sp>
      <p:sp>
        <p:nvSpPr>
          <p:cNvPr id="149" name="Line 33"/>
          <p:cNvSpPr/>
          <p:nvPr/>
        </p:nvSpPr>
        <p:spPr>
          <a:xfrm flipH="1">
            <a:off x="6986160" y="2448720"/>
            <a:ext cx="204120" cy="49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50" name="Line 34"/>
          <p:cNvSpPr/>
          <p:nvPr/>
        </p:nvSpPr>
        <p:spPr>
          <a:xfrm flipH="1">
            <a:off x="4585320" y="4220280"/>
            <a:ext cx="328680" cy="5878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51" name="CustomShape 35"/>
          <p:cNvSpPr/>
          <p:nvPr/>
        </p:nvSpPr>
        <p:spPr>
          <a:xfrm>
            <a:off x="4370400" y="4686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55</a:t>
            </a:r>
            <a:endParaRPr/>
          </a:p>
        </p:txBody>
      </p:sp>
      <p:sp>
        <p:nvSpPr>
          <p:cNvPr id="152" name="Line 36"/>
          <p:cNvSpPr/>
          <p:nvPr/>
        </p:nvSpPr>
        <p:spPr>
          <a:xfrm>
            <a:off x="5134680" y="4265280"/>
            <a:ext cx="216360" cy="49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53" name="CustomShape 37"/>
          <p:cNvSpPr/>
          <p:nvPr/>
        </p:nvSpPr>
        <p:spPr>
          <a:xfrm>
            <a:off x="5097240" y="4702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60</a:t>
            </a:r>
            <a:endParaRPr/>
          </a:p>
        </p:txBody>
      </p:sp>
      <p:sp>
        <p:nvSpPr>
          <p:cNvPr id="154" name="CustomShape 38"/>
          <p:cNvSpPr/>
          <p:nvPr/>
        </p:nvSpPr>
        <p:spPr>
          <a:xfrm>
            <a:off x="8334720" y="4666680"/>
            <a:ext cx="609120" cy="4104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125</a:t>
            </a:r>
            <a:endParaRPr/>
          </a:p>
        </p:txBody>
      </p:sp>
      <p:sp>
        <p:nvSpPr>
          <p:cNvPr id="155" name="CustomShape 39"/>
          <p:cNvSpPr/>
          <p:nvPr/>
        </p:nvSpPr>
        <p:spPr>
          <a:xfrm>
            <a:off x="8029800" y="3829320"/>
            <a:ext cx="609120" cy="38016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95</a:t>
            </a:r>
            <a:endParaRPr/>
          </a:p>
        </p:txBody>
      </p:sp>
      <p:sp>
        <p:nvSpPr>
          <p:cNvPr id="156" name="CustomShape 40"/>
          <p:cNvSpPr/>
          <p:nvPr/>
        </p:nvSpPr>
        <p:spPr>
          <a:xfrm>
            <a:off x="5446800" y="5397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61</a:t>
            </a:r>
            <a:endParaRPr/>
          </a:p>
        </p:txBody>
      </p:sp>
      <p:sp>
        <p:nvSpPr>
          <p:cNvPr id="157" name="CustomShape 41"/>
          <p:cNvSpPr/>
          <p:nvPr/>
        </p:nvSpPr>
        <p:spPr>
          <a:xfrm>
            <a:off x="3038040" y="462420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18</a:t>
            </a:r>
            <a:endParaRPr/>
          </a:p>
        </p:txBody>
      </p:sp>
      <p:sp>
        <p:nvSpPr>
          <p:cNvPr id="158" name="CustomShape 42"/>
          <p:cNvSpPr/>
          <p:nvPr/>
        </p:nvSpPr>
        <p:spPr>
          <a:xfrm>
            <a:off x="2543400" y="37760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159" name="CustomShape 43"/>
          <p:cNvSpPr/>
          <p:nvPr/>
        </p:nvSpPr>
        <p:spPr>
          <a:xfrm>
            <a:off x="7965000" y="54205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94</a:t>
            </a:r>
            <a:endParaRPr/>
          </a:p>
        </p:txBody>
      </p:sp>
      <p:sp>
        <p:nvSpPr>
          <p:cNvPr id="160" name="CustomShape 44"/>
          <p:cNvSpPr/>
          <p:nvPr/>
        </p:nvSpPr>
        <p:spPr>
          <a:xfrm>
            <a:off x="7239240" y="54349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90</a:t>
            </a:r>
            <a:endParaRPr/>
          </a:p>
        </p:txBody>
      </p:sp>
      <p:sp>
        <p:nvSpPr>
          <p:cNvPr id="161" name="Line 45"/>
          <p:cNvSpPr/>
          <p:nvPr/>
        </p:nvSpPr>
        <p:spPr>
          <a:xfrm flipH="1">
            <a:off x="2903760" y="3281400"/>
            <a:ext cx="313920" cy="5180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2" name="Line 46"/>
          <p:cNvSpPr/>
          <p:nvPr/>
        </p:nvSpPr>
        <p:spPr>
          <a:xfrm>
            <a:off x="8342640" y="4210560"/>
            <a:ext cx="216360" cy="49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3" name="Line 47"/>
          <p:cNvSpPr/>
          <p:nvPr/>
        </p:nvSpPr>
        <p:spPr>
          <a:xfrm>
            <a:off x="7999200" y="3311280"/>
            <a:ext cx="335160" cy="5180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4" name="Line 48"/>
          <p:cNvSpPr/>
          <p:nvPr/>
        </p:nvSpPr>
        <p:spPr>
          <a:xfrm flipH="1">
            <a:off x="3288600" y="4222080"/>
            <a:ext cx="267840" cy="40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5" name="Line 49"/>
          <p:cNvSpPr/>
          <p:nvPr/>
        </p:nvSpPr>
        <p:spPr>
          <a:xfrm>
            <a:off x="7979400" y="5036400"/>
            <a:ext cx="236160" cy="383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6" name="Line 50"/>
          <p:cNvSpPr/>
          <p:nvPr/>
        </p:nvSpPr>
        <p:spPr>
          <a:xfrm flipH="1">
            <a:off x="7527960" y="5035680"/>
            <a:ext cx="151200" cy="3895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7" name="Line 51"/>
          <p:cNvSpPr/>
          <p:nvPr/>
        </p:nvSpPr>
        <p:spPr>
          <a:xfrm flipH="1">
            <a:off x="7855560" y="4154040"/>
            <a:ext cx="263520" cy="565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8" name="Line 52"/>
          <p:cNvSpPr/>
          <p:nvPr/>
        </p:nvSpPr>
        <p:spPr>
          <a:xfrm>
            <a:off x="5524920" y="5036400"/>
            <a:ext cx="172440" cy="3607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9" name="CustomShape 53"/>
          <p:cNvSpPr/>
          <p:nvPr/>
        </p:nvSpPr>
        <p:spPr>
          <a:xfrm>
            <a:off x="7606080" y="470196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93</a:t>
            </a:r>
            <a:endParaRPr/>
          </a:p>
        </p:txBody>
      </p:sp>
      <p:sp>
        <p:nvSpPr>
          <p:cNvPr id="170" name="CustomShape 54"/>
          <p:cNvSpPr/>
          <p:nvPr/>
        </p:nvSpPr>
        <p:spPr>
          <a:xfrm>
            <a:off x="6177960" y="29203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75</a:t>
            </a:r>
            <a:endParaRPr/>
          </a:p>
        </p:txBody>
      </p:sp>
      <p:sp>
        <p:nvSpPr>
          <p:cNvPr id="171" name="Line 55"/>
          <p:cNvSpPr/>
          <p:nvPr/>
        </p:nvSpPr>
        <p:spPr>
          <a:xfrm>
            <a:off x="6177600" y="2477520"/>
            <a:ext cx="230760" cy="4618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72" name="CustomShape 56"/>
          <p:cNvSpPr/>
          <p:nvPr/>
        </p:nvSpPr>
        <p:spPr>
          <a:xfrm>
            <a:off x="5839920" y="613620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62</a:t>
            </a:r>
            <a:endParaRPr/>
          </a:p>
        </p:txBody>
      </p:sp>
      <p:sp>
        <p:nvSpPr>
          <p:cNvPr id="173" name="Line 57"/>
          <p:cNvSpPr/>
          <p:nvPr/>
        </p:nvSpPr>
        <p:spPr>
          <a:xfrm>
            <a:off x="5874480" y="5730840"/>
            <a:ext cx="216000" cy="40500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74" name="CustomShape 58"/>
          <p:cNvSpPr/>
          <p:nvPr/>
        </p:nvSpPr>
        <p:spPr>
          <a:xfrm>
            <a:off x="6052680" y="5834160"/>
            <a:ext cx="1630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5" name="CustomShape 59"/>
          <p:cNvSpPr/>
          <p:nvPr/>
        </p:nvSpPr>
        <p:spPr>
          <a:xfrm>
            <a:off x="5648400" y="50932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76" name="CustomShape 60"/>
          <p:cNvSpPr/>
          <p:nvPr/>
        </p:nvSpPr>
        <p:spPr>
          <a:xfrm>
            <a:off x="5267880" y="435564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77" name="CustomShape 61"/>
          <p:cNvSpPr/>
          <p:nvPr/>
        </p:nvSpPr>
        <p:spPr>
          <a:xfrm>
            <a:off x="4411800" y="43506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8" name="CustomShape 62"/>
          <p:cNvSpPr/>
          <p:nvPr/>
        </p:nvSpPr>
        <p:spPr>
          <a:xfrm>
            <a:off x="2625120" y="34671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9" name="CustomShape 63"/>
          <p:cNvSpPr/>
          <p:nvPr/>
        </p:nvSpPr>
        <p:spPr>
          <a:xfrm>
            <a:off x="3049920" y="43138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0" name="CustomShape 64"/>
          <p:cNvSpPr/>
          <p:nvPr/>
        </p:nvSpPr>
        <p:spPr>
          <a:xfrm>
            <a:off x="5612040" y="35481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1" name="CustomShape 65"/>
          <p:cNvSpPr/>
          <p:nvPr/>
        </p:nvSpPr>
        <p:spPr>
          <a:xfrm>
            <a:off x="7098840" y="34848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2" name="CustomShape 66"/>
          <p:cNvSpPr/>
          <p:nvPr/>
        </p:nvSpPr>
        <p:spPr>
          <a:xfrm>
            <a:off x="7302600" y="510552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3" name="CustomShape 67"/>
          <p:cNvSpPr/>
          <p:nvPr/>
        </p:nvSpPr>
        <p:spPr>
          <a:xfrm>
            <a:off x="8121960" y="51094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4" name="CustomShape 68"/>
          <p:cNvSpPr/>
          <p:nvPr/>
        </p:nvSpPr>
        <p:spPr>
          <a:xfrm>
            <a:off x="8470800" y="43326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5" name="CustomShape 69"/>
          <p:cNvSpPr/>
          <p:nvPr/>
        </p:nvSpPr>
        <p:spPr>
          <a:xfrm>
            <a:off x="4855320" y="352224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186" name="CustomShape 70"/>
          <p:cNvSpPr/>
          <p:nvPr/>
        </p:nvSpPr>
        <p:spPr>
          <a:xfrm>
            <a:off x="525096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187" name="CustomShape 71"/>
          <p:cNvSpPr/>
          <p:nvPr/>
        </p:nvSpPr>
        <p:spPr>
          <a:xfrm>
            <a:off x="444348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8" name="CustomShape 72"/>
          <p:cNvSpPr/>
          <p:nvPr/>
        </p:nvSpPr>
        <p:spPr>
          <a:xfrm>
            <a:off x="629748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9" name="CustomShape 73"/>
          <p:cNvSpPr/>
          <p:nvPr/>
        </p:nvSpPr>
        <p:spPr>
          <a:xfrm>
            <a:off x="6783120" y="26478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90" name="CustomShape 74"/>
          <p:cNvSpPr/>
          <p:nvPr/>
        </p:nvSpPr>
        <p:spPr>
          <a:xfrm>
            <a:off x="7655040" y="43920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91" name="CustomShape 75"/>
          <p:cNvSpPr/>
          <p:nvPr/>
        </p:nvSpPr>
        <p:spPr>
          <a:xfrm>
            <a:off x="8253360" y="34848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192" name="CustomShape 76"/>
          <p:cNvSpPr/>
          <p:nvPr/>
        </p:nvSpPr>
        <p:spPr>
          <a:xfrm>
            <a:off x="3438360" y="35481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93" name="CustomShape 77"/>
          <p:cNvSpPr/>
          <p:nvPr/>
        </p:nvSpPr>
        <p:spPr>
          <a:xfrm>
            <a:off x="3225600" y="26517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94" name="CustomShape 78"/>
          <p:cNvSpPr/>
          <p:nvPr/>
        </p:nvSpPr>
        <p:spPr>
          <a:xfrm>
            <a:off x="396576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95" name="CustomShape 79"/>
          <p:cNvSpPr/>
          <p:nvPr/>
        </p:nvSpPr>
        <p:spPr>
          <a:xfrm>
            <a:off x="7723080" y="26517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196" name="CustomShape 80"/>
          <p:cNvSpPr/>
          <p:nvPr/>
        </p:nvSpPr>
        <p:spPr>
          <a:xfrm>
            <a:off x="7151760" y="1737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197" name="CustomShape 81"/>
          <p:cNvSpPr/>
          <p:nvPr/>
        </p:nvSpPr>
        <p:spPr>
          <a:xfrm>
            <a:off x="5968800" y="175572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98" name="CustomShape 82"/>
          <p:cNvSpPr/>
          <p:nvPr/>
        </p:nvSpPr>
        <p:spPr>
          <a:xfrm>
            <a:off x="4865400" y="176544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199" name="CustomShape 83"/>
          <p:cNvSpPr/>
          <p:nvPr/>
        </p:nvSpPr>
        <p:spPr>
          <a:xfrm>
            <a:off x="3631320" y="17200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00" name="CustomShape 84"/>
          <p:cNvSpPr/>
          <p:nvPr/>
        </p:nvSpPr>
        <p:spPr>
          <a:xfrm>
            <a:off x="4217760" y="804960"/>
            <a:ext cx="43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201" name="CustomShape 85"/>
          <p:cNvSpPr/>
          <p:nvPr/>
        </p:nvSpPr>
        <p:spPr>
          <a:xfrm>
            <a:off x="6512400" y="891360"/>
            <a:ext cx="43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202" name="CustomShape 86"/>
          <p:cNvSpPr/>
          <p:nvPr/>
        </p:nvSpPr>
        <p:spPr>
          <a:xfrm>
            <a:off x="5402880" y="153360"/>
            <a:ext cx="43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584880" y="2047320"/>
            <a:ext cx="501120" cy="42552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4726800" y="20822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53</a:t>
            </a:r>
            <a:endParaRPr/>
          </a:p>
        </p:txBody>
      </p:sp>
      <p:sp>
        <p:nvSpPr>
          <p:cNvPr id="63" name="CustomShape 3"/>
          <p:cNvSpPr/>
          <p:nvPr/>
        </p:nvSpPr>
        <p:spPr>
          <a:xfrm>
            <a:off x="7020360" y="2064960"/>
            <a:ext cx="501120" cy="390600"/>
          </a:xfrm>
          <a:prstGeom prst="ellipse">
            <a:avLst/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84</a:t>
            </a:r>
            <a:endParaRPr dirty="0"/>
          </a:p>
        </p:txBody>
      </p:sp>
      <p:sp>
        <p:nvSpPr>
          <p:cNvPr id="64" name="CustomShape 4"/>
          <p:cNvSpPr/>
          <p:nvPr/>
        </p:nvSpPr>
        <p:spPr>
          <a:xfrm>
            <a:off x="3144240" y="2947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65" name="CustomShape 5"/>
          <p:cNvSpPr/>
          <p:nvPr/>
        </p:nvSpPr>
        <p:spPr>
          <a:xfrm>
            <a:off x="5889600" y="2086560"/>
            <a:ext cx="501120" cy="390600"/>
          </a:xfrm>
          <a:prstGeom prst="ellipse">
            <a:avLst/>
          </a:prstGeom>
          <a:solidFill>
            <a:schemeClr val="accent4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72</a:t>
            </a:r>
            <a:endParaRPr/>
          </a:p>
        </p:txBody>
      </p:sp>
      <p:sp>
        <p:nvSpPr>
          <p:cNvPr id="66" name="CustomShape 6"/>
          <p:cNvSpPr/>
          <p:nvPr/>
        </p:nvSpPr>
        <p:spPr>
          <a:xfrm>
            <a:off x="3792240" y="2947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35</a:t>
            </a:r>
            <a:endParaRPr/>
          </a:p>
        </p:txBody>
      </p:sp>
      <p:sp>
        <p:nvSpPr>
          <p:cNvPr id="67" name="CustomShape 7"/>
          <p:cNvSpPr/>
          <p:nvPr/>
        </p:nvSpPr>
        <p:spPr>
          <a:xfrm>
            <a:off x="5373360" y="457200"/>
            <a:ext cx="501120" cy="390600"/>
          </a:xfrm>
          <a:prstGeom prst="ellipse">
            <a:avLst/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66</a:t>
            </a:r>
            <a:endParaRPr/>
          </a:p>
        </p:txBody>
      </p:sp>
      <p:sp>
        <p:nvSpPr>
          <p:cNvPr id="68" name="CustomShape 8"/>
          <p:cNvSpPr/>
          <p:nvPr/>
        </p:nvSpPr>
        <p:spPr>
          <a:xfrm>
            <a:off x="4136760" y="1117800"/>
            <a:ext cx="501120" cy="390600"/>
          </a:xfrm>
          <a:prstGeom prst="ellipse">
            <a:avLst/>
          </a:prstGeom>
          <a:solidFill>
            <a:schemeClr val="accent4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49</a:t>
            </a:r>
            <a:endParaRPr/>
          </a:p>
        </p:txBody>
      </p:sp>
      <p:sp>
        <p:nvSpPr>
          <p:cNvPr id="69" name="CustomShape 9"/>
          <p:cNvSpPr/>
          <p:nvPr/>
        </p:nvSpPr>
        <p:spPr>
          <a:xfrm>
            <a:off x="6459840" y="1211040"/>
            <a:ext cx="501120" cy="390600"/>
          </a:xfrm>
          <a:prstGeom prst="ellipse">
            <a:avLst/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79</a:t>
            </a:r>
            <a:endParaRPr/>
          </a:p>
        </p:txBody>
      </p:sp>
      <p:sp>
        <p:nvSpPr>
          <p:cNvPr id="70" name="Line 10"/>
          <p:cNvSpPr/>
          <p:nvPr/>
        </p:nvSpPr>
        <p:spPr>
          <a:xfrm flipV="1">
            <a:off x="4564800" y="790920"/>
            <a:ext cx="881640" cy="383760"/>
          </a:xfrm>
          <a:prstGeom prst="line">
            <a:avLst/>
          </a:prstGeom>
          <a:ln w="25560">
            <a:solidFill>
              <a:schemeClr val="accent4"/>
            </a:solidFill>
            <a:miter/>
          </a:ln>
        </p:spPr>
      </p:sp>
      <p:sp>
        <p:nvSpPr>
          <p:cNvPr id="71" name="Line 11"/>
          <p:cNvSpPr/>
          <p:nvPr/>
        </p:nvSpPr>
        <p:spPr>
          <a:xfrm>
            <a:off x="5801040" y="790920"/>
            <a:ext cx="731880" cy="477360"/>
          </a:xfrm>
          <a:prstGeom prst="line">
            <a:avLst/>
          </a:prstGeom>
          <a:ln w="25560">
            <a:solidFill>
              <a:srgbClr val="FFC000"/>
            </a:solidFill>
            <a:miter/>
          </a:ln>
        </p:spPr>
      </p:sp>
      <p:sp>
        <p:nvSpPr>
          <p:cNvPr id="72" name="Line 12"/>
          <p:cNvSpPr/>
          <p:nvPr/>
        </p:nvSpPr>
        <p:spPr>
          <a:xfrm flipH="1">
            <a:off x="6167160" y="1544760"/>
            <a:ext cx="365760" cy="537480"/>
          </a:xfrm>
          <a:prstGeom prst="line">
            <a:avLst/>
          </a:prstGeom>
          <a:ln w="25560">
            <a:solidFill>
              <a:schemeClr val="accent4"/>
            </a:solidFill>
            <a:miter/>
          </a:ln>
        </p:spPr>
      </p:sp>
      <p:sp>
        <p:nvSpPr>
          <p:cNvPr id="73" name="Line 13"/>
          <p:cNvSpPr/>
          <p:nvPr/>
        </p:nvSpPr>
        <p:spPr>
          <a:xfrm>
            <a:off x="6887520" y="1544760"/>
            <a:ext cx="383400" cy="519840"/>
          </a:xfrm>
          <a:prstGeom prst="line">
            <a:avLst/>
          </a:prstGeom>
          <a:ln w="25560">
            <a:solidFill>
              <a:srgbClr val="FFC000"/>
            </a:solidFill>
            <a:miter/>
          </a:ln>
        </p:spPr>
      </p:sp>
      <p:sp>
        <p:nvSpPr>
          <p:cNvPr id="74" name="Line 14"/>
          <p:cNvSpPr/>
          <p:nvPr/>
        </p:nvSpPr>
        <p:spPr>
          <a:xfrm flipH="1">
            <a:off x="3835440" y="1451160"/>
            <a:ext cx="374760" cy="5961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75" name="Line 15"/>
          <p:cNvSpPr/>
          <p:nvPr/>
        </p:nvSpPr>
        <p:spPr>
          <a:xfrm>
            <a:off x="4564800" y="1451160"/>
            <a:ext cx="412560" cy="631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76" name="Line 16"/>
          <p:cNvSpPr/>
          <p:nvPr/>
        </p:nvSpPr>
        <p:spPr>
          <a:xfrm>
            <a:off x="3906720" y="2477520"/>
            <a:ext cx="136080" cy="4867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77" name="Line 17"/>
          <p:cNvSpPr/>
          <p:nvPr/>
        </p:nvSpPr>
        <p:spPr>
          <a:xfrm flipH="1">
            <a:off x="3461040" y="2464560"/>
            <a:ext cx="271800" cy="482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78" name="CustomShape 18"/>
          <p:cNvSpPr/>
          <p:nvPr/>
        </p:nvSpPr>
        <p:spPr>
          <a:xfrm>
            <a:off x="4412880" y="2947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51</a:t>
            </a:r>
            <a:endParaRPr/>
          </a:p>
        </p:txBody>
      </p:sp>
      <p:sp>
        <p:nvSpPr>
          <p:cNvPr id="79" name="CustomShape 19"/>
          <p:cNvSpPr/>
          <p:nvPr/>
        </p:nvSpPr>
        <p:spPr>
          <a:xfrm>
            <a:off x="5074200" y="29318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63</a:t>
            </a:r>
            <a:endParaRPr/>
          </a:p>
        </p:txBody>
      </p:sp>
      <p:sp>
        <p:nvSpPr>
          <p:cNvPr id="80" name="Line 20"/>
          <p:cNvSpPr/>
          <p:nvPr/>
        </p:nvSpPr>
        <p:spPr>
          <a:xfrm flipH="1">
            <a:off x="4663440" y="2455920"/>
            <a:ext cx="250560" cy="49140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81" name="Line 21"/>
          <p:cNvSpPr/>
          <p:nvPr/>
        </p:nvSpPr>
        <p:spPr>
          <a:xfrm>
            <a:off x="5108760" y="2440080"/>
            <a:ext cx="216000" cy="49140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82" name="CustomShape 22"/>
          <p:cNvSpPr/>
          <p:nvPr/>
        </p:nvSpPr>
        <p:spPr>
          <a:xfrm>
            <a:off x="3413160" y="3874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25</a:t>
            </a:r>
            <a:endParaRPr/>
          </a:p>
        </p:txBody>
      </p:sp>
      <p:sp>
        <p:nvSpPr>
          <p:cNvPr id="83" name="CustomShape 23"/>
          <p:cNvSpPr/>
          <p:nvPr/>
        </p:nvSpPr>
        <p:spPr>
          <a:xfrm>
            <a:off x="5473800" y="3867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64</a:t>
            </a:r>
            <a:endParaRPr/>
          </a:p>
        </p:txBody>
      </p:sp>
      <p:sp>
        <p:nvSpPr>
          <p:cNvPr id="84" name="CustomShape 24"/>
          <p:cNvSpPr/>
          <p:nvPr/>
        </p:nvSpPr>
        <p:spPr>
          <a:xfrm>
            <a:off x="7007400" y="3799440"/>
            <a:ext cx="501120" cy="390600"/>
          </a:xfrm>
          <a:prstGeom prst="ellipse">
            <a:avLst/>
          </a:prstGeom>
          <a:solidFill>
            <a:schemeClr val="accent4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85</a:t>
            </a:r>
            <a:endParaRPr dirty="0"/>
          </a:p>
        </p:txBody>
      </p:sp>
      <p:sp>
        <p:nvSpPr>
          <p:cNvPr id="85" name="CustomShape 25"/>
          <p:cNvSpPr/>
          <p:nvPr/>
        </p:nvSpPr>
        <p:spPr>
          <a:xfrm>
            <a:off x="7615080" y="2940480"/>
            <a:ext cx="501120" cy="390600"/>
          </a:xfrm>
          <a:prstGeom prst="ellipse">
            <a:avLst/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89</a:t>
            </a:r>
            <a:endParaRPr/>
          </a:p>
        </p:txBody>
      </p:sp>
      <p:sp>
        <p:nvSpPr>
          <p:cNvPr id="86" name="CustomShape 26"/>
          <p:cNvSpPr/>
          <p:nvPr/>
        </p:nvSpPr>
        <p:spPr>
          <a:xfrm>
            <a:off x="4789080" y="3867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58</a:t>
            </a:r>
            <a:endParaRPr/>
          </a:p>
        </p:txBody>
      </p:sp>
      <p:sp>
        <p:nvSpPr>
          <p:cNvPr id="87" name="Line 27"/>
          <p:cNvSpPr/>
          <p:nvPr/>
        </p:nvSpPr>
        <p:spPr>
          <a:xfrm flipH="1">
            <a:off x="7338600" y="3281400"/>
            <a:ext cx="365760" cy="537480"/>
          </a:xfrm>
          <a:prstGeom prst="line">
            <a:avLst/>
          </a:prstGeom>
          <a:ln w="25560">
            <a:solidFill>
              <a:schemeClr val="accent4"/>
            </a:solidFill>
            <a:miter/>
          </a:ln>
        </p:spPr>
      </p:sp>
      <p:sp>
        <p:nvSpPr>
          <p:cNvPr id="88" name="Line 28"/>
          <p:cNvSpPr/>
          <p:nvPr/>
        </p:nvSpPr>
        <p:spPr>
          <a:xfrm>
            <a:off x="5441400" y="3301200"/>
            <a:ext cx="268200" cy="5731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89" name="Line 29"/>
          <p:cNvSpPr/>
          <p:nvPr/>
        </p:nvSpPr>
        <p:spPr>
          <a:xfrm>
            <a:off x="7455600" y="2410200"/>
            <a:ext cx="318240" cy="537120"/>
          </a:xfrm>
          <a:prstGeom prst="line">
            <a:avLst/>
          </a:prstGeom>
          <a:ln w="25560">
            <a:solidFill>
              <a:srgbClr val="FFC000"/>
            </a:solidFill>
            <a:miter/>
          </a:ln>
        </p:spPr>
      </p:sp>
      <p:sp>
        <p:nvSpPr>
          <p:cNvPr id="90" name="Line 30"/>
          <p:cNvSpPr/>
          <p:nvPr/>
        </p:nvSpPr>
        <p:spPr>
          <a:xfrm flipH="1">
            <a:off x="5066280" y="3322800"/>
            <a:ext cx="258480" cy="5374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91" name="Line 31"/>
          <p:cNvSpPr/>
          <p:nvPr/>
        </p:nvSpPr>
        <p:spPr>
          <a:xfrm flipH="1">
            <a:off x="3663720" y="3322800"/>
            <a:ext cx="263520" cy="5515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92" name="CustomShape 32"/>
          <p:cNvSpPr/>
          <p:nvPr/>
        </p:nvSpPr>
        <p:spPr>
          <a:xfrm>
            <a:off x="6735600" y="2940480"/>
            <a:ext cx="501120" cy="390600"/>
          </a:xfrm>
          <a:prstGeom prst="ellipse">
            <a:avLst/>
          </a:prstGeom>
          <a:solidFill>
            <a:schemeClr val="accent4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82</a:t>
            </a:r>
            <a:endParaRPr/>
          </a:p>
        </p:txBody>
      </p:sp>
      <p:sp>
        <p:nvSpPr>
          <p:cNvPr id="93" name="Line 33"/>
          <p:cNvSpPr/>
          <p:nvPr/>
        </p:nvSpPr>
        <p:spPr>
          <a:xfrm flipH="1">
            <a:off x="6986160" y="2448720"/>
            <a:ext cx="204120" cy="491760"/>
          </a:xfrm>
          <a:prstGeom prst="line">
            <a:avLst/>
          </a:prstGeom>
          <a:ln w="25560">
            <a:solidFill>
              <a:schemeClr val="accent4"/>
            </a:solidFill>
            <a:miter/>
          </a:ln>
        </p:spPr>
      </p:sp>
      <p:sp>
        <p:nvSpPr>
          <p:cNvPr id="94" name="Line 34"/>
          <p:cNvSpPr/>
          <p:nvPr/>
        </p:nvSpPr>
        <p:spPr>
          <a:xfrm flipH="1">
            <a:off x="4585320" y="4220280"/>
            <a:ext cx="328680" cy="5878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95" name="CustomShape 35"/>
          <p:cNvSpPr/>
          <p:nvPr/>
        </p:nvSpPr>
        <p:spPr>
          <a:xfrm>
            <a:off x="4370400" y="4686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55</a:t>
            </a:r>
            <a:endParaRPr/>
          </a:p>
        </p:txBody>
      </p:sp>
      <p:sp>
        <p:nvSpPr>
          <p:cNvPr id="96" name="Line 36"/>
          <p:cNvSpPr/>
          <p:nvPr/>
        </p:nvSpPr>
        <p:spPr>
          <a:xfrm>
            <a:off x="5134680" y="4265280"/>
            <a:ext cx="216360" cy="49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97" name="CustomShape 37"/>
          <p:cNvSpPr/>
          <p:nvPr/>
        </p:nvSpPr>
        <p:spPr>
          <a:xfrm>
            <a:off x="5097240" y="4702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60</a:t>
            </a:r>
            <a:endParaRPr/>
          </a:p>
        </p:txBody>
      </p:sp>
      <p:sp>
        <p:nvSpPr>
          <p:cNvPr id="98" name="CustomShape 38"/>
          <p:cNvSpPr/>
          <p:nvPr/>
        </p:nvSpPr>
        <p:spPr>
          <a:xfrm>
            <a:off x="8334720" y="4666680"/>
            <a:ext cx="609120" cy="4104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125</a:t>
            </a:r>
            <a:endParaRPr/>
          </a:p>
        </p:txBody>
      </p:sp>
      <p:sp>
        <p:nvSpPr>
          <p:cNvPr id="99" name="CustomShape 39"/>
          <p:cNvSpPr/>
          <p:nvPr/>
        </p:nvSpPr>
        <p:spPr>
          <a:xfrm>
            <a:off x="8029800" y="3829320"/>
            <a:ext cx="609120" cy="380160"/>
          </a:xfrm>
          <a:prstGeom prst="ellipse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95</a:t>
            </a:r>
            <a:endParaRPr/>
          </a:p>
        </p:txBody>
      </p:sp>
      <p:sp>
        <p:nvSpPr>
          <p:cNvPr id="100" name="CustomShape 40"/>
          <p:cNvSpPr/>
          <p:nvPr/>
        </p:nvSpPr>
        <p:spPr>
          <a:xfrm>
            <a:off x="5446800" y="5397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61</a:t>
            </a:r>
            <a:endParaRPr/>
          </a:p>
        </p:txBody>
      </p:sp>
      <p:sp>
        <p:nvSpPr>
          <p:cNvPr id="101" name="CustomShape 41"/>
          <p:cNvSpPr/>
          <p:nvPr/>
        </p:nvSpPr>
        <p:spPr>
          <a:xfrm>
            <a:off x="3038040" y="462420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18</a:t>
            </a:r>
            <a:endParaRPr/>
          </a:p>
        </p:txBody>
      </p:sp>
      <p:sp>
        <p:nvSpPr>
          <p:cNvPr id="102" name="CustomShape 42"/>
          <p:cNvSpPr/>
          <p:nvPr/>
        </p:nvSpPr>
        <p:spPr>
          <a:xfrm>
            <a:off x="2543400" y="37760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103" name="CustomShape 43"/>
          <p:cNvSpPr/>
          <p:nvPr/>
        </p:nvSpPr>
        <p:spPr>
          <a:xfrm>
            <a:off x="7965000" y="54205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94</a:t>
            </a:r>
            <a:endParaRPr/>
          </a:p>
        </p:txBody>
      </p:sp>
      <p:sp>
        <p:nvSpPr>
          <p:cNvPr id="104" name="CustomShape 44"/>
          <p:cNvSpPr/>
          <p:nvPr/>
        </p:nvSpPr>
        <p:spPr>
          <a:xfrm>
            <a:off x="7239240" y="54349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90</a:t>
            </a:r>
            <a:endParaRPr/>
          </a:p>
        </p:txBody>
      </p:sp>
      <p:sp>
        <p:nvSpPr>
          <p:cNvPr id="105" name="Line 45"/>
          <p:cNvSpPr/>
          <p:nvPr/>
        </p:nvSpPr>
        <p:spPr>
          <a:xfrm flipH="1">
            <a:off x="2903760" y="3281400"/>
            <a:ext cx="313920" cy="5180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06" name="Line 46"/>
          <p:cNvSpPr/>
          <p:nvPr/>
        </p:nvSpPr>
        <p:spPr>
          <a:xfrm>
            <a:off x="8342640" y="4210560"/>
            <a:ext cx="216360" cy="49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07" name="Line 47"/>
          <p:cNvSpPr/>
          <p:nvPr/>
        </p:nvSpPr>
        <p:spPr>
          <a:xfrm>
            <a:off x="7999200" y="3311280"/>
            <a:ext cx="335160" cy="518040"/>
          </a:xfrm>
          <a:prstGeom prst="line">
            <a:avLst/>
          </a:prstGeom>
          <a:ln w="25560">
            <a:solidFill>
              <a:srgbClr val="FFC000"/>
            </a:solidFill>
            <a:miter/>
          </a:ln>
        </p:spPr>
      </p:sp>
      <p:sp>
        <p:nvSpPr>
          <p:cNvPr id="108" name="Line 48"/>
          <p:cNvSpPr/>
          <p:nvPr/>
        </p:nvSpPr>
        <p:spPr>
          <a:xfrm flipH="1">
            <a:off x="3288600" y="4222080"/>
            <a:ext cx="267840" cy="40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09" name="Line 49"/>
          <p:cNvSpPr/>
          <p:nvPr/>
        </p:nvSpPr>
        <p:spPr>
          <a:xfrm>
            <a:off x="7979400" y="5036400"/>
            <a:ext cx="236160" cy="383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10" name="Line 50"/>
          <p:cNvSpPr/>
          <p:nvPr/>
        </p:nvSpPr>
        <p:spPr>
          <a:xfrm flipH="1">
            <a:off x="7527960" y="5035680"/>
            <a:ext cx="151200" cy="3895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11" name="Line 51"/>
          <p:cNvSpPr/>
          <p:nvPr/>
        </p:nvSpPr>
        <p:spPr>
          <a:xfrm flipH="1">
            <a:off x="7855560" y="4154040"/>
            <a:ext cx="263520" cy="565920"/>
          </a:xfrm>
          <a:prstGeom prst="line">
            <a:avLst/>
          </a:prstGeom>
          <a:ln w="25560">
            <a:solidFill>
              <a:schemeClr val="accent4"/>
            </a:solidFill>
            <a:miter/>
          </a:ln>
        </p:spPr>
      </p:sp>
      <p:sp>
        <p:nvSpPr>
          <p:cNvPr id="112" name="Line 52"/>
          <p:cNvSpPr/>
          <p:nvPr/>
        </p:nvSpPr>
        <p:spPr>
          <a:xfrm>
            <a:off x="5524920" y="5036400"/>
            <a:ext cx="172440" cy="3607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13" name="CustomShape 53"/>
          <p:cNvSpPr/>
          <p:nvPr/>
        </p:nvSpPr>
        <p:spPr>
          <a:xfrm>
            <a:off x="7606080" y="4701960"/>
            <a:ext cx="501120" cy="390600"/>
          </a:xfrm>
          <a:prstGeom prst="ellipse">
            <a:avLst/>
          </a:prstGeom>
          <a:solidFill>
            <a:schemeClr val="accent4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93</a:t>
            </a:r>
            <a:endParaRPr dirty="0"/>
          </a:p>
        </p:txBody>
      </p:sp>
      <p:sp>
        <p:nvSpPr>
          <p:cNvPr id="114" name="CustomShape 54"/>
          <p:cNvSpPr/>
          <p:nvPr/>
        </p:nvSpPr>
        <p:spPr>
          <a:xfrm>
            <a:off x="6177960" y="29203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75</a:t>
            </a:r>
            <a:endParaRPr/>
          </a:p>
        </p:txBody>
      </p:sp>
      <p:sp>
        <p:nvSpPr>
          <p:cNvPr id="115" name="Line 55"/>
          <p:cNvSpPr/>
          <p:nvPr/>
        </p:nvSpPr>
        <p:spPr>
          <a:xfrm>
            <a:off x="6177600" y="2477520"/>
            <a:ext cx="230760" cy="4618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16" name="CustomShape 56"/>
          <p:cNvSpPr/>
          <p:nvPr/>
        </p:nvSpPr>
        <p:spPr>
          <a:xfrm>
            <a:off x="5839920" y="613620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62</a:t>
            </a:r>
            <a:endParaRPr/>
          </a:p>
        </p:txBody>
      </p:sp>
      <p:sp>
        <p:nvSpPr>
          <p:cNvPr id="117" name="Line 57"/>
          <p:cNvSpPr/>
          <p:nvPr/>
        </p:nvSpPr>
        <p:spPr>
          <a:xfrm>
            <a:off x="5874480" y="5730840"/>
            <a:ext cx="216000" cy="40500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18" name="CustomShape 58"/>
          <p:cNvSpPr/>
          <p:nvPr/>
        </p:nvSpPr>
        <p:spPr>
          <a:xfrm>
            <a:off x="6052680" y="5834160"/>
            <a:ext cx="1630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19" name="CustomShape 59"/>
          <p:cNvSpPr/>
          <p:nvPr/>
        </p:nvSpPr>
        <p:spPr>
          <a:xfrm>
            <a:off x="5648400" y="50932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20" name="CustomShape 60"/>
          <p:cNvSpPr/>
          <p:nvPr/>
        </p:nvSpPr>
        <p:spPr>
          <a:xfrm>
            <a:off x="5267880" y="435564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21" name="CustomShape 61"/>
          <p:cNvSpPr/>
          <p:nvPr/>
        </p:nvSpPr>
        <p:spPr>
          <a:xfrm>
            <a:off x="4411800" y="43506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22" name="CustomShape 62"/>
          <p:cNvSpPr/>
          <p:nvPr/>
        </p:nvSpPr>
        <p:spPr>
          <a:xfrm>
            <a:off x="2625120" y="34671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23" name="CustomShape 63"/>
          <p:cNvSpPr/>
          <p:nvPr/>
        </p:nvSpPr>
        <p:spPr>
          <a:xfrm>
            <a:off x="3049920" y="43138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24" name="CustomShape 64"/>
          <p:cNvSpPr/>
          <p:nvPr/>
        </p:nvSpPr>
        <p:spPr>
          <a:xfrm>
            <a:off x="5612040" y="35481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25" name="CustomShape 65"/>
          <p:cNvSpPr/>
          <p:nvPr/>
        </p:nvSpPr>
        <p:spPr>
          <a:xfrm>
            <a:off x="7098840" y="34848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4"/>
                </a:solidFill>
                <a:latin typeface="Calibri"/>
              </a:rPr>
              <a:t>1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26" name="CustomShape 66"/>
          <p:cNvSpPr/>
          <p:nvPr/>
        </p:nvSpPr>
        <p:spPr>
          <a:xfrm>
            <a:off x="7302600" y="510552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27" name="CustomShape 67"/>
          <p:cNvSpPr/>
          <p:nvPr/>
        </p:nvSpPr>
        <p:spPr>
          <a:xfrm>
            <a:off x="8121960" y="51094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28" name="CustomShape 68"/>
          <p:cNvSpPr/>
          <p:nvPr/>
        </p:nvSpPr>
        <p:spPr>
          <a:xfrm>
            <a:off x="8470800" y="43326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/>
              </a:rPr>
              <a:t>1</a:t>
            </a:r>
            <a:endParaRPr dirty="0"/>
          </a:p>
        </p:txBody>
      </p:sp>
      <p:sp>
        <p:nvSpPr>
          <p:cNvPr id="129" name="CustomShape 69"/>
          <p:cNvSpPr/>
          <p:nvPr/>
        </p:nvSpPr>
        <p:spPr>
          <a:xfrm>
            <a:off x="4855320" y="352224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130" name="CustomShape 70"/>
          <p:cNvSpPr/>
          <p:nvPr/>
        </p:nvSpPr>
        <p:spPr>
          <a:xfrm>
            <a:off x="525096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131" name="CustomShape 71"/>
          <p:cNvSpPr/>
          <p:nvPr/>
        </p:nvSpPr>
        <p:spPr>
          <a:xfrm>
            <a:off x="444348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32" name="CustomShape 72"/>
          <p:cNvSpPr/>
          <p:nvPr/>
        </p:nvSpPr>
        <p:spPr>
          <a:xfrm>
            <a:off x="629748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33" name="CustomShape 73"/>
          <p:cNvSpPr/>
          <p:nvPr/>
        </p:nvSpPr>
        <p:spPr>
          <a:xfrm>
            <a:off x="6783120" y="26478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4"/>
                </a:solidFill>
                <a:latin typeface="Calibri"/>
              </a:rPr>
              <a:t>1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34" name="CustomShape 74"/>
          <p:cNvSpPr/>
          <p:nvPr/>
        </p:nvSpPr>
        <p:spPr>
          <a:xfrm>
            <a:off x="7655040" y="43920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4"/>
                </a:solidFill>
                <a:latin typeface="Calibri"/>
              </a:rPr>
              <a:t>3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35" name="CustomShape 75"/>
          <p:cNvSpPr/>
          <p:nvPr/>
        </p:nvSpPr>
        <p:spPr>
          <a:xfrm>
            <a:off x="8253360" y="34848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/>
              </a:rPr>
              <a:t>5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6" name="CustomShape 76"/>
          <p:cNvSpPr/>
          <p:nvPr/>
        </p:nvSpPr>
        <p:spPr>
          <a:xfrm>
            <a:off x="3438360" y="35481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37" name="CustomShape 77"/>
          <p:cNvSpPr/>
          <p:nvPr/>
        </p:nvSpPr>
        <p:spPr>
          <a:xfrm>
            <a:off x="3225600" y="26517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38" name="CustomShape 78"/>
          <p:cNvSpPr/>
          <p:nvPr/>
        </p:nvSpPr>
        <p:spPr>
          <a:xfrm>
            <a:off x="396576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39" name="CustomShape 79"/>
          <p:cNvSpPr/>
          <p:nvPr/>
        </p:nvSpPr>
        <p:spPr>
          <a:xfrm>
            <a:off x="7723080" y="26517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140" name="CustomShape 80"/>
          <p:cNvSpPr/>
          <p:nvPr/>
        </p:nvSpPr>
        <p:spPr>
          <a:xfrm>
            <a:off x="7151760" y="1737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141" name="CustomShape 81"/>
          <p:cNvSpPr/>
          <p:nvPr/>
        </p:nvSpPr>
        <p:spPr>
          <a:xfrm>
            <a:off x="5968800" y="175572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4"/>
                </a:solidFill>
                <a:latin typeface="Calibri"/>
              </a:rPr>
              <a:t>2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42" name="CustomShape 82"/>
          <p:cNvSpPr/>
          <p:nvPr/>
        </p:nvSpPr>
        <p:spPr>
          <a:xfrm>
            <a:off x="4865400" y="176544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143" name="CustomShape 83"/>
          <p:cNvSpPr/>
          <p:nvPr/>
        </p:nvSpPr>
        <p:spPr>
          <a:xfrm>
            <a:off x="3631320" y="17200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144" name="CustomShape 84"/>
          <p:cNvSpPr/>
          <p:nvPr/>
        </p:nvSpPr>
        <p:spPr>
          <a:xfrm>
            <a:off x="4217760" y="804960"/>
            <a:ext cx="43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4"/>
                </a:solidFill>
                <a:latin typeface="Calibri"/>
              </a:rPr>
              <a:t>16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45" name="CustomShape 85"/>
          <p:cNvSpPr/>
          <p:nvPr/>
        </p:nvSpPr>
        <p:spPr>
          <a:xfrm>
            <a:off x="6512400" y="891360"/>
            <a:ext cx="43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/>
              </a:rPr>
              <a:t>12</a:t>
            </a:r>
            <a:endParaRPr dirty="0"/>
          </a:p>
        </p:txBody>
      </p:sp>
      <p:sp>
        <p:nvSpPr>
          <p:cNvPr id="146" name="CustomShape 86"/>
          <p:cNvSpPr/>
          <p:nvPr/>
        </p:nvSpPr>
        <p:spPr>
          <a:xfrm>
            <a:off x="5402880" y="153360"/>
            <a:ext cx="43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/>
              </a:rPr>
              <a:t>29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49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584880" y="2047320"/>
            <a:ext cx="501120" cy="425520"/>
          </a:xfrm>
          <a:prstGeom prst="ellipse">
            <a:avLst/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4726800" y="2082240"/>
            <a:ext cx="501120" cy="390600"/>
          </a:xfrm>
          <a:prstGeom prst="ellipse">
            <a:avLst/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53</a:t>
            </a:r>
            <a:endParaRPr/>
          </a:p>
        </p:txBody>
      </p:sp>
      <p:sp>
        <p:nvSpPr>
          <p:cNvPr id="6" name="CustomShape 3"/>
          <p:cNvSpPr/>
          <p:nvPr/>
        </p:nvSpPr>
        <p:spPr>
          <a:xfrm>
            <a:off x="7020360" y="206496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84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3144240" y="2947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8" name="CustomShape 5"/>
          <p:cNvSpPr/>
          <p:nvPr/>
        </p:nvSpPr>
        <p:spPr>
          <a:xfrm>
            <a:off x="5889600" y="208656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72</a:t>
            </a:r>
            <a:endParaRPr/>
          </a:p>
        </p:txBody>
      </p:sp>
      <p:sp>
        <p:nvSpPr>
          <p:cNvPr id="9" name="CustomShape 6"/>
          <p:cNvSpPr/>
          <p:nvPr/>
        </p:nvSpPr>
        <p:spPr>
          <a:xfrm>
            <a:off x="3792240" y="2947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35</a:t>
            </a:r>
            <a:endParaRPr/>
          </a:p>
        </p:txBody>
      </p:sp>
      <p:sp>
        <p:nvSpPr>
          <p:cNvPr id="10" name="CustomShape 7"/>
          <p:cNvSpPr/>
          <p:nvPr/>
        </p:nvSpPr>
        <p:spPr>
          <a:xfrm>
            <a:off x="5373360" y="457200"/>
            <a:ext cx="501120" cy="390600"/>
          </a:xfrm>
          <a:prstGeom prst="ellipse">
            <a:avLst/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66</a:t>
            </a:r>
            <a:endParaRPr/>
          </a:p>
        </p:txBody>
      </p:sp>
      <p:sp>
        <p:nvSpPr>
          <p:cNvPr id="11" name="CustomShape 8"/>
          <p:cNvSpPr/>
          <p:nvPr/>
        </p:nvSpPr>
        <p:spPr>
          <a:xfrm>
            <a:off x="4136760" y="1117800"/>
            <a:ext cx="501120" cy="390600"/>
          </a:xfrm>
          <a:prstGeom prst="ellipse">
            <a:avLst/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49</a:t>
            </a:r>
            <a:endParaRPr/>
          </a:p>
        </p:txBody>
      </p:sp>
      <p:sp>
        <p:nvSpPr>
          <p:cNvPr id="12" name="CustomShape 9"/>
          <p:cNvSpPr/>
          <p:nvPr/>
        </p:nvSpPr>
        <p:spPr>
          <a:xfrm>
            <a:off x="6459840" y="12110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79</a:t>
            </a:r>
            <a:endParaRPr/>
          </a:p>
        </p:txBody>
      </p:sp>
      <p:sp>
        <p:nvSpPr>
          <p:cNvPr id="13" name="Line 10"/>
          <p:cNvSpPr/>
          <p:nvPr/>
        </p:nvSpPr>
        <p:spPr>
          <a:xfrm flipV="1">
            <a:off x="4564800" y="790920"/>
            <a:ext cx="881640" cy="383760"/>
          </a:xfrm>
          <a:prstGeom prst="line">
            <a:avLst/>
          </a:prstGeom>
          <a:ln w="25560">
            <a:solidFill>
              <a:srgbClr val="FFC000"/>
            </a:solidFill>
            <a:miter/>
          </a:ln>
        </p:spPr>
      </p:sp>
      <p:sp>
        <p:nvSpPr>
          <p:cNvPr id="14" name="Line 11"/>
          <p:cNvSpPr/>
          <p:nvPr/>
        </p:nvSpPr>
        <p:spPr>
          <a:xfrm>
            <a:off x="5801040" y="790920"/>
            <a:ext cx="731880" cy="4773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5" name="Line 12"/>
          <p:cNvSpPr/>
          <p:nvPr/>
        </p:nvSpPr>
        <p:spPr>
          <a:xfrm flipH="1">
            <a:off x="6167160" y="1544760"/>
            <a:ext cx="365760" cy="5374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" name="Line 13"/>
          <p:cNvSpPr/>
          <p:nvPr/>
        </p:nvSpPr>
        <p:spPr>
          <a:xfrm>
            <a:off x="6887520" y="1544760"/>
            <a:ext cx="383400" cy="5198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7" name="Line 14"/>
          <p:cNvSpPr/>
          <p:nvPr/>
        </p:nvSpPr>
        <p:spPr>
          <a:xfrm flipH="1">
            <a:off x="3835440" y="1451160"/>
            <a:ext cx="374760" cy="596160"/>
          </a:xfrm>
          <a:prstGeom prst="line">
            <a:avLst/>
          </a:prstGeom>
          <a:ln w="25560">
            <a:solidFill>
              <a:srgbClr val="7030A0"/>
            </a:solidFill>
            <a:miter/>
          </a:ln>
        </p:spPr>
      </p:sp>
      <p:sp>
        <p:nvSpPr>
          <p:cNvPr id="18" name="Line 15"/>
          <p:cNvSpPr/>
          <p:nvPr/>
        </p:nvSpPr>
        <p:spPr>
          <a:xfrm>
            <a:off x="4564800" y="1451160"/>
            <a:ext cx="412560" cy="631080"/>
          </a:xfrm>
          <a:prstGeom prst="line">
            <a:avLst/>
          </a:prstGeom>
          <a:ln w="25560">
            <a:solidFill>
              <a:srgbClr val="FFC000"/>
            </a:solidFill>
            <a:miter/>
          </a:ln>
        </p:spPr>
      </p:sp>
      <p:sp>
        <p:nvSpPr>
          <p:cNvPr id="19" name="Line 16"/>
          <p:cNvSpPr/>
          <p:nvPr/>
        </p:nvSpPr>
        <p:spPr>
          <a:xfrm>
            <a:off x="3906720" y="2477520"/>
            <a:ext cx="136080" cy="4867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20" name="Line 17"/>
          <p:cNvSpPr/>
          <p:nvPr/>
        </p:nvSpPr>
        <p:spPr>
          <a:xfrm flipH="1">
            <a:off x="3461040" y="2464560"/>
            <a:ext cx="271800" cy="482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21" name="CustomShape 18"/>
          <p:cNvSpPr/>
          <p:nvPr/>
        </p:nvSpPr>
        <p:spPr>
          <a:xfrm>
            <a:off x="4412880" y="2947680"/>
            <a:ext cx="501120" cy="390600"/>
          </a:xfrm>
          <a:prstGeom prst="ellipse">
            <a:avLst/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51</a:t>
            </a:r>
            <a:endParaRPr/>
          </a:p>
        </p:txBody>
      </p:sp>
      <p:sp>
        <p:nvSpPr>
          <p:cNvPr id="22" name="CustomShape 19"/>
          <p:cNvSpPr/>
          <p:nvPr/>
        </p:nvSpPr>
        <p:spPr>
          <a:xfrm>
            <a:off x="5074200" y="2931840"/>
            <a:ext cx="501120" cy="390600"/>
          </a:xfrm>
          <a:prstGeom prst="ellipse">
            <a:avLst/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63</a:t>
            </a:r>
            <a:endParaRPr dirty="0"/>
          </a:p>
        </p:txBody>
      </p:sp>
      <p:sp>
        <p:nvSpPr>
          <p:cNvPr id="23" name="Line 20"/>
          <p:cNvSpPr/>
          <p:nvPr/>
        </p:nvSpPr>
        <p:spPr>
          <a:xfrm flipH="1">
            <a:off x="4663440" y="2455920"/>
            <a:ext cx="250560" cy="491400"/>
          </a:xfrm>
          <a:prstGeom prst="line">
            <a:avLst/>
          </a:prstGeom>
          <a:ln w="25560">
            <a:solidFill>
              <a:srgbClr val="7030A0"/>
            </a:solidFill>
            <a:miter/>
          </a:ln>
        </p:spPr>
      </p:sp>
      <p:sp>
        <p:nvSpPr>
          <p:cNvPr id="24" name="Line 21"/>
          <p:cNvSpPr/>
          <p:nvPr/>
        </p:nvSpPr>
        <p:spPr>
          <a:xfrm>
            <a:off x="5108760" y="2440080"/>
            <a:ext cx="216000" cy="491400"/>
          </a:xfrm>
          <a:prstGeom prst="line">
            <a:avLst/>
          </a:prstGeom>
          <a:ln w="25560">
            <a:solidFill>
              <a:srgbClr val="FFC000"/>
            </a:solidFill>
            <a:miter/>
          </a:ln>
        </p:spPr>
      </p:sp>
      <p:sp>
        <p:nvSpPr>
          <p:cNvPr id="25" name="CustomShape 22"/>
          <p:cNvSpPr/>
          <p:nvPr/>
        </p:nvSpPr>
        <p:spPr>
          <a:xfrm>
            <a:off x="3413160" y="3874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25</a:t>
            </a:r>
            <a:endParaRPr/>
          </a:p>
        </p:txBody>
      </p:sp>
      <p:sp>
        <p:nvSpPr>
          <p:cNvPr id="26" name="CustomShape 23"/>
          <p:cNvSpPr/>
          <p:nvPr/>
        </p:nvSpPr>
        <p:spPr>
          <a:xfrm>
            <a:off x="5473800" y="3867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64</a:t>
            </a:r>
            <a:endParaRPr/>
          </a:p>
        </p:txBody>
      </p:sp>
      <p:sp>
        <p:nvSpPr>
          <p:cNvPr id="27" name="CustomShape 24"/>
          <p:cNvSpPr/>
          <p:nvPr/>
        </p:nvSpPr>
        <p:spPr>
          <a:xfrm>
            <a:off x="7007400" y="37994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85</a:t>
            </a:r>
            <a:endParaRPr/>
          </a:p>
        </p:txBody>
      </p:sp>
      <p:sp>
        <p:nvSpPr>
          <p:cNvPr id="28" name="CustomShape 25"/>
          <p:cNvSpPr/>
          <p:nvPr/>
        </p:nvSpPr>
        <p:spPr>
          <a:xfrm>
            <a:off x="7615080" y="29404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89</a:t>
            </a:r>
            <a:endParaRPr/>
          </a:p>
        </p:txBody>
      </p:sp>
      <p:sp>
        <p:nvSpPr>
          <p:cNvPr id="29" name="CustomShape 26"/>
          <p:cNvSpPr/>
          <p:nvPr/>
        </p:nvSpPr>
        <p:spPr>
          <a:xfrm>
            <a:off x="4789080" y="3867120"/>
            <a:ext cx="501120" cy="390600"/>
          </a:xfrm>
          <a:prstGeom prst="ellipse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58</a:t>
            </a:r>
            <a:endParaRPr/>
          </a:p>
        </p:txBody>
      </p:sp>
      <p:sp>
        <p:nvSpPr>
          <p:cNvPr id="30" name="Line 27"/>
          <p:cNvSpPr/>
          <p:nvPr/>
        </p:nvSpPr>
        <p:spPr>
          <a:xfrm flipH="1">
            <a:off x="7338600" y="3281400"/>
            <a:ext cx="365760" cy="5374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31" name="Line 28"/>
          <p:cNvSpPr/>
          <p:nvPr/>
        </p:nvSpPr>
        <p:spPr>
          <a:xfrm>
            <a:off x="5441400" y="3301200"/>
            <a:ext cx="268200" cy="5731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32" name="Line 29"/>
          <p:cNvSpPr/>
          <p:nvPr/>
        </p:nvSpPr>
        <p:spPr>
          <a:xfrm>
            <a:off x="7455600" y="2410200"/>
            <a:ext cx="318240" cy="5371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33" name="Line 30"/>
          <p:cNvSpPr/>
          <p:nvPr/>
        </p:nvSpPr>
        <p:spPr>
          <a:xfrm flipH="1">
            <a:off x="5066280" y="3322800"/>
            <a:ext cx="258480" cy="537480"/>
          </a:xfrm>
          <a:prstGeom prst="line">
            <a:avLst/>
          </a:prstGeom>
          <a:ln w="25560">
            <a:solidFill>
              <a:srgbClr val="FFC000"/>
            </a:solidFill>
            <a:miter/>
          </a:ln>
        </p:spPr>
      </p:sp>
      <p:sp>
        <p:nvSpPr>
          <p:cNvPr id="34" name="Line 31"/>
          <p:cNvSpPr/>
          <p:nvPr/>
        </p:nvSpPr>
        <p:spPr>
          <a:xfrm flipH="1">
            <a:off x="3663720" y="3322800"/>
            <a:ext cx="263520" cy="5515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35" name="CustomShape 32"/>
          <p:cNvSpPr/>
          <p:nvPr/>
        </p:nvSpPr>
        <p:spPr>
          <a:xfrm>
            <a:off x="6735600" y="29404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82</a:t>
            </a:r>
            <a:endParaRPr/>
          </a:p>
        </p:txBody>
      </p:sp>
      <p:sp>
        <p:nvSpPr>
          <p:cNvPr id="36" name="Line 33"/>
          <p:cNvSpPr/>
          <p:nvPr/>
        </p:nvSpPr>
        <p:spPr>
          <a:xfrm flipH="1">
            <a:off x="6986160" y="2448720"/>
            <a:ext cx="204120" cy="49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37" name="Line 34"/>
          <p:cNvSpPr/>
          <p:nvPr/>
        </p:nvSpPr>
        <p:spPr>
          <a:xfrm flipH="1">
            <a:off x="4585320" y="4220280"/>
            <a:ext cx="328680" cy="587880"/>
          </a:xfrm>
          <a:prstGeom prst="line">
            <a:avLst/>
          </a:prstGeom>
          <a:ln w="25560">
            <a:solidFill>
              <a:srgbClr val="92D050"/>
            </a:solidFill>
            <a:miter/>
          </a:ln>
        </p:spPr>
      </p:sp>
      <p:sp>
        <p:nvSpPr>
          <p:cNvPr id="38" name="CustomShape 35"/>
          <p:cNvSpPr/>
          <p:nvPr/>
        </p:nvSpPr>
        <p:spPr>
          <a:xfrm>
            <a:off x="4370400" y="4686120"/>
            <a:ext cx="501120" cy="390600"/>
          </a:xfrm>
          <a:prstGeom prst="ellipse">
            <a:avLst/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55</a:t>
            </a:r>
            <a:endParaRPr/>
          </a:p>
        </p:txBody>
      </p:sp>
      <p:sp>
        <p:nvSpPr>
          <p:cNvPr id="39" name="Line 36"/>
          <p:cNvSpPr/>
          <p:nvPr/>
        </p:nvSpPr>
        <p:spPr>
          <a:xfrm>
            <a:off x="5134680" y="4265280"/>
            <a:ext cx="216360" cy="49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40" name="CustomShape 37"/>
          <p:cNvSpPr/>
          <p:nvPr/>
        </p:nvSpPr>
        <p:spPr>
          <a:xfrm>
            <a:off x="5097240" y="4702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60</a:t>
            </a:r>
            <a:endParaRPr/>
          </a:p>
        </p:txBody>
      </p:sp>
      <p:sp>
        <p:nvSpPr>
          <p:cNvPr id="41" name="CustomShape 38"/>
          <p:cNvSpPr/>
          <p:nvPr/>
        </p:nvSpPr>
        <p:spPr>
          <a:xfrm>
            <a:off x="8334720" y="4666680"/>
            <a:ext cx="609120" cy="4104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125</a:t>
            </a:r>
            <a:endParaRPr/>
          </a:p>
        </p:txBody>
      </p:sp>
      <p:sp>
        <p:nvSpPr>
          <p:cNvPr id="42" name="CustomShape 39"/>
          <p:cNvSpPr/>
          <p:nvPr/>
        </p:nvSpPr>
        <p:spPr>
          <a:xfrm>
            <a:off x="8029800" y="3829320"/>
            <a:ext cx="609120" cy="38016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95</a:t>
            </a:r>
            <a:endParaRPr/>
          </a:p>
        </p:txBody>
      </p:sp>
      <p:sp>
        <p:nvSpPr>
          <p:cNvPr id="43" name="CustomShape 40"/>
          <p:cNvSpPr/>
          <p:nvPr/>
        </p:nvSpPr>
        <p:spPr>
          <a:xfrm>
            <a:off x="5446800" y="5397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61</a:t>
            </a:r>
            <a:endParaRPr/>
          </a:p>
        </p:txBody>
      </p:sp>
      <p:sp>
        <p:nvSpPr>
          <p:cNvPr id="44" name="CustomShape 41"/>
          <p:cNvSpPr/>
          <p:nvPr/>
        </p:nvSpPr>
        <p:spPr>
          <a:xfrm>
            <a:off x="3038040" y="462420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18</a:t>
            </a:r>
            <a:endParaRPr/>
          </a:p>
        </p:txBody>
      </p:sp>
      <p:sp>
        <p:nvSpPr>
          <p:cNvPr id="45" name="CustomShape 42"/>
          <p:cNvSpPr/>
          <p:nvPr/>
        </p:nvSpPr>
        <p:spPr>
          <a:xfrm>
            <a:off x="2543400" y="37760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46" name="CustomShape 43"/>
          <p:cNvSpPr/>
          <p:nvPr/>
        </p:nvSpPr>
        <p:spPr>
          <a:xfrm>
            <a:off x="7965000" y="54205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94</a:t>
            </a:r>
            <a:endParaRPr/>
          </a:p>
        </p:txBody>
      </p:sp>
      <p:sp>
        <p:nvSpPr>
          <p:cNvPr id="47" name="CustomShape 44"/>
          <p:cNvSpPr/>
          <p:nvPr/>
        </p:nvSpPr>
        <p:spPr>
          <a:xfrm>
            <a:off x="7239240" y="54349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90</a:t>
            </a:r>
            <a:endParaRPr/>
          </a:p>
        </p:txBody>
      </p:sp>
      <p:sp>
        <p:nvSpPr>
          <p:cNvPr id="48" name="Line 45"/>
          <p:cNvSpPr/>
          <p:nvPr/>
        </p:nvSpPr>
        <p:spPr>
          <a:xfrm flipH="1">
            <a:off x="2903760" y="3281400"/>
            <a:ext cx="313920" cy="5180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49" name="Line 46"/>
          <p:cNvSpPr/>
          <p:nvPr/>
        </p:nvSpPr>
        <p:spPr>
          <a:xfrm>
            <a:off x="8342640" y="4210560"/>
            <a:ext cx="216360" cy="49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50" name="Line 47"/>
          <p:cNvSpPr/>
          <p:nvPr/>
        </p:nvSpPr>
        <p:spPr>
          <a:xfrm>
            <a:off x="7999200" y="3311280"/>
            <a:ext cx="335160" cy="5180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51" name="Line 48"/>
          <p:cNvSpPr/>
          <p:nvPr/>
        </p:nvSpPr>
        <p:spPr>
          <a:xfrm flipH="1">
            <a:off x="3288600" y="4222080"/>
            <a:ext cx="267840" cy="40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52" name="Line 49"/>
          <p:cNvSpPr/>
          <p:nvPr/>
        </p:nvSpPr>
        <p:spPr>
          <a:xfrm>
            <a:off x="7979400" y="5036400"/>
            <a:ext cx="236160" cy="383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53" name="Line 50"/>
          <p:cNvSpPr/>
          <p:nvPr/>
        </p:nvSpPr>
        <p:spPr>
          <a:xfrm flipH="1">
            <a:off x="7527960" y="5035680"/>
            <a:ext cx="151200" cy="3895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54" name="Line 51"/>
          <p:cNvSpPr/>
          <p:nvPr/>
        </p:nvSpPr>
        <p:spPr>
          <a:xfrm flipH="1">
            <a:off x="7855560" y="4154040"/>
            <a:ext cx="263520" cy="565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55" name="Line 52"/>
          <p:cNvSpPr/>
          <p:nvPr/>
        </p:nvSpPr>
        <p:spPr>
          <a:xfrm>
            <a:off x="5524920" y="5036400"/>
            <a:ext cx="172440" cy="3607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56" name="CustomShape 53"/>
          <p:cNvSpPr/>
          <p:nvPr/>
        </p:nvSpPr>
        <p:spPr>
          <a:xfrm>
            <a:off x="7606080" y="470196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93</a:t>
            </a:r>
            <a:endParaRPr/>
          </a:p>
        </p:txBody>
      </p:sp>
      <p:sp>
        <p:nvSpPr>
          <p:cNvPr id="57" name="CustomShape 54"/>
          <p:cNvSpPr/>
          <p:nvPr/>
        </p:nvSpPr>
        <p:spPr>
          <a:xfrm>
            <a:off x="6177960" y="29203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75</a:t>
            </a:r>
            <a:endParaRPr/>
          </a:p>
        </p:txBody>
      </p:sp>
      <p:sp>
        <p:nvSpPr>
          <p:cNvPr id="58" name="Line 55"/>
          <p:cNvSpPr/>
          <p:nvPr/>
        </p:nvSpPr>
        <p:spPr>
          <a:xfrm>
            <a:off x="6177600" y="2477520"/>
            <a:ext cx="230760" cy="4618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59" name="CustomShape 56"/>
          <p:cNvSpPr/>
          <p:nvPr/>
        </p:nvSpPr>
        <p:spPr>
          <a:xfrm>
            <a:off x="5839920" y="613620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62</a:t>
            </a:r>
            <a:endParaRPr/>
          </a:p>
        </p:txBody>
      </p:sp>
      <p:sp>
        <p:nvSpPr>
          <p:cNvPr id="60" name="Line 57"/>
          <p:cNvSpPr/>
          <p:nvPr/>
        </p:nvSpPr>
        <p:spPr>
          <a:xfrm>
            <a:off x="5874480" y="5730840"/>
            <a:ext cx="216000" cy="40500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61" name="CustomShape 58"/>
          <p:cNvSpPr/>
          <p:nvPr/>
        </p:nvSpPr>
        <p:spPr>
          <a:xfrm>
            <a:off x="6052680" y="5834160"/>
            <a:ext cx="1630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62" name="CustomShape 59"/>
          <p:cNvSpPr/>
          <p:nvPr/>
        </p:nvSpPr>
        <p:spPr>
          <a:xfrm>
            <a:off x="5648400" y="50932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63" name="CustomShape 60"/>
          <p:cNvSpPr/>
          <p:nvPr/>
        </p:nvSpPr>
        <p:spPr>
          <a:xfrm>
            <a:off x="5267880" y="435564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64" name="CustomShape 61"/>
          <p:cNvSpPr/>
          <p:nvPr/>
        </p:nvSpPr>
        <p:spPr>
          <a:xfrm>
            <a:off x="4411800" y="43506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4"/>
                </a:solidFill>
                <a:latin typeface="Calibri"/>
              </a:rPr>
              <a:t>1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65" name="CustomShape 62"/>
          <p:cNvSpPr/>
          <p:nvPr/>
        </p:nvSpPr>
        <p:spPr>
          <a:xfrm>
            <a:off x="2625120" y="34671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66" name="CustomShape 63"/>
          <p:cNvSpPr/>
          <p:nvPr/>
        </p:nvSpPr>
        <p:spPr>
          <a:xfrm>
            <a:off x="3049920" y="43138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67" name="CustomShape 64"/>
          <p:cNvSpPr/>
          <p:nvPr/>
        </p:nvSpPr>
        <p:spPr>
          <a:xfrm>
            <a:off x="5612040" y="35481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68" name="CustomShape 65"/>
          <p:cNvSpPr/>
          <p:nvPr/>
        </p:nvSpPr>
        <p:spPr>
          <a:xfrm>
            <a:off x="7098840" y="34848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69" name="CustomShape 66"/>
          <p:cNvSpPr/>
          <p:nvPr/>
        </p:nvSpPr>
        <p:spPr>
          <a:xfrm>
            <a:off x="7302600" y="510552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0" name="CustomShape 67"/>
          <p:cNvSpPr/>
          <p:nvPr/>
        </p:nvSpPr>
        <p:spPr>
          <a:xfrm>
            <a:off x="8121960" y="51094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1" name="CustomShape 68"/>
          <p:cNvSpPr/>
          <p:nvPr/>
        </p:nvSpPr>
        <p:spPr>
          <a:xfrm>
            <a:off x="8470800" y="43326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2" name="CustomShape 69"/>
          <p:cNvSpPr/>
          <p:nvPr/>
        </p:nvSpPr>
        <p:spPr>
          <a:xfrm>
            <a:off x="4855320" y="352224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73" name="CustomShape 70"/>
          <p:cNvSpPr/>
          <p:nvPr/>
        </p:nvSpPr>
        <p:spPr>
          <a:xfrm>
            <a:off x="525096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74" name="CustomShape 71"/>
          <p:cNvSpPr/>
          <p:nvPr/>
        </p:nvSpPr>
        <p:spPr>
          <a:xfrm>
            <a:off x="444348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4"/>
                </a:solidFill>
                <a:latin typeface="Calibri"/>
              </a:rPr>
              <a:t>1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75" name="CustomShape 72"/>
          <p:cNvSpPr/>
          <p:nvPr/>
        </p:nvSpPr>
        <p:spPr>
          <a:xfrm>
            <a:off x="629748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6" name="CustomShape 73"/>
          <p:cNvSpPr/>
          <p:nvPr/>
        </p:nvSpPr>
        <p:spPr>
          <a:xfrm>
            <a:off x="6783120" y="26478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7" name="CustomShape 74"/>
          <p:cNvSpPr/>
          <p:nvPr/>
        </p:nvSpPr>
        <p:spPr>
          <a:xfrm>
            <a:off x="7655040" y="43920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78" name="CustomShape 75"/>
          <p:cNvSpPr/>
          <p:nvPr/>
        </p:nvSpPr>
        <p:spPr>
          <a:xfrm>
            <a:off x="8253360" y="34848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79" name="CustomShape 76"/>
          <p:cNvSpPr/>
          <p:nvPr/>
        </p:nvSpPr>
        <p:spPr>
          <a:xfrm>
            <a:off x="3438360" y="35481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80" name="CustomShape 77"/>
          <p:cNvSpPr/>
          <p:nvPr/>
        </p:nvSpPr>
        <p:spPr>
          <a:xfrm>
            <a:off x="3225600" y="26517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81" name="CustomShape 78"/>
          <p:cNvSpPr/>
          <p:nvPr/>
        </p:nvSpPr>
        <p:spPr>
          <a:xfrm>
            <a:off x="396576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82" name="CustomShape 79"/>
          <p:cNvSpPr/>
          <p:nvPr/>
        </p:nvSpPr>
        <p:spPr>
          <a:xfrm>
            <a:off x="7723080" y="26517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83" name="CustomShape 80"/>
          <p:cNvSpPr/>
          <p:nvPr/>
        </p:nvSpPr>
        <p:spPr>
          <a:xfrm>
            <a:off x="7151760" y="1737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84" name="CustomShape 81"/>
          <p:cNvSpPr/>
          <p:nvPr/>
        </p:nvSpPr>
        <p:spPr>
          <a:xfrm>
            <a:off x="5968800" y="175572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85" name="CustomShape 82"/>
          <p:cNvSpPr/>
          <p:nvPr/>
        </p:nvSpPr>
        <p:spPr>
          <a:xfrm>
            <a:off x="4865400" y="176544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86" name="CustomShape 83"/>
          <p:cNvSpPr/>
          <p:nvPr/>
        </p:nvSpPr>
        <p:spPr>
          <a:xfrm>
            <a:off x="3631320" y="17200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4"/>
                </a:solidFill>
                <a:latin typeface="Calibri"/>
              </a:rPr>
              <a:t>6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87" name="CustomShape 84"/>
          <p:cNvSpPr/>
          <p:nvPr/>
        </p:nvSpPr>
        <p:spPr>
          <a:xfrm>
            <a:off x="4217760" y="804960"/>
            <a:ext cx="43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88" name="CustomShape 85"/>
          <p:cNvSpPr/>
          <p:nvPr/>
        </p:nvSpPr>
        <p:spPr>
          <a:xfrm>
            <a:off x="6512400" y="891360"/>
            <a:ext cx="43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89" name="CustomShape 86"/>
          <p:cNvSpPr/>
          <p:nvPr/>
        </p:nvSpPr>
        <p:spPr>
          <a:xfrm>
            <a:off x="5402880" y="153360"/>
            <a:ext cx="43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643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200</Words>
  <Application>Microsoft Office PowerPoint</Application>
  <PresentationFormat>Custom</PresentationFormat>
  <Paragraphs>194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Gray Houston</cp:lastModifiedBy>
  <cp:revision>5</cp:revision>
  <dcterms:modified xsi:type="dcterms:W3CDTF">2014-10-09T22:42:14Z</dcterms:modified>
</cp:coreProperties>
</file>