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4.xml" ContentType="application/vnd.openxmlformats-officedocument.presentationml.notesSlide+xml"/>
  <Override PartName="/ppt/notesSlides/_rels/notesSlide20.xml.rels" ContentType="application/vnd.openxmlformats-package.relationships+xml"/>
  <Override PartName="/ppt/notesSlides/_rels/notesSlide19.xml.rels" ContentType="application/vnd.openxmlformats-package.relationships+xml"/>
  <Override PartName="/ppt/notesSlides/_rels/notesSlide4.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12.gif" ContentType="image/gif"/>
  <Override PartName="/ppt/media/image10.png" ContentType="image/png"/>
  <Override PartName="/ppt/media/image9.png" ContentType="image/png"/>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1.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89"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90"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91"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92" name="PlaceHolder 5"/>
          <p:cNvSpPr>
            <a:spLocks noGrp="1"/>
          </p:cNvSpPr>
          <p:nvPr>
            <p:ph type="sldNum"/>
          </p:nvPr>
        </p:nvSpPr>
        <p:spPr>
          <a:xfrm>
            <a:off x="4399200" y="9555480"/>
            <a:ext cx="3372840" cy="502560"/>
          </a:xfrm>
          <a:prstGeom prst="rect">
            <a:avLst/>
          </a:prstGeom>
        </p:spPr>
        <p:txBody>
          <a:bodyPr lIns="0" rIns="0" tIns="0" bIns="0" anchor="b"/>
          <a:p>
            <a:pPr algn="r"/>
            <a:fld id="{97E5E8F8-EA08-4643-A170-5060D01B93FE}"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 name="TextShape 1"/>
          <p:cNvSpPr txBox="1"/>
          <p:nvPr/>
        </p:nvSpPr>
        <p:spPr>
          <a:xfrm>
            <a:off x="3884760" y="8685360"/>
            <a:ext cx="2968200" cy="453600"/>
          </a:xfrm>
          <a:prstGeom prst="rect">
            <a:avLst/>
          </a:prstGeom>
        </p:spPr>
        <p:txBody>
          <a:bodyPr lIns="90000" rIns="90000" tIns="46800" bIns="46800" anchor="b"/>
          <a:p>
            <a:pPr>
              <a:lnSpc>
                <a:spcPct val="100000"/>
              </a:lnSpc>
            </a:pPr>
            <a:fld id="{58E42F05-DA4B-4B60-9B7F-DF4B6EA2ED56}" type="slidenum">
              <a:rPr lang="en-US" sz="1200">
                <a:solidFill>
                  <a:srgbClr val="000000"/>
                </a:solidFill>
                <a:latin typeface="Times New Roman"/>
                <a:ea typeface="Microsoft YaHei"/>
              </a:rPr>
              <a:t>&lt;number&gt;</a:t>
            </a:fld>
            <a:endParaRPr/>
          </a:p>
        </p:txBody>
      </p:sp>
      <p:sp>
        <p:nvSpPr>
          <p:cNvPr id="181" name="PlaceHolder 2"/>
          <p:cNvSpPr>
            <a:spLocks noGrp="1"/>
          </p:cNvSpPr>
          <p:nvPr>
            <p:ph type="body"/>
          </p:nvPr>
        </p:nvSpPr>
        <p:spPr>
          <a:xfrm>
            <a:off x="685800" y="4343400"/>
            <a:ext cx="5486040" cy="4114440"/>
          </a:xfrm>
          <a:prstGeom prst="rect">
            <a:avLst/>
          </a:prstGeom>
        </p:spPr>
        <p:txBody>
          <a:bodyPr lIns="90000" rIns="90000" tIns="46800" bIns="46800" anchor="ctr"/>
          <a:p>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4" name="TextShape 1"/>
          <p:cNvSpPr txBox="1"/>
          <p:nvPr/>
        </p:nvSpPr>
        <p:spPr>
          <a:xfrm>
            <a:off x="3884760" y="8685360"/>
            <a:ext cx="2968200" cy="453600"/>
          </a:xfrm>
          <a:prstGeom prst="rect">
            <a:avLst/>
          </a:prstGeom>
        </p:spPr>
        <p:txBody>
          <a:bodyPr lIns="90000" rIns="90000" tIns="46800" bIns="46800" anchor="b"/>
          <a:p>
            <a:pPr algn="r">
              <a:lnSpc>
                <a:spcPct val="100000"/>
              </a:lnSpc>
            </a:pPr>
            <a:fld id="{ABA134A7-713E-4C5B-8F11-94F21607B616}" type="slidenum">
              <a:rPr lang="en-US" sz="1200">
                <a:solidFill>
                  <a:srgbClr val="000000"/>
                </a:solidFill>
                <a:latin typeface="Times New Roman"/>
                <a:ea typeface="Microsoft YaHei"/>
              </a:rPr>
              <a:t>&lt;number&gt;</a:t>
            </a:fld>
            <a:endParaRPr/>
          </a:p>
        </p:txBody>
      </p:sp>
      <p:sp>
        <p:nvSpPr>
          <p:cNvPr id="185" name="PlaceHolder 2"/>
          <p:cNvSpPr>
            <a:spLocks noGrp="1"/>
          </p:cNvSpPr>
          <p:nvPr>
            <p:ph type="body"/>
          </p:nvPr>
        </p:nvSpPr>
        <p:spPr>
          <a:xfrm>
            <a:off x="685800" y="4343400"/>
            <a:ext cx="5482800" cy="4111200"/>
          </a:xfrm>
          <a:prstGeom prst="rect">
            <a:avLst/>
          </a:prstGeom>
        </p:spPr>
        <p:txBody>
          <a:bodyPr lIns="90000" rIns="90000" tIns="46800" bIns="46800"/>
          <a:p>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6" name="TextShape 1"/>
          <p:cNvSpPr txBox="1"/>
          <p:nvPr/>
        </p:nvSpPr>
        <p:spPr>
          <a:xfrm>
            <a:off x="3884760" y="8685360"/>
            <a:ext cx="2968200" cy="453600"/>
          </a:xfrm>
          <a:prstGeom prst="rect">
            <a:avLst/>
          </a:prstGeom>
        </p:spPr>
        <p:txBody>
          <a:bodyPr lIns="90000" rIns="90000" tIns="46800" bIns="46800" anchor="b"/>
          <a:p>
            <a:pPr algn="r">
              <a:lnSpc>
                <a:spcPct val="100000"/>
              </a:lnSpc>
            </a:pPr>
            <a:fld id="{901F4B67-AE83-4044-96ED-578D4EFC81B9}" type="slidenum">
              <a:rPr lang="en-US" sz="1200">
                <a:solidFill>
                  <a:srgbClr val="000000"/>
                </a:solidFill>
                <a:latin typeface="Times New Roman"/>
                <a:ea typeface="Microsoft YaHei"/>
              </a:rPr>
              <a:t>&lt;number&gt;</a:t>
            </a:fld>
            <a:endParaRPr/>
          </a:p>
        </p:txBody>
      </p:sp>
      <p:sp>
        <p:nvSpPr>
          <p:cNvPr id="187" name="PlaceHolder 2"/>
          <p:cNvSpPr>
            <a:spLocks noGrp="1"/>
          </p:cNvSpPr>
          <p:nvPr>
            <p:ph type="body"/>
          </p:nvPr>
        </p:nvSpPr>
        <p:spPr>
          <a:xfrm>
            <a:off x="685800" y="4343400"/>
            <a:ext cx="5482800" cy="4111200"/>
          </a:xfrm>
          <a:prstGeom prst="rect">
            <a:avLst/>
          </a:prstGeom>
        </p:spPr>
        <p:txBody>
          <a:bodyPr lIns="90000" rIns="90000" tIns="46800" bIns="46800"/>
          <a:p>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2" name="TextShape 1"/>
          <p:cNvSpPr txBox="1"/>
          <p:nvPr/>
        </p:nvSpPr>
        <p:spPr>
          <a:xfrm>
            <a:off x="3884760" y="8685360"/>
            <a:ext cx="2968200" cy="453600"/>
          </a:xfrm>
          <a:prstGeom prst="rect">
            <a:avLst/>
          </a:prstGeom>
        </p:spPr>
        <p:txBody>
          <a:bodyPr lIns="90000" rIns="90000" tIns="46800" bIns="46800" anchor="b"/>
          <a:p>
            <a:pPr algn="r">
              <a:lnSpc>
                <a:spcPct val="100000"/>
              </a:lnSpc>
            </a:pPr>
            <a:fld id="{C6B485F1-7EBD-4F1C-8318-C0A48627CF06}" type="slidenum">
              <a:rPr lang="en-US" sz="1200">
                <a:solidFill>
                  <a:srgbClr val="000000"/>
                </a:solidFill>
                <a:latin typeface="Times New Roman"/>
                <a:ea typeface="Microsoft YaHei"/>
              </a:rPr>
              <a:t>&lt;number&gt;</a:t>
            </a:fld>
            <a:endParaRPr/>
          </a:p>
        </p:txBody>
      </p:sp>
      <p:sp>
        <p:nvSpPr>
          <p:cNvPr id="183" name="PlaceHolder 2"/>
          <p:cNvSpPr>
            <a:spLocks noGrp="1"/>
          </p:cNvSpPr>
          <p:nvPr>
            <p:ph type="body"/>
          </p:nvPr>
        </p:nvSpPr>
        <p:spPr>
          <a:xfrm>
            <a:off x="685800" y="4343400"/>
            <a:ext cx="5482800" cy="4111200"/>
          </a:xfrm>
          <a:prstGeom prst="rect">
            <a:avLst/>
          </a:prstGeom>
        </p:spPr>
        <p:txBody>
          <a:bodyPr lIns="90000" rIns="90000" tIns="46800" bIns="46800"/>
          <a:p>
            <a:r>
              <a:rPr lang="en-US" sz="2000">
                <a:latin typeface="Arial"/>
              </a:rPr>
              <a:t>Imperative: is a programming style that describes computation in terms of a program state and statements that change the program state. </a:t>
            </a:r>
            <a:endParaRPr/>
          </a:p>
          <a:p>
            <a:r>
              <a:rPr lang="en-US" sz="2000">
                <a:latin typeface="Arial"/>
              </a:rPr>
              <a:t>Functional – not based on von Neumann</a:t>
            </a:r>
            <a:endParaRPr/>
          </a:p>
          <a:p>
            <a:r>
              <a:rPr lang="en-US" sz="2000">
                <a:latin typeface="Arial"/>
              </a:rPr>
              <a:t>	</a:t>
            </a:r>
            <a:r>
              <a:rPr lang="en-US" sz="2000">
                <a:latin typeface="Arial"/>
              </a:rPr>
              <a:t>	</a:t>
            </a:r>
            <a:r>
              <a:rPr lang="en-US" sz="2000">
                <a:latin typeface="Arial"/>
              </a:rPr>
              <a:t>- interactive</a:t>
            </a:r>
            <a:endParaRPr/>
          </a:p>
          <a:p>
            <a:r>
              <a:rPr lang="en-US" sz="2000">
                <a:latin typeface="Arial"/>
              </a:rPr>
              <a:t>Turing model of computing – Turing machine - </a:t>
            </a:r>
            <a:endParaRPr/>
          </a:p>
          <a:p>
            <a:r>
              <a:rPr lang="en-US" sz="2000">
                <a:latin typeface="Arial"/>
              </a:rPr>
              <a:t>	</a:t>
            </a:r>
            <a:r>
              <a:rPr lang="en-US" sz="2000">
                <a:latin typeface="Arial"/>
              </a:rPr>
              <a:t>– </a:t>
            </a:r>
            <a:r>
              <a:rPr lang="en-US" sz="2000">
                <a:latin typeface="Arial"/>
              </a:rPr>
              <a:t>automaton with ability to</a:t>
            </a:r>
            <a:endParaRPr/>
          </a:p>
          <a:p>
            <a:r>
              <a:rPr lang="en-US" sz="2000">
                <a:latin typeface="Arial"/>
              </a:rPr>
              <a:t>	</a:t>
            </a:r>
            <a:r>
              <a:rPr lang="en-US" sz="2000">
                <a:latin typeface="Arial"/>
              </a:rPr>
              <a:t>	</a:t>
            </a:r>
            <a:r>
              <a:rPr lang="en-US" sz="2000">
                <a:latin typeface="Arial"/>
              </a:rPr>
              <a:t>has infinitely long tape</a:t>
            </a:r>
            <a:endParaRPr/>
          </a:p>
          <a:p>
            <a:r>
              <a:rPr lang="en-US" sz="2000">
                <a:latin typeface="Arial"/>
              </a:rPr>
              <a:t>	</a:t>
            </a:r>
            <a:r>
              <a:rPr lang="en-US" sz="2000">
                <a:latin typeface="Arial"/>
              </a:rPr>
              <a:t>	</a:t>
            </a:r>
            <a:r>
              <a:rPr lang="en-US" sz="2000">
                <a:latin typeface="Arial"/>
              </a:rPr>
              <a:t>read and write to tape</a:t>
            </a:r>
            <a:endParaRPr/>
          </a:p>
          <a:p>
            <a:r>
              <a:rPr lang="en-US" sz="2000">
                <a:latin typeface="Arial"/>
              </a:rPr>
              <a:t>	</a:t>
            </a:r>
            <a:r>
              <a:rPr lang="en-US" sz="2000">
                <a:latin typeface="Arial"/>
              </a:rPr>
              <a:t>	</a:t>
            </a:r>
            <a:r>
              <a:rPr lang="en-US" sz="2000">
                <a:latin typeface="Arial"/>
              </a:rPr>
              <a:t>move to left or right</a:t>
            </a:r>
            <a:endParaRPr/>
          </a:p>
          <a:p>
            <a:r>
              <a:rPr lang="en-US" sz="2000">
                <a:latin typeface="Arial"/>
              </a:rPr>
              <a:t>	</a:t>
            </a:r>
            <a:r>
              <a:rPr lang="en-US" sz="2000">
                <a:latin typeface="Arial"/>
              </a:rPr>
              <a:t>(leads to imperative style of programming)</a:t>
            </a:r>
            <a:endParaRPr/>
          </a:p>
          <a:p>
            <a:r>
              <a:rPr lang="en-US" sz="2000">
                <a:latin typeface="Wingdings"/>
              </a:rPr>
              <a:t></a:t>
            </a:r>
            <a:r>
              <a:rPr lang="en-US" sz="2000">
                <a:latin typeface="Wingdings"/>
              </a:rPr>
              <a:t>Function is computable if we can have a Turing machine that computes it</a:t>
            </a:r>
            <a:endParaRPr/>
          </a:p>
          <a:p>
            <a:r>
              <a:rPr lang="en-US" sz="2000">
                <a:latin typeface="Wingdings"/>
              </a:rPr>
              <a:t>Lambda Calculus – Alonzo Church (1930’s)</a:t>
            </a:r>
            <a:endParaRPr/>
          </a:p>
          <a:p>
            <a:r>
              <a:rPr lang="en-US" sz="2000">
                <a:latin typeface="Wingdings"/>
              </a:rPr>
              <a:t>	</a:t>
            </a:r>
            <a:r>
              <a:rPr lang="en-US" sz="2000">
                <a:latin typeface="Wingdings"/>
              </a:rPr>
              <a:t>- equivalent in power to Turing machine</a:t>
            </a:r>
            <a:endParaRPr/>
          </a:p>
          <a:p>
            <a:r>
              <a:rPr lang="en-US" sz="2000">
                <a:latin typeface="Wingdings"/>
              </a:rPr>
              <a:t>	</a:t>
            </a:r>
            <a:r>
              <a:rPr lang="en-US" sz="2000">
                <a:latin typeface="Wingdings"/>
              </a:rPr>
              <a:t>- typed lambda calculus emphasizes typed expressins and functions,</a:t>
            </a:r>
            <a:endParaRPr/>
          </a:p>
          <a:p>
            <a:r>
              <a:rPr lang="en-US" sz="2000">
                <a:latin typeface="Wingdings"/>
              </a:rPr>
              <a:t>	</a:t>
            </a:r>
            <a:r>
              <a:rPr lang="en-US" sz="2000">
                <a:latin typeface="Wingdings"/>
              </a:rPr>
              <a:t>(leads to a functional style of programming)</a:t>
            </a:r>
            <a:endParaRPr/>
          </a:p>
          <a:p>
            <a:r>
              <a:rPr lang="en-US" sz="2000">
                <a:latin typeface="Wingdings"/>
              </a:rPr>
              <a:t>	</a:t>
            </a:r>
            <a:r>
              <a:rPr lang="en-US" sz="2000">
                <a:latin typeface="Wingdings"/>
              </a:rPr>
              <a:t>- style: based on evauating expressions by applying functions to arguments</a:t>
            </a:r>
            <a:endParaRPr/>
          </a:p>
          <a:p>
            <a:r>
              <a:rPr lang="en-US" sz="2000">
                <a:latin typeface="Wingdings"/>
              </a:rPr>
              <a:t>	</a:t>
            </a:r>
            <a:r>
              <a:rPr lang="en-US" sz="2000">
                <a:latin typeface="Wingdings"/>
              </a:rPr>
              <a:t>(applicative style)</a:t>
            </a:r>
            <a:endParaRPr/>
          </a:p>
          <a:p>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066680" y="304920"/>
            <a:ext cx="7768800" cy="1139760"/>
          </a:xfrm>
          <a:prstGeom prst="rect">
            <a:avLst/>
          </a:prstGeom>
        </p:spPr>
        <p:txBody>
          <a:bodyPr lIns="0" rIns="0" tIns="0" bIns="0" anchor="ctr"/>
          <a:p>
            <a:endParaRPr/>
          </a:p>
        </p:txBody>
      </p:sp>
      <p:sp>
        <p:nvSpPr>
          <p:cNvPr id="34" name="PlaceHolder 2"/>
          <p:cNvSpPr>
            <a:spLocks noGrp="1"/>
          </p:cNvSpPr>
          <p:nvPr>
            <p:ph type="body"/>
          </p:nvPr>
        </p:nvSpPr>
        <p:spPr>
          <a:xfrm>
            <a:off x="685800" y="1905120"/>
            <a:ext cx="7768800" cy="1997280"/>
          </a:xfrm>
          <a:prstGeom prst="rect">
            <a:avLst/>
          </a:prstGeom>
        </p:spPr>
        <p:txBody>
          <a:bodyPr lIns="0" rIns="0" tIns="0" bIns="0"/>
          <a:p>
            <a:endParaRPr/>
          </a:p>
        </p:txBody>
      </p:sp>
      <p:sp>
        <p:nvSpPr>
          <p:cNvPr id="35" name="PlaceHolder 3"/>
          <p:cNvSpPr>
            <a:spLocks noGrp="1"/>
          </p:cNvSpPr>
          <p:nvPr>
            <p:ph type="body"/>
          </p:nvPr>
        </p:nvSpPr>
        <p:spPr>
          <a:xfrm>
            <a:off x="685800" y="4092480"/>
            <a:ext cx="7768800" cy="19972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066680" y="304920"/>
            <a:ext cx="7768800" cy="1139760"/>
          </a:xfrm>
          <a:prstGeom prst="rect">
            <a:avLst/>
          </a:prstGeom>
        </p:spPr>
        <p:txBody>
          <a:bodyPr lIns="0" rIns="0" tIns="0" bIns="0" anchor="ctr"/>
          <a:p>
            <a:endParaRPr/>
          </a:p>
        </p:txBody>
      </p:sp>
      <p:sp>
        <p:nvSpPr>
          <p:cNvPr id="37" name="PlaceHolder 2"/>
          <p:cNvSpPr>
            <a:spLocks noGrp="1"/>
          </p:cNvSpPr>
          <p:nvPr>
            <p:ph type="body"/>
          </p:nvPr>
        </p:nvSpPr>
        <p:spPr>
          <a:xfrm>
            <a:off x="685800" y="1905120"/>
            <a:ext cx="3791160" cy="1997280"/>
          </a:xfrm>
          <a:prstGeom prst="rect">
            <a:avLst/>
          </a:prstGeom>
        </p:spPr>
        <p:txBody>
          <a:bodyPr lIns="0" rIns="0" tIns="0" bIns="0"/>
          <a:p>
            <a:endParaRPr/>
          </a:p>
        </p:txBody>
      </p:sp>
      <p:sp>
        <p:nvSpPr>
          <p:cNvPr id="38" name="PlaceHolder 3"/>
          <p:cNvSpPr>
            <a:spLocks noGrp="1"/>
          </p:cNvSpPr>
          <p:nvPr>
            <p:ph type="body"/>
          </p:nvPr>
        </p:nvSpPr>
        <p:spPr>
          <a:xfrm>
            <a:off x="4667040" y="1905120"/>
            <a:ext cx="3791160" cy="1997280"/>
          </a:xfrm>
          <a:prstGeom prst="rect">
            <a:avLst/>
          </a:prstGeom>
        </p:spPr>
        <p:txBody>
          <a:bodyPr lIns="0" rIns="0" tIns="0" bIns="0"/>
          <a:p>
            <a:endParaRPr/>
          </a:p>
        </p:txBody>
      </p:sp>
      <p:sp>
        <p:nvSpPr>
          <p:cNvPr id="39" name="PlaceHolder 4"/>
          <p:cNvSpPr>
            <a:spLocks noGrp="1"/>
          </p:cNvSpPr>
          <p:nvPr>
            <p:ph type="body"/>
          </p:nvPr>
        </p:nvSpPr>
        <p:spPr>
          <a:xfrm>
            <a:off x="4667040" y="4092480"/>
            <a:ext cx="3791160" cy="1997280"/>
          </a:xfrm>
          <a:prstGeom prst="rect">
            <a:avLst/>
          </a:prstGeom>
        </p:spPr>
        <p:txBody>
          <a:bodyPr lIns="0" rIns="0" tIns="0" bIns="0"/>
          <a:p>
            <a:endParaRPr/>
          </a:p>
        </p:txBody>
      </p:sp>
      <p:sp>
        <p:nvSpPr>
          <p:cNvPr id="40" name="PlaceHolder 5"/>
          <p:cNvSpPr>
            <a:spLocks noGrp="1"/>
          </p:cNvSpPr>
          <p:nvPr>
            <p:ph type="body"/>
          </p:nvPr>
        </p:nvSpPr>
        <p:spPr>
          <a:xfrm>
            <a:off x="685800" y="4092480"/>
            <a:ext cx="3791160" cy="19972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066680" y="304920"/>
            <a:ext cx="7768800" cy="1139760"/>
          </a:xfrm>
          <a:prstGeom prst="rect">
            <a:avLst/>
          </a:prstGeom>
        </p:spPr>
        <p:txBody>
          <a:bodyPr lIns="0" rIns="0" tIns="0" bIns="0" anchor="ctr"/>
          <a:p>
            <a:endParaRPr/>
          </a:p>
        </p:txBody>
      </p:sp>
      <p:sp>
        <p:nvSpPr>
          <p:cNvPr id="42" name="PlaceHolder 2"/>
          <p:cNvSpPr>
            <a:spLocks noGrp="1"/>
          </p:cNvSpPr>
          <p:nvPr>
            <p:ph type="body"/>
          </p:nvPr>
        </p:nvSpPr>
        <p:spPr>
          <a:xfrm>
            <a:off x="685800" y="1905120"/>
            <a:ext cx="7768800" cy="4187520"/>
          </a:xfrm>
          <a:prstGeom prst="rect">
            <a:avLst/>
          </a:prstGeom>
        </p:spPr>
        <p:txBody>
          <a:bodyPr lIns="0" rIns="0" tIns="0" bIns="0"/>
          <a:p>
            <a:endParaRPr/>
          </a:p>
        </p:txBody>
      </p:sp>
      <p:sp>
        <p:nvSpPr>
          <p:cNvPr id="43" name="PlaceHolder 3"/>
          <p:cNvSpPr>
            <a:spLocks noGrp="1"/>
          </p:cNvSpPr>
          <p:nvPr>
            <p:ph type="body"/>
          </p:nvPr>
        </p:nvSpPr>
        <p:spPr>
          <a:xfrm>
            <a:off x="685800" y="1905120"/>
            <a:ext cx="7768800" cy="4187520"/>
          </a:xfrm>
          <a:prstGeom prst="rect">
            <a:avLst/>
          </a:prstGeom>
        </p:spPr>
        <p:txBody>
          <a:bodyPr lIns="0" rIns="0" tIns="0" bIns="0"/>
          <a:p>
            <a:endParaRPr/>
          </a:p>
        </p:txBody>
      </p:sp>
      <p:pic>
        <p:nvPicPr>
          <p:cNvPr id="44" name="" descr=""/>
          <p:cNvPicPr/>
          <p:nvPr/>
        </p:nvPicPr>
        <p:blipFill>
          <a:blip r:embed="rId2"/>
          <a:stretch>
            <a:fillRect/>
          </a:stretch>
        </p:blipFill>
        <p:spPr>
          <a:xfrm>
            <a:off x="1946160" y="1905120"/>
            <a:ext cx="5248080" cy="4187520"/>
          </a:xfrm>
          <a:prstGeom prst="rect">
            <a:avLst/>
          </a:prstGeom>
          <a:ln>
            <a:noFill/>
          </a:ln>
        </p:spPr>
      </p:pic>
      <p:pic>
        <p:nvPicPr>
          <p:cNvPr id="45" name="" descr=""/>
          <p:cNvPicPr/>
          <p:nvPr/>
        </p:nvPicPr>
        <p:blipFill>
          <a:blip r:embed="rId3"/>
          <a:stretch>
            <a:fillRect/>
          </a:stretch>
        </p:blipFill>
        <p:spPr>
          <a:xfrm>
            <a:off x="1946160" y="1905120"/>
            <a:ext cx="5248080" cy="41875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1066680" y="304920"/>
            <a:ext cx="7768800" cy="1139760"/>
          </a:xfrm>
          <a:prstGeom prst="rect">
            <a:avLst/>
          </a:prstGeom>
        </p:spPr>
        <p:txBody>
          <a:bodyPr lIns="0" rIns="0" tIns="0" bIns="0" anchor="ctr"/>
          <a:p>
            <a:endParaRPr/>
          </a:p>
        </p:txBody>
      </p:sp>
      <p:sp>
        <p:nvSpPr>
          <p:cNvPr id="55" name="PlaceHolder 2"/>
          <p:cNvSpPr>
            <a:spLocks noGrp="1"/>
          </p:cNvSpPr>
          <p:nvPr>
            <p:ph type="subTitle"/>
          </p:nvPr>
        </p:nvSpPr>
        <p:spPr>
          <a:xfrm>
            <a:off x="685800" y="1905120"/>
            <a:ext cx="7768800" cy="41878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066680" y="304920"/>
            <a:ext cx="7768800" cy="1139760"/>
          </a:xfrm>
          <a:prstGeom prst="rect">
            <a:avLst/>
          </a:prstGeom>
        </p:spPr>
        <p:txBody>
          <a:bodyPr lIns="0" rIns="0" tIns="0" bIns="0" anchor="ctr"/>
          <a:p>
            <a:endParaRPr/>
          </a:p>
        </p:txBody>
      </p:sp>
      <p:sp>
        <p:nvSpPr>
          <p:cNvPr id="57" name="PlaceHolder 2"/>
          <p:cNvSpPr>
            <a:spLocks noGrp="1"/>
          </p:cNvSpPr>
          <p:nvPr>
            <p:ph type="body"/>
          </p:nvPr>
        </p:nvSpPr>
        <p:spPr>
          <a:xfrm>
            <a:off x="685800" y="1905120"/>
            <a:ext cx="7768800" cy="418752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066680" y="304920"/>
            <a:ext cx="7768800" cy="1139760"/>
          </a:xfrm>
          <a:prstGeom prst="rect">
            <a:avLst/>
          </a:prstGeom>
        </p:spPr>
        <p:txBody>
          <a:bodyPr lIns="0" rIns="0" tIns="0" bIns="0" anchor="ctr"/>
          <a:p>
            <a:endParaRPr/>
          </a:p>
        </p:txBody>
      </p:sp>
      <p:sp>
        <p:nvSpPr>
          <p:cNvPr id="59" name="PlaceHolder 2"/>
          <p:cNvSpPr>
            <a:spLocks noGrp="1"/>
          </p:cNvSpPr>
          <p:nvPr>
            <p:ph type="body"/>
          </p:nvPr>
        </p:nvSpPr>
        <p:spPr>
          <a:xfrm>
            <a:off x="685800" y="1905120"/>
            <a:ext cx="3791160" cy="4187520"/>
          </a:xfrm>
          <a:prstGeom prst="rect">
            <a:avLst/>
          </a:prstGeom>
        </p:spPr>
        <p:txBody>
          <a:bodyPr lIns="0" rIns="0" tIns="0" bIns="0"/>
          <a:p>
            <a:endParaRPr/>
          </a:p>
        </p:txBody>
      </p:sp>
      <p:sp>
        <p:nvSpPr>
          <p:cNvPr id="60" name="PlaceHolder 3"/>
          <p:cNvSpPr>
            <a:spLocks noGrp="1"/>
          </p:cNvSpPr>
          <p:nvPr>
            <p:ph type="body"/>
          </p:nvPr>
        </p:nvSpPr>
        <p:spPr>
          <a:xfrm>
            <a:off x="4667040" y="1905120"/>
            <a:ext cx="3791160" cy="418752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1066680" y="304920"/>
            <a:ext cx="7768800" cy="113976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1066680" y="304920"/>
            <a:ext cx="7768800" cy="528336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066680" y="304920"/>
            <a:ext cx="7768800" cy="1139760"/>
          </a:xfrm>
          <a:prstGeom prst="rect">
            <a:avLst/>
          </a:prstGeom>
        </p:spPr>
        <p:txBody>
          <a:bodyPr lIns="0" rIns="0" tIns="0" bIns="0" anchor="ctr"/>
          <a:p>
            <a:endParaRPr/>
          </a:p>
        </p:txBody>
      </p:sp>
      <p:sp>
        <p:nvSpPr>
          <p:cNvPr id="64" name="PlaceHolder 2"/>
          <p:cNvSpPr>
            <a:spLocks noGrp="1"/>
          </p:cNvSpPr>
          <p:nvPr>
            <p:ph type="body"/>
          </p:nvPr>
        </p:nvSpPr>
        <p:spPr>
          <a:xfrm>
            <a:off x="685800" y="1905120"/>
            <a:ext cx="3791160" cy="1997280"/>
          </a:xfrm>
          <a:prstGeom prst="rect">
            <a:avLst/>
          </a:prstGeom>
        </p:spPr>
        <p:txBody>
          <a:bodyPr lIns="0" rIns="0" tIns="0" bIns="0"/>
          <a:p>
            <a:endParaRPr/>
          </a:p>
        </p:txBody>
      </p:sp>
      <p:sp>
        <p:nvSpPr>
          <p:cNvPr id="65" name="PlaceHolder 3"/>
          <p:cNvSpPr>
            <a:spLocks noGrp="1"/>
          </p:cNvSpPr>
          <p:nvPr>
            <p:ph type="body"/>
          </p:nvPr>
        </p:nvSpPr>
        <p:spPr>
          <a:xfrm>
            <a:off x="685800" y="4092480"/>
            <a:ext cx="3791160" cy="1997280"/>
          </a:xfrm>
          <a:prstGeom prst="rect">
            <a:avLst/>
          </a:prstGeom>
        </p:spPr>
        <p:txBody>
          <a:bodyPr lIns="0" rIns="0" tIns="0" bIns="0"/>
          <a:p>
            <a:endParaRPr/>
          </a:p>
        </p:txBody>
      </p:sp>
      <p:sp>
        <p:nvSpPr>
          <p:cNvPr id="66" name="PlaceHolder 4"/>
          <p:cNvSpPr>
            <a:spLocks noGrp="1"/>
          </p:cNvSpPr>
          <p:nvPr>
            <p:ph type="body"/>
          </p:nvPr>
        </p:nvSpPr>
        <p:spPr>
          <a:xfrm>
            <a:off x="4667040" y="1905120"/>
            <a:ext cx="3791160" cy="418752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1066680" y="304920"/>
            <a:ext cx="7768800" cy="1139760"/>
          </a:xfrm>
          <a:prstGeom prst="rect">
            <a:avLst/>
          </a:prstGeom>
        </p:spPr>
        <p:txBody>
          <a:bodyPr lIns="0" rIns="0" tIns="0" bIns="0" anchor="ctr"/>
          <a:p>
            <a:endParaRPr/>
          </a:p>
        </p:txBody>
      </p:sp>
      <p:sp>
        <p:nvSpPr>
          <p:cNvPr id="13" name="PlaceHolder 2"/>
          <p:cNvSpPr>
            <a:spLocks noGrp="1"/>
          </p:cNvSpPr>
          <p:nvPr>
            <p:ph type="subTitle"/>
          </p:nvPr>
        </p:nvSpPr>
        <p:spPr>
          <a:xfrm>
            <a:off x="685800" y="1905120"/>
            <a:ext cx="7768800" cy="41878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066680" y="304920"/>
            <a:ext cx="7768800" cy="1139760"/>
          </a:xfrm>
          <a:prstGeom prst="rect">
            <a:avLst/>
          </a:prstGeom>
        </p:spPr>
        <p:txBody>
          <a:bodyPr lIns="0" rIns="0" tIns="0" bIns="0" anchor="ctr"/>
          <a:p>
            <a:endParaRPr/>
          </a:p>
        </p:txBody>
      </p:sp>
      <p:sp>
        <p:nvSpPr>
          <p:cNvPr id="68" name="PlaceHolder 2"/>
          <p:cNvSpPr>
            <a:spLocks noGrp="1"/>
          </p:cNvSpPr>
          <p:nvPr>
            <p:ph type="body"/>
          </p:nvPr>
        </p:nvSpPr>
        <p:spPr>
          <a:xfrm>
            <a:off x="685800" y="1905120"/>
            <a:ext cx="3791160" cy="4187520"/>
          </a:xfrm>
          <a:prstGeom prst="rect">
            <a:avLst/>
          </a:prstGeom>
        </p:spPr>
        <p:txBody>
          <a:bodyPr lIns="0" rIns="0" tIns="0" bIns="0"/>
          <a:p>
            <a:endParaRPr/>
          </a:p>
        </p:txBody>
      </p:sp>
      <p:sp>
        <p:nvSpPr>
          <p:cNvPr id="69" name="PlaceHolder 3"/>
          <p:cNvSpPr>
            <a:spLocks noGrp="1"/>
          </p:cNvSpPr>
          <p:nvPr>
            <p:ph type="body"/>
          </p:nvPr>
        </p:nvSpPr>
        <p:spPr>
          <a:xfrm>
            <a:off x="4667040" y="1905120"/>
            <a:ext cx="3791160" cy="1997280"/>
          </a:xfrm>
          <a:prstGeom prst="rect">
            <a:avLst/>
          </a:prstGeom>
        </p:spPr>
        <p:txBody>
          <a:bodyPr lIns="0" rIns="0" tIns="0" bIns="0"/>
          <a:p>
            <a:endParaRPr/>
          </a:p>
        </p:txBody>
      </p:sp>
      <p:sp>
        <p:nvSpPr>
          <p:cNvPr id="70" name="PlaceHolder 4"/>
          <p:cNvSpPr>
            <a:spLocks noGrp="1"/>
          </p:cNvSpPr>
          <p:nvPr>
            <p:ph type="body"/>
          </p:nvPr>
        </p:nvSpPr>
        <p:spPr>
          <a:xfrm>
            <a:off x="4667040" y="4092480"/>
            <a:ext cx="3791160" cy="199728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066680" y="304920"/>
            <a:ext cx="7768800" cy="1139760"/>
          </a:xfrm>
          <a:prstGeom prst="rect">
            <a:avLst/>
          </a:prstGeom>
        </p:spPr>
        <p:txBody>
          <a:bodyPr lIns="0" rIns="0" tIns="0" bIns="0" anchor="ctr"/>
          <a:p>
            <a:endParaRPr/>
          </a:p>
        </p:txBody>
      </p:sp>
      <p:sp>
        <p:nvSpPr>
          <p:cNvPr id="72" name="PlaceHolder 2"/>
          <p:cNvSpPr>
            <a:spLocks noGrp="1"/>
          </p:cNvSpPr>
          <p:nvPr>
            <p:ph type="body"/>
          </p:nvPr>
        </p:nvSpPr>
        <p:spPr>
          <a:xfrm>
            <a:off x="685800" y="1905120"/>
            <a:ext cx="3791160" cy="1997280"/>
          </a:xfrm>
          <a:prstGeom prst="rect">
            <a:avLst/>
          </a:prstGeom>
        </p:spPr>
        <p:txBody>
          <a:bodyPr lIns="0" rIns="0" tIns="0" bIns="0"/>
          <a:p>
            <a:endParaRPr/>
          </a:p>
        </p:txBody>
      </p:sp>
      <p:sp>
        <p:nvSpPr>
          <p:cNvPr id="73" name="PlaceHolder 3"/>
          <p:cNvSpPr>
            <a:spLocks noGrp="1"/>
          </p:cNvSpPr>
          <p:nvPr>
            <p:ph type="body"/>
          </p:nvPr>
        </p:nvSpPr>
        <p:spPr>
          <a:xfrm>
            <a:off x="4667040" y="1905120"/>
            <a:ext cx="3791160" cy="1997280"/>
          </a:xfrm>
          <a:prstGeom prst="rect">
            <a:avLst/>
          </a:prstGeom>
        </p:spPr>
        <p:txBody>
          <a:bodyPr lIns="0" rIns="0" tIns="0" bIns="0"/>
          <a:p>
            <a:endParaRPr/>
          </a:p>
        </p:txBody>
      </p:sp>
      <p:sp>
        <p:nvSpPr>
          <p:cNvPr id="74" name="PlaceHolder 4"/>
          <p:cNvSpPr>
            <a:spLocks noGrp="1"/>
          </p:cNvSpPr>
          <p:nvPr>
            <p:ph type="body"/>
          </p:nvPr>
        </p:nvSpPr>
        <p:spPr>
          <a:xfrm>
            <a:off x="685800" y="4092480"/>
            <a:ext cx="7768800" cy="199728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066680" y="304920"/>
            <a:ext cx="7768800" cy="1139760"/>
          </a:xfrm>
          <a:prstGeom prst="rect">
            <a:avLst/>
          </a:prstGeom>
        </p:spPr>
        <p:txBody>
          <a:bodyPr lIns="0" rIns="0" tIns="0" bIns="0" anchor="ctr"/>
          <a:p>
            <a:endParaRPr/>
          </a:p>
        </p:txBody>
      </p:sp>
      <p:sp>
        <p:nvSpPr>
          <p:cNvPr id="76" name="PlaceHolder 2"/>
          <p:cNvSpPr>
            <a:spLocks noGrp="1"/>
          </p:cNvSpPr>
          <p:nvPr>
            <p:ph type="body"/>
          </p:nvPr>
        </p:nvSpPr>
        <p:spPr>
          <a:xfrm>
            <a:off x="685800" y="1905120"/>
            <a:ext cx="7768800" cy="1997280"/>
          </a:xfrm>
          <a:prstGeom prst="rect">
            <a:avLst/>
          </a:prstGeom>
        </p:spPr>
        <p:txBody>
          <a:bodyPr lIns="0" rIns="0" tIns="0" bIns="0"/>
          <a:p>
            <a:endParaRPr/>
          </a:p>
        </p:txBody>
      </p:sp>
      <p:sp>
        <p:nvSpPr>
          <p:cNvPr id="77" name="PlaceHolder 3"/>
          <p:cNvSpPr>
            <a:spLocks noGrp="1"/>
          </p:cNvSpPr>
          <p:nvPr>
            <p:ph type="body"/>
          </p:nvPr>
        </p:nvSpPr>
        <p:spPr>
          <a:xfrm>
            <a:off x="685800" y="4092480"/>
            <a:ext cx="7768800" cy="199728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066680" y="304920"/>
            <a:ext cx="7768800" cy="1139760"/>
          </a:xfrm>
          <a:prstGeom prst="rect">
            <a:avLst/>
          </a:prstGeom>
        </p:spPr>
        <p:txBody>
          <a:bodyPr lIns="0" rIns="0" tIns="0" bIns="0" anchor="ctr"/>
          <a:p>
            <a:endParaRPr/>
          </a:p>
        </p:txBody>
      </p:sp>
      <p:sp>
        <p:nvSpPr>
          <p:cNvPr id="79" name="PlaceHolder 2"/>
          <p:cNvSpPr>
            <a:spLocks noGrp="1"/>
          </p:cNvSpPr>
          <p:nvPr>
            <p:ph type="body"/>
          </p:nvPr>
        </p:nvSpPr>
        <p:spPr>
          <a:xfrm>
            <a:off x="685800" y="1905120"/>
            <a:ext cx="3791160" cy="1997280"/>
          </a:xfrm>
          <a:prstGeom prst="rect">
            <a:avLst/>
          </a:prstGeom>
        </p:spPr>
        <p:txBody>
          <a:bodyPr lIns="0" rIns="0" tIns="0" bIns="0"/>
          <a:p>
            <a:endParaRPr/>
          </a:p>
        </p:txBody>
      </p:sp>
      <p:sp>
        <p:nvSpPr>
          <p:cNvPr id="80" name="PlaceHolder 3"/>
          <p:cNvSpPr>
            <a:spLocks noGrp="1"/>
          </p:cNvSpPr>
          <p:nvPr>
            <p:ph type="body"/>
          </p:nvPr>
        </p:nvSpPr>
        <p:spPr>
          <a:xfrm>
            <a:off x="4667040" y="1905120"/>
            <a:ext cx="3791160" cy="1997280"/>
          </a:xfrm>
          <a:prstGeom prst="rect">
            <a:avLst/>
          </a:prstGeom>
        </p:spPr>
        <p:txBody>
          <a:bodyPr lIns="0" rIns="0" tIns="0" bIns="0"/>
          <a:p>
            <a:endParaRPr/>
          </a:p>
        </p:txBody>
      </p:sp>
      <p:sp>
        <p:nvSpPr>
          <p:cNvPr id="81" name="PlaceHolder 4"/>
          <p:cNvSpPr>
            <a:spLocks noGrp="1"/>
          </p:cNvSpPr>
          <p:nvPr>
            <p:ph type="body"/>
          </p:nvPr>
        </p:nvSpPr>
        <p:spPr>
          <a:xfrm>
            <a:off x="4667040" y="4092480"/>
            <a:ext cx="3791160" cy="1997280"/>
          </a:xfrm>
          <a:prstGeom prst="rect">
            <a:avLst/>
          </a:prstGeom>
        </p:spPr>
        <p:txBody>
          <a:bodyPr lIns="0" rIns="0" tIns="0" bIns="0"/>
          <a:p>
            <a:endParaRPr/>
          </a:p>
        </p:txBody>
      </p:sp>
      <p:sp>
        <p:nvSpPr>
          <p:cNvPr id="82" name="PlaceHolder 5"/>
          <p:cNvSpPr>
            <a:spLocks noGrp="1"/>
          </p:cNvSpPr>
          <p:nvPr>
            <p:ph type="body"/>
          </p:nvPr>
        </p:nvSpPr>
        <p:spPr>
          <a:xfrm>
            <a:off x="685800" y="4092480"/>
            <a:ext cx="3791160" cy="199728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1066680" y="304920"/>
            <a:ext cx="7768800" cy="1139760"/>
          </a:xfrm>
          <a:prstGeom prst="rect">
            <a:avLst/>
          </a:prstGeom>
        </p:spPr>
        <p:txBody>
          <a:bodyPr lIns="0" rIns="0" tIns="0" bIns="0" anchor="ctr"/>
          <a:p>
            <a:endParaRPr/>
          </a:p>
        </p:txBody>
      </p:sp>
      <p:sp>
        <p:nvSpPr>
          <p:cNvPr id="84" name="PlaceHolder 2"/>
          <p:cNvSpPr>
            <a:spLocks noGrp="1"/>
          </p:cNvSpPr>
          <p:nvPr>
            <p:ph type="body"/>
          </p:nvPr>
        </p:nvSpPr>
        <p:spPr>
          <a:xfrm>
            <a:off x="685800" y="1905120"/>
            <a:ext cx="7768800" cy="4187520"/>
          </a:xfrm>
          <a:prstGeom prst="rect">
            <a:avLst/>
          </a:prstGeom>
        </p:spPr>
        <p:txBody>
          <a:bodyPr lIns="0" rIns="0" tIns="0" bIns="0"/>
          <a:p>
            <a:endParaRPr/>
          </a:p>
        </p:txBody>
      </p:sp>
      <p:sp>
        <p:nvSpPr>
          <p:cNvPr id="85" name="PlaceHolder 3"/>
          <p:cNvSpPr>
            <a:spLocks noGrp="1"/>
          </p:cNvSpPr>
          <p:nvPr>
            <p:ph type="body"/>
          </p:nvPr>
        </p:nvSpPr>
        <p:spPr>
          <a:xfrm>
            <a:off x="685800" y="1905120"/>
            <a:ext cx="7768800" cy="4187520"/>
          </a:xfrm>
          <a:prstGeom prst="rect">
            <a:avLst/>
          </a:prstGeom>
        </p:spPr>
        <p:txBody>
          <a:bodyPr lIns="0" rIns="0" tIns="0" bIns="0"/>
          <a:p>
            <a:endParaRPr/>
          </a:p>
        </p:txBody>
      </p:sp>
      <p:pic>
        <p:nvPicPr>
          <p:cNvPr id="86" name="" descr=""/>
          <p:cNvPicPr/>
          <p:nvPr/>
        </p:nvPicPr>
        <p:blipFill>
          <a:blip r:embed="rId2"/>
          <a:stretch>
            <a:fillRect/>
          </a:stretch>
        </p:blipFill>
        <p:spPr>
          <a:xfrm>
            <a:off x="1946160" y="1905120"/>
            <a:ext cx="5248080" cy="4187520"/>
          </a:xfrm>
          <a:prstGeom prst="rect">
            <a:avLst/>
          </a:prstGeom>
          <a:ln>
            <a:noFill/>
          </a:ln>
        </p:spPr>
      </p:pic>
      <p:pic>
        <p:nvPicPr>
          <p:cNvPr id="87" name="" descr=""/>
          <p:cNvPicPr/>
          <p:nvPr/>
        </p:nvPicPr>
        <p:blipFill>
          <a:blip r:embed="rId3"/>
          <a:stretch>
            <a:fillRect/>
          </a:stretch>
        </p:blipFill>
        <p:spPr>
          <a:xfrm>
            <a:off x="1946160" y="1905120"/>
            <a:ext cx="5248080" cy="418752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066680" y="304920"/>
            <a:ext cx="7768800" cy="1139760"/>
          </a:xfrm>
          <a:prstGeom prst="rect">
            <a:avLst/>
          </a:prstGeom>
        </p:spPr>
        <p:txBody>
          <a:bodyPr lIns="0" rIns="0" tIns="0" bIns="0" anchor="ctr"/>
          <a:p>
            <a:endParaRPr/>
          </a:p>
        </p:txBody>
      </p:sp>
      <p:sp>
        <p:nvSpPr>
          <p:cNvPr id="15" name="PlaceHolder 2"/>
          <p:cNvSpPr>
            <a:spLocks noGrp="1"/>
          </p:cNvSpPr>
          <p:nvPr>
            <p:ph type="body"/>
          </p:nvPr>
        </p:nvSpPr>
        <p:spPr>
          <a:xfrm>
            <a:off x="685800" y="1905120"/>
            <a:ext cx="7768800" cy="418752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066680" y="304920"/>
            <a:ext cx="7768800" cy="1139760"/>
          </a:xfrm>
          <a:prstGeom prst="rect">
            <a:avLst/>
          </a:prstGeom>
        </p:spPr>
        <p:txBody>
          <a:bodyPr lIns="0" rIns="0" tIns="0" bIns="0" anchor="ctr"/>
          <a:p>
            <a:endParaRPr/>
          </a:p>
        </p:txBody>
      </p:sp>
      <p:sp>
        <p:nvSpPr>
          <p:cNvPr id="17" name="PlaceHolder 2"/>
          <p:cNvSpPr>
            <a:spLocks noGrp="1"/>
          </p:cNvSpPr>
          <p:nvPr>
            <p:ph type="body"/>
          </p:nvPr>
        </p:nvSpPr>
        <p:spPr>
          <a:xfrm>
            <a:off x="685800" y="1905120"/>
            <a:ext cx="3791160" cy="4187520"/>
          </a:xfrm>
          <a:prstGeom prst="rect">
            <a:avLst/>
          </a:prstGeom>
        </p:spPr>
        <p:txBody>
          <a:bodyPr lIns="0" rIns="0" tIns="0" bIns="0"/>
          <a:p>
            <a:endParaRPr/>
          </a:p>
        </p:txBody>
      </p:sp>
      <p:sp>
        <p:nvSpPr>
          <p:cNvPr id="18" name="PlaceHolder 3"/>
          <p:cNvSpPr>
            <a:spLocks noGrp="1"/>
          </p:cNvSpPr>
          <p:nvPr>
            <p:ph type="body"/>
          </p:nvPr>
        </p:nvSpPr>
        <p:spPr>
          <a:xfrm>
            <a:off x="4667040" y="1905120"/>
            <a:ext cx="3791160" cy="418752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1066680" y="304920"/>
            <a:ext cx="7768800" cy="113976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1066680" y="304920"/>
            <a:ext cx="7768800" cy="52833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066680" y="304920"/>
            <a:ext cx="7768800" cy="1139760"/>
          </a:xfrm>
          <a:prstGeom prst="rect">
            <a:avLst/>
          </a:prstGeom>
        </p:spPr>
        <p:txBody>
          <a:bodyPr lIns="0" rIns="0" tIns="0" bIns="0" anchor="ctr"/>
          <a:p>
            <a:endParaRPr/>
          </a:p>
        </p:txBody>
      </p:sp>
      <p:sp>
        <p:nvSpPr>
          <p:cNvPr id="22" name="PlaceHolder 2"/>
          <p:cNvSpPr>
            <a:spLocks noGrp="1"/>
          </p:cNvSpPr>
          <p:nvPr>
            <p:ph type="body"/>
          </p:nvPr>
        </p:nvSpPr>
        <p:spPr>
          <a:xfrm>
            <a:off x="685800" y="1905120"/>
            <a:ext cx="3791160" cy="1997280"/>
          </a:xfrm>
          <a:prstGeom prst="rect">
            <a:avLst/>
          </a:prstGeom>
        </p:spPr>
        <p:txBody>
          <a:bodyPr lIns="0" rIns="0" tIns="0" bIns="0"/>
          <a:p>
            <a:endParaRPr/>
          </a:p>
        </p:txBody>
      </p:sp>
      <p:sp>
        <p:nvSpPr>
          <p:cNvPr id="23" name="PlaceHolder 3"/>
          <p:cNvSpPr>
            <a:spLocks noGrp="1"/>
          </p:cNvSpPr>
          <p:nvPr>
            <p:ph type="body"/>
          </p:nvPr>
        </p:nvSpPr>
        <p:spPr>
          <a:xfrm>
            <a:off x="685800" y="4092480"/>
            <a:ext cx="3791160" cy="1997280"/>
          </a:xfrm>
          <a:prstGeom prst="rect">
            <a:avLst/>
          </a:prstGeom>
        </p:spPr>
        <p:txBody>
          <a:bodyPr lIns="0" rIns="0" tIns="0" bIns="0"/>
          <a:p>
            <a:endParaRPr/>
          </a:p>
        </p:txBody>
      </p:sp>
      <p:sp>
        <p:nvSpPr>
          <p:cNvPr id="24" name="PlaceHolder 4"/>
          <p:cNvSpPr>
            <a:spLocks noGrp="1"/>
          </p:cNvSpPr>
          <p:nvPr>
            <p:ph type="body"/>
          </p:nvPr>
        </p:nvSpPr>
        <p:spPr>
          <a:xfrm>
            <a:off x="4667040" y="1905120"/>
            <a:ext cx="3791160" cy="418752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066680" y="304920"/>
            <a:ext cx="7768800" cy="1139760"/>
          </a:xfrm>
          <a:prstGeom prst="rect">
            <a:avLst/>
          </a:prstGeom>
        </p:spPr>
        <p:txBody>
          <a:bodyPr lIns="0" rIns="0" tIns="0" bIns="0" anchor="ctr"/>
          <a:p>
            <a:endParaRPr/>
          </a:p>
        </p:txBody>
      </p:sp>
      <p:sp>
        <p:nvSpPr>
          <p:cNvPr id="26" name="PlaceHolder 2"/>
          <p:cNvSpPr>
            <a:spLocks noGrp="1"/>
          </p:cNvSpPr>
          <p:nvPr>
            <p:ph type="body"/>
          </p:nvPr>
        </p:nvSpPr>
        <p:spPr>
          <a:xfrm>
            <a:off x="685800" y="1905120"/>
            <a:ext cx="3791160" cy="4187520"/>
          </a:xfrm>
          <a:prstGeom prst="rect">
            <a:avLst/>
          </a:prstGeom>
        </p:spPr>
        <p:txBody>
          <a:bodyPr lIns="0" rIns="0" tIns="0" bIns="0"/>
          <a:p>
            <a:endParaRPr/>
          </a:p>
        </p:txBody>
      </p:sp>
      <p:sp>
        <p:nvSpPr>
          <p:cNvPr id="27" name="PlaceHolder 3"/>
          <p:cNvSpPr>
            <a:spLocks noGrp="1"/>
          </p:cNvSpPr>
          <p:nvPr>
            <p:ph type="body"/>
          </p:nvPr>
        </p:nvSpPr>
        <p:spPr>
          <a:xfrm>
            <a:off x="4667040" y="1905120"/>
            <a:ext cx="3791160" cy="1997280"/>
          </a:xfrm>
          <a:prstGeom prst="rect">
            <a:avLst/>
          </a:prstGeom>
        </p:spPr>
        <p:txBody>
          <a:bodyPr lIns="0" rIns="0" tIns="0" bIns="0"/>
          <a:p>
            <a:endParaRPr/>
          </a:p>
        </p:txBody>
      </p:sp>
      <p:sp>
        <p:nvSpPr>
          <p:cNvPr id="28" name="PlaceHolder 4"/>
          <p:cNvSpPr>
            <a:spLocks noGrp="1"/>
          </p:cNvSpPr>
          <p:nvPr>
            <p:ph type="body"/>
          </p:nvPr>
        </p:nvSpPr>
        <p:spPr>
          <a:xfrm>
            <a:off x="4667040" y="4092480"/>
            <a:ext cx="3791160" cy="19972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066680" y="304920"/>
            <a:ext cx="7768800" cy="1139760"/>
          </a:xfrm>
          <a:prstGeom prst="rect">
            <a:avLst/>
          </a:prstGeom>
        </p:spPr>
        <p:txBody>
          <a:bodyPr lIns="0" rIns="0" tIns="0" bIns="0" anchor="ctr"/>
          <a:p>
            <a:endParaRPr/>
          </a:p>
        </p:txBody>
      </p:sp>
      <p:sp>
        <p:nvSpPr>
          <p:cNvPr id="30" name="PlaceHolder 2"/>
          <p:cNvSpPr>
            <a:spLocks noGrp="1"/>
          </p:cNvSpPr>
          <p:nvPr>
            <p:ph type="body"/>
          </p:nvPr>
        </p:nvSpPr>
        <p:spPr>
          <a:xfrm>
            <a:off x="685800" y="1905120"/>
            <a:ext cx="3791160" cy="1997280"/>
          </a:xfrm>
          <a:prstGeom prst="rect">
            <a:avLst/>
          </a:prstGeom>
        </p:spPr>
        <p:txBody>
          <a:bodyPr lIns="0" rIns="0" tIns="0" bIns="0"/>
          <a:p>
            <a:endParaRPr/>
          </a:p>
        </p:txBody>
      </p:sp>
      <p:sp>
        <p:nvSpPr>
          <p:cNvPr id="31" name="PlaceHolder 3"/>
          <p:cNvSpPr>
            <a:spLocks noGrp="1"/>
          </p:cNvSpPr>
          <p:nvPr>
            <p:ph type="body"/>
          </p:nvPr>
        </p:nvSpPr>
        <p:spPr>
          <a:xfrm>
            <a:off x="4667040" y="1905120"/>
            <a:ext cx="3791160" cy="1997280"/>
          </a:xfrm>
          <a:prstGeom prst="rect">
            <a:avLst/>
          </a:prstGeom>
        </p:spPr>
        <p:txBody>
          <a:bodyPr lIns="0" rIns="0" tIns="0" bIns="0"/>
          <a:p>
            <a:endParaRPr/>
          </a:p>
        </p:txBody>
      </p:sp>
      <p:sp>
        <p:nvSpPr>
          <p:cNvPr id="32" name="PlaceHolder 4"/>
          <p:cNvSpPr>
            <a:spLocks noGrp="1"/>
          </p:cNvSpPr>
          <p:nvPr>
            <p:ph type="body"/>
          </p:nvPr>
        </p:nvSpPr>
        <p:spPr>
          <a:xfrm>
            <a:off x="685800" y="4092480"/>
            <a:ext cx="7768800" cy="19972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0" name="CustomShape 1"/>
          <p:cNvSpPr/>
          <p:nvPr/>
        </p:nvSpPr>
        <p:spPr>
          <a:xfrm>
            <a:off x="484200" y="1549440"/>
            <a:ext cx="8157960" cy="1688760"/>
          </a:xfrm>
          <a:prstGeom prst="rect">
            <a:avLst/>
          </a:prstGeom>
          <a:blipFill>
            <a:blip r:embed="rId3"/>
            <a:tile/>
          </a:blipFill>
          <a:ln w="9360">
            <a:noFill/>
          </a:ln>
        </p:spPr>
      </p:sp>
      <p:sp>
        <p:nvSpPr>
          <p:cNvPr id="1" name="CustomShape 2"/>
          <p:cNvSpPr/>
          <p:nvPr/>
        </p:nvSpPr>
        <p:spPr>
          <a:xfrm>
            <a:off x="228600" y="3206880"/>
            <a:ext cx="8686440" cy="77400"/>
          </a:xfrm>
          <a:prstGeom prst="roundRect">
            <a:avLst>
              <a:gd name="adj" fmla="val 50000"/>
            </a:avLst>
          </a:prstGeom>
          <a:solidFill>
            <a:srgbClr val="333333"/>
          </a:solidFill>
          <a:ln w="9360">
            <a:noFill/>
          </a:ln>
        </p:spPr>
      </p:sp>
      <p:sp>
        <p:nvSpPr>
          <p:cNvPr id="2" name="CustomShape 3"/>
          <p:cNvSpPr/>
          <p:nvPr/>
        </p:nvSpPr>
        <p:spPr>
          <a:xfrm>
            <a:off x="228600" y="1482840"/>
            <a:ext cx="8686440" cy="77400"/>
          </a:xfrm>
          <a:prstGeom prst="roundRect">
            <a:avLst>
              <a:gd name="adj" fmla="val 50000"/>
            </a:avLst>
          </a:prstGeom>
          <a:solidFill>
            <a:srgbClr val="333333"/>
          </a:solidFill>
          <a:ln w="9360">
            <a:noFill/>
          </a:ln>
        </p:spPr>
      </p:sp>
      <p:sp>
        <p:nvSpPr>
          <p:cNvPr id="3" name="CustomShape 4"/>
          <p:cNvSpPr/>
          <p:nvPr/>
        </p:nvSpPr>
        <p:spPr>
          <a:xfrm>
            <a:off x="8623440" y="1246320"/>
            <a:ext cx="77400" cy="2234880"/>
          </a:xfrm>
          <a:prstGeom prst="roundRect">
            <a:avLst>
              <a:gd name="adj" fmla="val 50000"/>
            </a:avLst>
          </a:prstGeom>
          <a:solidFill>
            <a:srgbClr val="333333"/>
          </a:solidFill>
          <a:ln w="9360">
            <a:noFill/>
          </a:ln>
        </p:spPr>
      </p:sp>
      <p:sp>
        <p:nvSpPr>
          <p:cNvPr id="4" name="CustomShape 5"/>
          <p:cNvSpPr/>
          <p:nvPr/>
        </p:nvSpPr>
        <p:spPr>
          <a:xfrm>
            <a:off x="434880" y="1252440"/>
            <a:ext cx="77400" cy="2234880"/>
          </a:xfrm>
          <a:prstGeom prst="roundRect">
            <a:avLst>
              <a:gd name="adj" fmla="val 50000"/>
            </a:avLst>
          </a:prstGeom>
          <a:solidFill>
            <a:srgbClr val="333333"/>
          </a:solidFill>
          <a:ln w="9360">
            <a:noFill/>
          </a:ln>
        </p:spPr>
      </p:sp>
      <p:sp>
        <p:nvSpPr>
          <p:cNvPr id="5" name="CustomShape 6"/>
          <p:cNvSpPr/>
          <p:nvPr/>
        </p:nvSpPr>
        <p:spPr>
          <a:xfrm>
            <a:off x="2830680" y="5783400"/>
            <a:ext cx="3481200" cy="77400"/>
          </a:xfrm>
          <a:prstGeom prst="roundRect">
            <a:avLst>
              <a:gd name="adj" fmla="val 50000"/>
            </a:avLst>
          </a:prstGeom>
          <a:solidFill>
            <a:srgbClr val="333333"/>
          </a:solidFill>
          <a:ln w="9360">
            <a:noFill/>
          </a:ln>
        </p:spPr>
      </p:sp>
      <p:sp>
        <p:nvSpPr>
          <p:cNvPr id="6" name="CustomShape 7"/>
          <p:cNvSpPr/>
          <p:nvPr/>
        </p:nvSpPr>
        <p:spPr>
          <a:xfrm>
            <a:off x="4095720" y="5734080"/>
            <a:ext cx="948960" cy="175680"/>
          </a:xfrm>
          <a:prstGeom prst="rect">
            <a:avLst/>
          </a:prstGeom>
          <a:blipFill>
            <a:blip r:embed="rId4"/>
            <a:tile/>
          </a:blipFill>
          <a:ln w="9360">
            <a:noFill/>
          </a:ln>
        </p:spPr>
      </p:sp>
      <p:sp>
        <p:nvSpPr>
          <p:cNvPr id="7" name="CustomShape 8"/>
          <p:cNvSpPr/>
          <p:nvPr/>
        </p:nvSpPr>
        <p:spPr>
          <a:xfrm>
            <a:off x="685800" y="6248520"/>
            <a:ext cx="1904760" cy="456840"/>
          </a:xfrm>
          <a:prstGeom prst="rect">
            <a:avLst/>
          </a:prstGeom>
          <a:noFill/>
          <a:ln w="9360">
            <a:noFill/>
          </a:ln>
        </p:spPr>
      </p:sp>
      <p:sp>
        <p:nvSpPr>
          <p:cNvPr id="8" name="CustomShape 9"/>
          <p:cNvSpPr/>
          <p:nvPr/>
        </p:nvSpPr>
        <p:spPr>
          <a:xfrm>
            <a:off x="3124080" y="6248520"/>
            <a:ext cx="2895120" cy="456840"/>
          </a:xfrm>
          <a:prstGeom prst="rect">
            <a:avLst/>
          </a:prstGeom>
          <a:noFill/>
          <a:ln w="9360">
            <a:noFill/>
          </a:ln>
        </p:spPr>
      </p:sp>
      <p:sp>
        <p:nvSpPr>
          <p:cNvPr id="9" name="PlaceHolder 10"/>
          <p:cNvSpPr>
            <a:spLocks noGrp="1"/>
          </p:cNvSpPr>
          <p:nvPr>
            <p:ph type="sldNum"/>
          </p:nvPr>
        </p:nvSpPr>
        <p:spPr>
          <a:xfrm>
            <a:off x="6553080" y="6248520"/>
            <a:ext cx="1901520" cy="453600"/>
          </a:xfrm>
          <a:prstGeom prst="rect">
            <a:avLst/>
          </a:prstGeom>
        </p:spPr>
        <p:txBody>
          <a:bodyPr lIns="90000" rIns="90000" tIns="46800" bIns="46800" anchor="b"/>
          <a:p>
            <a:pPr>
              <a:lnSpc>
                <a:spcPct val="100000"/>
              </a:lnSpc>
            </a:pPr>
            <a:fld id="{AC91EB14-0A82-4F0C-B3DE-012B282955C1}" type="slidenum">
              <a:rPr lang="en-US" sz="1400">
                <a:solidFill>
                  <a:srgbClr val="000000"/>
                </a:solidFill>
                <a:latin typeface="Times New Roman"/>
                <a:ea typeface="Microsoft YaHei"/>
              </a:rPr>
              <a:t>&lt;number&gt;</a:t>
            </a:fld>
            <a:endParaRPr/>
          </a:p>
        </p:txBody>
      </p:sp>
      <p:sp>
        <p:nvSpPr>
          <p:cNvPr id="10" name="PlaceHolder 11"/>
          <p:cNvSpPr>
            <a:spLocks noGrp="1"/>
          </p:cNvSpPr>
          <p:nvPr>
            <p:ph type="title"/>
          </p:nvPr>
        </p:nvSpPr>
        <p:spPr>
          <a:xfrm>
            <a:off x="457200" y="273600"/>
            <a:ext cx="8229240" cy="1144800"/>
          </a:xfrm>
          <a:prstGeom prst="rect">
            <a:avLst/>
          </a:prstGeom>
        </p:spPr>
        <p:txBody>
          <a:bodyPr lIns="0" rIns="0" tIns="0" bIns="0" anchor="ctr"/>
          <a:p>
            <a:r>
              <a:rPr lang="en-GB" sz="1600">
                <a:latin typeface="Times New Roman"/>
              </a:rPr>
              <a:t>Click to edit the title text format</a:t>
            </a:r>
            <a:endParaRPr/>
          </a:p>
        </p:txBody>
      </p:sp>
      <p:sp>
        <p:nvSpPr>
          <p:cNvPr id="11" name="PlaceHolder 1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GB" sz="3200">
                <a:latin typeface="Times New Roman"/>
              </a:rPr>
              <a:t>Click to edit the outline text format</a:t>
            </a:r>
            <a:endParaRPr/>
          </a:p>
          <a:p>
            <a:pPr lvl="1">
              <a:buSzPct val="75000"/>
              <a:buFont typeface="StarSymbol"/>
              <a:buChar char=""/>
            </a:pPr>
            <a:r>
              <a:rPr lang="en-GB" sz="2400">
                <a:latin typeface="Times New Roman"/>
              </a:rPr>
              <a:t>Second Outline Level</a:t>
            </a:r>
            <a:endParaRPr/>
          </a:p>
          <a:p>
            <a:pPr lvl="2">
              <a:buSzPct val="45000"/>
              <a:buFont typeface="StarSymbol"/>
              <a:buChar char=""/>
            </a:pPr>
            <a:r>
              <a:rPr lang="en-GB" sz="2000">
                <a:latin typeface="Times New Roman"/>
              </a:rPr>
              <a:t>Third Outline Level</a:t>
            </a:r>
            <a:endParaRPr/>
          </a:p>
          <a:p>
            <a:pPr lvl="3">
              <a:buSzPct val="75000"/>
              <a:buFont typeface="StarSymbol"/>
              <a:buChar char=""/>
            </a:pPr>
            <a:r>
              <a:rPr lang="en-GB" sz="2000">
                <a:latin typeface="Times New Roman"/>
              </a:rPr>
              <a:t>Fourth Outline Level</a:t>
            </a:r>
            <a:endParaRPr/>
          </a:p>
          <a:p>
            <a:pPr lvl="4">
              <a:buSzPct val="45000"/>
              <a:buFont typeface="StarSymbol"/>
              <a:buChar char=""/>
            </a:pPr>
            <a:r>
              <a:rPr lang="en-GB" sz="2000">
                <a:latin typeface="Times New Roman"/>
              </a:rPr>
              <a:t>Fifth Outline Level</a:t>
            </a:r>
            <a:endParaRPr/>
          </a:p>
          <a:p>
            <a:pPr lvl="5">
              <a:buSzPct val="45000"/>
              <a:buFont typeface="StarSymbol"/>
              <a:buChar char=""/>
            </a:pPr>
            <a:r>
              <a:rPr lang="en-GB" sz="2000">
                <a:latin typeface="Times New Roman"/>
              </a:rPr>
              <a:t>Sixth Outline Level</a:t>
            </a:r>
            <a:endParaRPr/>
          </a:p>
          <a:p>
            <a:pPr lvl="6">
              <a:buSzPct val="45000"/>
              <a:buFont typeface="StarSymbol"/>
              <a:buChar char=""/>
            </a:pPr>
            <a:r>
              <a:rPr lang="en-GB" sz="2000">
                <a:latin typeface="Times New Roman"/>
              </a:rPr>
              <a:t>Seventh Outline Level</a:t>
            </a:r>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46" name="CustomShape 1"/>
          <p:cNvSpPr/>
          <p:nvPr/>
        </p:nvSpPr>
        <p:spPr>
          <a:xfrm>
            <a:off x="685800" y="6248520"/>
            <a:ext cx="1904760" cy="456840"/>
          </a:xfrm>
          <a:prstGeom prst="rect">
            <a:avLst/>
          </a:prstGeom>
          <a:noFill/>
          <a:ln w="9360">
            <a:noFill/>
          </a:ln>
        </p:spPr>
      </p:sp>
      <p:sp>
        <p:nvSpPr>
          <p:cNvPr id="47" name="CustomShape 2"/>
          <p:cNvSpPr/>
          <p:nvPr/>
        </p:nvSpPr>
        <p:spPr>
          <a:xfrm>
            <a:off x="3124080" y="6248520"/>
            <a:ext cx="2895120" cy="456840"/>
          </a:xfrm>
          <a:prstGeom prst="rect">
            <a:avLst/>
          </a:prstGeom>
          <a:noFill/>
          <a:ln w="9360">
            <a:noFill/>
          </a:ln>
        </p:spPr>
      </p:sp>
      <p:sp>
        <p:nvSpPr>
          <p:cNvPr id="48" name="CustomShape 3"/>
          <p:cNvSpPr/>
          <p:nvPr/>
        </p:nvSpPr>
        <p:spPr>
          <a:xfrm>
            <a:off x="0" y="1512720"/>
            <a:ext cx="8457840" cy="87120"/>
          </a:xfrm>
          <a:prstGeom prst="rect">
            <a:avLst/>
          </a:prstGeom>
          <a:solidFill>
            <a:srgbClr val="333333"/>
          </a:solidFill>
          <a:ln w="9360">
            <a:noFill/>
          </a:ln>
        </p:spPr>
      </p:sp>
      <p:sp>
        <p:nvSpPr>
          <p:cNvPr id="49" name="CustomShape 4"/>
          <p:cNvSpPr/>
          <p:nvPr/>
        </p:nvSpPr>
        <p:spPr>
          <a:xfrm>
            <a:off x="247680" y="0"/>
            <a:ext cx="793440" cy="1841040"/>
          </a:xfrm>
          <a:prstGeom prst="rect">
            <a:avLst/>
          </a:prstGeom>
          <a:blipFill>
            <a:blip r:embed="rId3"/>
            <a:tile/>
          </a:blipFill>
          <a:ln w="9360">
            <a:noFill/>
          </a:ln>
        </p:spPr>
      </p:sp>
      <p:sp>
        <p:nvSpPr>
          <p:cNvPr id="50" name="CustomShape 5"/>
          <p:cNvSpPr/>
          <p:nvPr/>
        </p:nvSpPr>
        <p:spPr>
          <a:xfrm>
            <a:off x="7067520" y="6553080"/>
            <a:ext cx="2076120" cy="78840"/>
          </a:xfrm>
          <a:prstGeom prst="rect">
            <a:avLst/>
          </a:prstGeom>
          <a:solidFill>
            <a:srgbClr val="333333"/>
          </a:solidFill>
          <a:ln w="9360">
            <a:noFill/>
          </a:ln>
        </p:spPr>
      </p:sp>
      <p:sp>
        <p:nvSpPr>
          <p:cNvPr id="51" name="PlaceHolder 6"/>
          <p:cNvSpPr>
            <a:spLocks noGrp="1"/>
          </p:cNvSpPr>
          <p:nvPr>
            <p:ph type="title"/>
          </p:nvPr>
        </p:nvSpPr>
        <p:spPr>
          <a:xfrm>
            <a:off x="1066680" y="304920"/>
            <a:ext cx="7768800" cy="1139400"/>
          </a:xfrm>
          <a:prstGeom prst="rect">
            <a:avLst/>
          </a:prstGeom>
        </p:spPr>
        <p:txBody>
          <a:bodyPr lIns="90000" rIns="90000" tIns="46800" bIns="46800" anchor="b"/>
          <a:p>
            <a:pPr>
              <a:lnSpc>
                <a:spcPct val="100000"/>
              </a:lnSpc>
            </a:pPr>
            <a:r>
              <a:rPr lang="en-GB" sz="4400">
                <a:solidFill>
                  <a:srgbClr val="333333"/>
                </a:solidFill>
                <a:latin typeface="Times New Roman"/>
                <a:ea typeface="Microsoft YaHei"/>
              </a:rPr>
              <a:t>Click to edit the title text formatClick to edit Master title style</a:t>
            </a:r>
            <a:endParaRPr/>
          </a:p>
        </p:txBody>
      </p:sp>
      <p:sp>
        <p:nvSpPr>
          <p:cNvPr id="52" name="PlaceHolder 7"/>
          <p:cNvSpPr>
            <a:spLocks noGrp="1"/>
          </p:cNvSpPr>
          <p:nvPr>
            <p:ph type="body"/>
          </p:nvPr>
        </p:nvSpPr>
        <p:spPr>
          <a:xfrm>
            <a:off x="685800" y="1905120"/>
            <a:ext cx="7768800" cy="4187520"/>
          </a:xfrm>
          <a:prstGeom prst="rect">
            <a:avLst/>
          </a:prstGeom>
        </p:spPr>
        <p:txBody>
          <a:bodyPr lIns="90000" rIns="90000" tIns="46800" bIns="46800"/>
          <a:p>
            <a:pPr>
              <a:buSzPct val="45000"/>
              <a:buFont typeface="StarSymbol"/>
              <a:buChar char=""/>
            </a:pPr>
            <a:r>
              <a:rPr lang="en-GB" sz="3200">
                <a:solidFill>
                  <a:srgbClr val="00264c"/>
                </a:solidFill>
                <a:latin typeface="Times New Roman"/>
                <a:ea typeface="Microsoft YaHei"/>
              </a:rPr>
              <a:t>Click to edit the outline text format</a:t>
            </a:r>
            <a:endParaRPr/>
          </a:p>
          <a:p>
            <a:pPr lvl="1">
              <a:buSzPct val="75000"/>
              <a:buFont typeface="StarSymbol"/>
              <a:buChar char=""/>
            </a:pPr>
            <a:r>
              <a:rPr lang="en-GB" sz="3200">
                <a:solidFill>
                  <a:srgbClr val="00264c"/>
                </a:solidFill>
                <a:latin typeface="Times New Roman"/>
                <a:ea typeface="Microsoft YaHei"/>
              </a:rPr>
              <a:t>Second Outline Level</a:t>
            </a:r>
            <a:endParaRPr/>
          </a:p>
          <a:p>
            <a:pPr lvl="2">
              <a:buSzPct val="45000"/>
              <a:buFont typeface="StarSymbol"/>
              <a:buChar char=""/>
            </a:pPr>
            <a:r>
              <a:rPr lang="en-GB" sz="3200">
                <a:solidFill>
                  <a:srgbClr val="00264c"/>
                </a:solidFill>
                <a:latin typeface="Times New Roman"/>
                <a:ea typeface="Microsoft YaHei"/>
              </a:rPr>
              <a:t>Third Outline Level</a:t>
            </a:r>
            <a:endParaRPr/>
          </a:p>
          <a:p>
            <a:pPr lvl="3">
              <a:buSzPct val="75000"/>
              <a:buFont typeface="StarSymbol"/>
              <a:buChar char=""/>
            </a:pPr>
            <a:r>
              <a:rPr lang="en-GB" sz="3200">
                <a:solidFill>
                  <a:srgbClr val="00264c"/>
                </a:solidFill>
                <a:latin typeface="Times New Roman"/>
                <a:ea typeface="Microsoft YaHei"/>
              </a:rPr>
              <a:t>Fourth Outline Level</a:t>
            </a:r>
            <a:endParaRPr/>
          </a:p>
          <a:p>
            <a:pPr lvl="4">
              <a:buSzPct val="45000"/>
              <a:buFont typeface="StarSymbol"/>
              <a:buChar char=""/>
            </a:pPr>
            <a:r>
              <a:rPr lang="en-GB" sz="3200">
                <a:solidFill>
                  <a:srgbClr val="00264c"/>
                </a:solidFill>
                <a:latin typeface="Times New Roman"/>
                <a:ea typeface="Microsoft YaHei"/>
              </a:rPr>
              <a:t>Fifth Outline Level</a:t>
            </a:r>
            <a:endParaRPr/>
          </a:p>
          <a:p>
            <a:pPr lvl="5">
              <a:buSzPct val="45000"/>
              <a:buFont typeface="StarSymbol"/>
              <a:buChar char=""/>
            </a:pPr>
            <a:r>
              <a:rPr lang="en-GB" sz="3200">
                <a:solidFill>
                  <a:srgbClr val="00264c"/>
                </a:solidFill>
                <a:latin typeface="Times New Roman"/>
                <a:ea typeface="Microsoft YaHei"/>
              </a:rPr>
              <a:t>Sixth Outline Level</a:t>
            </a:r>
            <a:endParaRPr/>
          </a:p>
          <a:p>
            <a:pPr>
              <a:lnSpc>
                <a:spcPct val="100000"/>
              </a:lnSpc>
            </a:pPr>
            <a:r>
              <a:rPr lang="en-GB" sz="3200">
                <a:solidFill>
                  <a:srgbClr val="00264c"/>
                </a:solidFill>
                <a:latin typeface="Times New Roman"/>
                <a:ea typeface="Microsoft YaHei"/>
              </a:rPr>
              <a:t>Seventh Outline LevelClick to edit Master text styles</a:t>
            </a:r>
            <a:endParaRPr/>
          </a:p>
          <a:p>
            <a:r>
              <a:rPr lang="en-GB" sz="2800">
                <a:solidFill>
                  <a:srgbClr val="00264c"/>
                </a:solidFill>
                <a:latin typeface="Times New Roman"/>
                <a:ea typeface="Microsoft YaHei"/>
              </a:rPr>
              <a:t>Second level</a:t>
            </a:r>
            <a:endParaRPr/>
          </a:p>
          <a:p>
            <a:r>
              <a:rPr lang="en-GB" sz="2400">
                <a:solidFill>
                  <a:srgbClr val="00264c"/>
                </a:solidFill>
                <a:latin typeface="Times New Roman"/>
                <a:ea typeface="Microsoft YaHei"/>
              </a:rPr>
              <a:t>Third level</a:t>
            </a:r>
            <a:endParaRPr/>
          </a:p>
          <a:p>
            <a:r>
              <a:rPr lang="en-GB" sz="2000">
                <a:solidFill>
                  <a:srgbClr val="00264c"/>
                </a:solidFill>
                <a:latin typeface="Times New Roman"/>
                <a:ea typeface="Microsoft YaHei"/>
              </a:rPr>
              <a:t>Fourth level</a:t>
            </a:r>
            <a:endParaRPr/>
          </a:p>
          <a:p>
            <a:r>
              <a:rPr lang="en-GB" sz="2000">
                <a:solidFill>
                  <a:srgbClr val="00264c"/>
                </a:solidFill>
                <a:latin typeface="Times New Roman"/>
                <a:ea typeface="Microsoft YaHei"/>
              </a:rPr>
              <a:t>Fifth level</a:t>
            </a:r>
            <a:endParaRPr/>
          </a:p>
        </p:txBody>
      </p:sp>
      <p:sp>
        <p:nvSpPr>
          <p:cNvPr id="53" name="PlaceHolder 8"/>
          <p:cNvSpPr>
            <a:spLocks noGrp="1"/>
          </p:cNvSpPr>
          <p:nvPr>
            <p:ph type="sldNum"/>
          </p:nvPr>
        </p:nvSpPr>
        <p:spPr>
          <a:xfrm>
            <a:off x="8217000" y="6248520"/>
            <a:ext cx="529920" cy="606240"/>
          </a:xfrm>
          <a:prstGeom prst="rect">
            <a:avLst/>
          </a:prstGeom>
        </p:spPr>
        <p:txBody>
          <a:bodyPr lIns="90000" rIns="90000" tIns="46800" bIns="46800" anchor="ctr" anchorCtr="1"/>
          <a:p>
            <a:pPr>
              <a:lnSpc>
                <a:spcPct val="100000"/>
              </a:lnSpc>
            </a:pPr>
            <a:fld id="{1892D2B9-432E-4641-B81F-5C920A3A0F2B}" type="slidenum">
              <a:rPr lang="en-US" sz="1600">
                <a:solidFill>
                  <a:srgbClr val="00264c"/>
                </a:solidFill>
                <a:latin typeface="Times New Roman"/>
                <a:ea typeface="Microsoft YaHei"/>
              </a:rPr>
              <a:t>&lt;number&gt;</a:t>
            </a:fld>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2.gif"/><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bg>
      <p:bgPr>
        <a:blipFill>
          <a:blip r:embed="rId1"/>
          <a:tile/>
        </a:blipFill>
      </p:bgPr>
    </p:bg>
    <p:spTree>
      <p:nvGrpSpPr>
        <p:cNvPr id="1" name=""/>
        <p:cNvGrpSpPr/>
        <p:nvPr/>
      </p:nvGrpSpPr>
      <p:grpSpPr>
        <a:xfrm>
          <a:off x="0" y="0"/>
          <a:ext cx="0" cy="0"/>
          <a:chOff x="0" y="0"/>
          <a:chExt cx="0" cy="0"/>
        </a:xfrm>
      </p:grpSpPr>
      <p:sp>
        <p:nvSpPr>
          <p:cNvPr id="93" name="CustomShape 1"/>
          <p:cNvSpPr/>
          <p:nvPr/>
        </p:nvSpPr>
        <p:spPr>
          <a:xfrm>
            <a:off x="914400" y="1546200"/>
            <a:ext cx="7772040" cy="1248840"/>
          </a:xfrm>
          <a:prstGeom prst="rect">
            <a:avLst/>
          </a:prstGeom>
          <a:blipFill>
            <a:blip r:embed="rId2"/>
            <a:tile/>
          </a:blipFill>
          <a:ln w="9360">
            <a:noFill/>
          </a:ln>
        </p:spPr>
        <p:txBody>
          <a:bodyPr lIns="90000" rIns="90000" tIns="45000" bIns="45000" anchor="ctr"/>
          <a:p>
            <a:pPr algn="ctr">
              <a:lnSpc>
                <a:spcPct val="100000"/>
              </a:lnSpc>
            </a:pPr>
            <a:r>
              <a:rPr lang="en-US" sz="3200">
                <a:solidFill>
                  <a:srgbClr val="ffffe9"/>
                </a:solidFill>
                <a:latin typeface="Times New Roman"/>
                <a:ea typeface="Microsoft YaHei"/>
              </a:rPr>
              <a:t>
</a:t>
            </a:r>
            <a:r>
              <a:rPr lang="en-US" sz="4400">
                <a:solidFill>
                  <a:srgbClr val="ffffe9"/>
                </a:solidFill>
                <a:latin typeface="Times New Roman"/>
                <a:ea typeface="Microsoft YaHei"/>
              </a:rPr>
              <a:t>CS252: Systems Programming</a:t>
            </a:r>
            <a:endParaRPr/>
          </a:p>
        </p:txBody>
      </p:sp>
      <p:sp>
        <p:nvSpPr>
          <p:cNvPr id="94" name="CustomShape 2"/>
          <p:cNvSpPr/>
          <p:nvPr/>
        </p:nvSpPr>
        <p:spPr>
          <a:xfrm>
            <a:off x="1371600" y="3733920"/>
            <a:ext cx="6400440" cy="2209320"/>
          </a:xfrm>
          <a:prstGeom prst="rect">
            <a:avLst/>
          </a:prstGeom>
          <a:noFill/>
          <a:ln w="9360">
            <a:noFill/>
          </a:ln>
        </p:spPr>
        <p:txBody>
          <a:bodyPr lIns="90000" rIns="90000" tIns="45000" bIns="45000"/>
          <a:p>
            <a:pPr algn="ctr">
              <a:lnSpc>
                <a:spcPct val="100000"/>
              </a:lnSpc>
            </a:pPr>
            <a:r>
              <a:rPr lang="en-US" sz="2400">
                <a:solidFill>
                  <a:srgbClr val="00264c"/>
                </a:solidFill>
                <a:latin typeface="Times New Roman"/>
                <a:ea typeface="Microsoft YaHei"/>
              </a:rPr>
              <a:t>Ninghui Li</a:t>
            </a:r>
            <a:endParaRPr/>
          </a:p>
          <a:p>
            <a:pPr algn="ctr">
              <a:lnSpc>
                <a:spcPct val="100000"/>
              </a:lnSpc>
            </a:pPr>
            <a:endParaRPr/>
          </a:p>
          <a:p>
            <a:pPr algn="ctr">
              <a:lnSpc>
                <a:spcPct val="100000"/>
              </a:lnSpc>
            </a:pPr>
            <a:r>
              <a:rPr lang="en-US" sz="2400">
                <a:solidFill>
                  <a:srgbClr val="00264c"/>
                </a:solidFill>
                <a:latin typeface="Times New Roman"/>
                <a:ea typeface="Microsoft YaHei"/>
              </a:rPr>
              <a:t>Topic 4: Regular Expressions and Lexical Analysis</a:t>
            </a:r>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TextShape 1"/>
          <p:cNvSpPr txBox="1"/>
          <p:nvPr/>
        </p:nvSpPr>
        <p:spPr>
          <a:xfrm>
            <a:off x="7162920" y="6248520"/>
            <a:ext cx="1904760" cy="456840"/>
          </a:xfrm>
          <a:prstGeom prst="rect">
            <a:avLst/>
          </a:prstGeom>
        </p:spPr>
        <p:txBody>
          <a:bodyPr lIns="90000" rIns="90000" tIns="46800" bIns="46800" anchor="ctr" anchorCtr="1"/>
          <a:p>
            <a:pPr>
              <a:lnSpc>
                <a:spcPct val="100000"/>
              </a:lnSpc>
            </a:pPr>
            <a:r>
              <a:rPr lang="en-US" sz="1200">
                <a:solidFill>
                  <a:srgbClr val="808080"/>
                </a:solidFill>
                <a:latin typeface="Arial"/>
                <a:ea typeface="Microsoft YaHei"/>
              </a:rPr>
              <a:t>slide </a:t>
            </a:r>
            <a:fld id="{46C8D34E-EC6A-4CB9-B9F8-4B6F33F5AC90}" type="slidenum">
              <a:rPr lang="en-US" sz="1200">
                <a:solidFill>
                  <a:srgbClr val="808080"/>
                </a:solidFill>
                <a:latin typeface="Arial"/>
                <a:ea typeface="Microsoft YaHei"/>
              </a:rPr>
              <a:t>&lt;number&gt;</a:t>
            </a:fld>
            <a:endParaRPr/>
          </a:p>
        </p:txBody>
      </p:sp>
      <p:sp>
        <p:nvSpPr>
          <p:cNvPr id="141" name="TextShape 2"/>
          <p:cNvSpPr txBox="1"/>
          <p:nvPr/>
        </p:nvSpPr>
        <p:spPr>
          <a:xfrm>
            <a:off x="1066680" y="304920"/>
            <a:ext cx="7768800" cy="1139400"/>
          </a:xfrm>
          <a:prstGeom prst="rect">
            <a:avLst/>
          </a:prstGeom>
        </p:spPr>
        <p:txBody>
          <a:bodyPr lIns="90000" rIns="90000" tIns="46800" bIns="46800" anchor="b"/>
          <a:p>
            <a:pPr>
              <a:lnSpc>
                <a:spcPct val="100000"/>
              </a:lnSpc>
            </a:pPr>
            <a:r>
              <a:rPr lang="en-GB" sz="4400">
                <a:solidFill>
                  <a:srgbClr val="333333"/>
                </a:solidFill>
                <a:latin typeface="Times New Roman"/>
                <a:ea typeface="Microsoft YaHei"/>
              </a:rPr>
              <a:t>Grammar for expr</a:t>
            </a:r>
            <a:endParaRPr/>
          </a:p>
        </p:txBody>
      </p:sp>
      <p:sp>
        <p:nvSpPr>
          <p:cNvPr id="142" name="TextShape 3"/>
          <p:cNvSpPr txBox="1"/>
          <p:nvPr/>
        </p:nvSpPr>
        <p:spPr>
          <a:xfrm>
            <a:off x="457200" y="1828800"/>
            <a:ext cx="8178480" cy="2819160"/>
          </a:xfrm>
          <a:prstGeom prst="rect">
            <a:avLst/>
          </a:prstGeom>
        </p:spPr>
        <p:txBody>
          <a:bodyPr lIns="90000" rIns="90000" tIns="46800" bIns="46800"/>
          <a:p>
            <a:pPr>
              <a:lnSpc>
                <a:spcPct val="100000"/>
              </a:lnSpc>
            </a:pPr>
            <a:r>
              <a:rPr b="1" lang="en-GB" sz="2000">
                <a:solidFill>
                  <a:srgbClr val="00264c"/>
                </a:solidFill>
                <a:latin typeface="Courier New"/>
                <a:ea typeface="Microsoft YaHei"/>
              </a:rPr>
              <a:t>expr:   OPENPAR INC expr CLOSEPAR    {</a:t>
            </a:r>
            <a:endParaRPr/>
          </a:p>
          <a:p>
            <a:pPr>
              <a:lnSpc>
                <a:spcPct val="100000"/>
              </a:lnSpc>
            </a:pPr>
            <a:r>
              <a:rPr b="1" lang="en-GB" sz="2000">
                <a:solidFill>
                  <a:srgbClr val="00264c"/>
                </a:solidFill>
                <a:latin typeface="Courier New"/>
                <a:ea typeface="Microsoft YaHei"/>
              </a:rPr>
              <a:t>  </a:t>
            </a:r>
            <a:r>
              <a:rPr b="1" lang="en-GB" sz="2000">
                <a:solidFill>
                  <a:srgbClr val="00264c"/>
                </a:solidFill>
                <a:latin typeface="Courier New"/>
                <a:ea typeface="Microsoft YaHei"/>
              </a:rPr>
              <a:t>struct TREE_NODE * node = (struct TREE_NODE *)   </a:t>
            </a:r>
            <a:r>
              <a:rPr b="1" lang="en-GB" sz="2000">
                <a:solidFill>
                  <a:srgbClr val="00264c"/>
                </a:solidFill>
                <a:latin typeface="Courier New"/>
                <a:ea typeface="Microsoft YaHei"/>
              </a:rPr>
              <a:t>	</a:t>
            </a:r>
            <a:r>
              <a:rPr b="1" lang="en-GB" sz="2000">
                <a:solidFill>
                  <a:srgbClr val="00264c"/>
                </a:solidFill>
                <a:latin typeface="Courier New"/>
                <a:ea typeface="Microsoft YaHei"/>
              </a:rPr>
              <a:t>	</a:t>
            </a:r>
            <a:r>
              <a:rPr b="1" lang="en-GB" sz="2000">
                <a:solidFill>
                  <a:srgbClr val="00264c"/>
                </a:solidFill>
                <a:latin typeface="Courier New"/>
                <a:ea typeface="Microsoft YaHei"/>
              </a:rPr>
              <a:t>	</a:t>
            </a:r>
            <a:r>
              <a:rPr b="1" lang="en-GB" sz="2000">
                <a:solidFill>
                  <a:srgbClr val="00264c"/>
                </a:solidFill>
                <a:latin typeface="Courier New"/>
                <a:ea typeface="Microsoft YaHei"/>
              </a:rPr>
              <a:t>	</a:t>
            </a:r>
            <a:r>
              <a:rPr b="1" lang="en-GB" sz="2000">
                <a:solidFill>
                  <a:srgbClr val="00264c"/>
                </a:solidFill>
                <a:latin typeface="Courier New"/>
                <a:ea typeface="Microsoft YaHei"/>
              </a:rPr>
              <a:t>	</a:t>
            </a:r>
            <a:r>
              <a:rPr b="1" lang="en-GB" sz="2000">
                <a:solidFill>
                  <a:srgbClr val="00264c"/>
                </a:solidFill>
                <a:latin typeface="Courier New"/>
                <a:ea typeface="Microsoft YaHei"/>
              </a:rPr>
              <a:t>malloc(sizeof(struct TREE_NODE));</a:t>
            </a:r>
            <a:endParaRPr/>
          </a:p>
          <a:p>
            <a:pPr>
              <a:lnSpc>
                <a:spcPct val="100000"/>
              </a:lnSpc>
            </a:pPr>
            <a:r>
              <a:rPr b="1" lang="en-GB" sz="2000">
                <a:solidFill>
                  <a:srgbClr val="00264c"/>
                </a:solidFill>
                <a:latin typeface="Courier New"/>
                <a:ea typeface="Microsoft YaHei"/>
              </a:rPr>
              <a:t>  </a:t>
            </a:r>
            <a:r>
              <a:rPr b="1" lang="en-GB" sz="2000">
                <a:solidFill>
                  <a:srgbClr val="00264c"/>
                </a:solidFill>
                <a:latin typeface="Courier New"/>
                <a:ea typeface="Microsoft YaHei"/>
              </a:rPr>
              <a:t>node -&gt; type = INC_NODE;</a:t>
            </a:r>
            <a:r>
              <a:rPr b="1" lang="en-GB" sz="2000">
                <a:solidFill>
                  <a:srgbClr val="00264c"/>
                </a:solidFill>
                <a:latin typeface="Courier New"/>
                <a:ea typeface="Microsoft YaHei"/>
              </a:rPr>
              <a:t>	</a:t>
            </a:r>
            <a:r>
              <a:rPr b="1" lang="en-GB" sz="2000">
                <a:solidFill>
                  <a:srgbClr val="00264c"/>
                </a:solidFill>
                <a:latin typeface="Courier New"/>
                <a:ea typeface="Microsoft YaHei"/>
              </a:rPr>
              <a:t>	</a:t>
            </a:r>
            <a:endParaRPr/>
          </a:p>
          <a:p>
            <a:pPr>
              <a:lnSpc>
                <a:spcPct val="100000"/>
              </a:lnSpc>
            </a:pPr>
            <a:r>
              <a:rPr b="1" lang="en-GB" sz="2000">
                <a:solidFill>
                  <a:srgbClr val="00264c"/>
                </a:solidFill>
                <a:latin typeface="Courier New"/>
                <a:ea typeface="Microsoft YaHei"/>
              </a:rPr>
              <a:t>  </a:t>
            </a:r>
            <a:r>
              <a:rPr b="1" lang="en-GB" sz="2000">
                <a:solidFill>
                  <a:srgbClr val="00264c"/>
                </a:solidFill>
                <a:latin typeface="Courier New"/>
                <a:ea typeface="Microsoft YaHei"/>
              </a:rPr>
              <a:t>node -&gt; first_arg = $3;</a:t>
            </a:r>
            <a:r>
              <a:rPr b="1" lang="en-GB" sz="2000">
                <a:solidFill>
                  <a:srgbClr val="00264c"/>
                </a:solidFill>
                <a:latin typeface="Courier New"/>
                <a:ea typeface="Microsoft YaHei"/>
              </a:rPr>
              <a:t>	</a:t>
            </a:r>
            <a:r>
              <a:rPr b="1" lang="en-GB" sz="2000">
                <a:solidFill>
                  <a:srgbClr val="00264c"/>
                </a:solidFill>
                <a:latin typeface="Courier New"/>
                <a:ea typeface="Microsoft YaHei"/>
              </a:rPr>
              <a:t>	</a:t>
            </a:r>
            <a:endParaRPr/>
          </a:p>
          <a:p>
            <a:pPr>
              <a:lnSpc>
                <a:spcPct val="100000"/>
              </a:lnSpc>
            </a:pPr>
            <a:r>
              <a:rPr b="1" lang="en-GB" sz="2000">
                <a:solidFill>
                  <a:srgbClr val="00264c"/>
                </a:solidFill>
                <a:latin typeface="Courier New"/>
                <a:ea typeface="Microsoft YaHei"/>
              </a:rPr>
              <a:t>  </a:t>
            </a:r>
            <a:r>
              <a:rPr b="1" lang="en-GB" sz="2000">
                <a:solidFill>
                  <a:srgbClr val="00264c"/>
                </a:solidFill>
                <a:latin typeface="Courier New"/>
                <a:ea typeface="Microsoft YaHei"/>
              </a:rPr>
              <a:t>$$ = node;   </a:t>
            </a:r>
            <a:endParaRPr/>
          </a:p>
          <a:p>
            <a:pPr>
              <a:lnSpc>
                <a:spcPct val="100000"/>
              </a:lnSpc>
            </a:pPr>
            <a:r>
              <a:rPr b="1" lang="en-GB" sz="2000">
                <a:solidFill>
                  <a:srgbClr val="00264c"/>
                </a:solidFill>
                <a:latin typeface="Courier New"/>
                <a:ea typeface="Microsoft YaHei"/>
              </a:rPr>
              <a:t>}</a:t>
            </a:r>
            <a:endParaRPr/>
          </a:p>
        </p:txBody>
      </p:sp>
      <p:sp>
        <p:nvSpPr>
          <p:cNvPr id="143" name="CustomShape 4"/>
          <p:cNvSpPr/>
          <p:nvPr/>
        </p:nvSpPr>
        <p:spPr>
          <a:xfrm>
            <a:off x="457200" y="4419720"/>
            <a:ext cx="8381520" cy="2224800"/>
          </a:xfrm>
          <a:prstGeom prst="rect">
            <a:avLst/>
          </a:prstGeom>
          <a:noFill/>
          <a:ln>
            <a:noFill/>
          </a:ln>
        </p:spPr>
        <p:txBody>
          <a:bodyPr lIns="90000" rIns="90000" tIns="45000" bIns="45000"/>
          <a:p>
            <a:pPr>
              <a:lnSpc>
                <a:spcPct val="100000"/>
              </a:lnSpc>
            </a:pPr>
            <a:r>
              <a:rPr lang="en-US" sz="2000">
                <a:solidFill>
                  <a:srgbClr val="000000"/>
                </a:solidFill>
                <a:latin typeface="Times New Roman"/>
                <a:ea typeface="Microsoft YaHei"/>
              </a:rPr>
              <a:t>The above production rule  (grammar rule) parses (inc &lt;expr&gt;)</a:t>
            </a:r>
            <a:endParaRPr/>
          </a:p>
          <a:p>
            <a:pPr>
              <a:lnSpc>
                <a:spcPct val="100000"/>
              </a:lnSpc>
            </a:pPr>
            <a:r>
              <a:rPr lang="en-US" sz="2000">
                <a:solidFill>
                  <a:srgbClr val="000000"/>
                </a:solidFill>
                <a:latin typeface="Times New Roman"/>
                <a:ea typeface="Microsoft YaHei"/>
              </a:rPr>
              <a:t>It creates a node in the abstract syntax tree, denote its type to be INC_NODE,</a:t>
            </a:r>
            <a:endParaRPr/>
          </a:p>
          <a:p>
            <a:pPr>
              <a:lnSpc>
                <a:spcPct val="100000"/>
              </a:lnSpc>
            </a:pPr>
            <a:r>
              <a:rPr lang="en-US" sz="2000">
                <a:solidFill>
                  <a:srgbClr val="000000"/>
                </a:solidFill>
                <a:latin typeface="Times New Roman"/>
                <a:ea typeface="Microsoft YaHei"/>
              </a:rPr>
              <a:t>and stores the tree node for &lt;expr&gt; in first_arg; since this is the first (and only) argument of (inc &lt;expr&gt;).</a:t>
            </a:r>
            <a:endParaRPr/>
          </a:p>
          <a:p>
            <a:pPr>
              <a:lnSpc>
                <a:spcPct val="100000"/>
              </a:lnSpc>
            </a:pPr>
            <a:r>
              <a:rPr lang="en-US" sz="2000">
                <a:solidFill>
                  <a:srgbClr val="000000"/>
                </a:solidFill>
                <a:latin typeface="Times New Roman"/>
                <a:ea typeface="Microsoft YaHei"/>
              </a:rPr>
              <a:t>$3 refers to the value associated with the 3</a:t>
            </a:r>
            <a:r>
              <a:rPr lang="en-US" sz="2000" baseline="30000">
                <a:solidFill>
                  <a:srgbClr val="000000"/>
                </a:solidFill>
                <a:latin typeface="Times New Roman"/>
                <a:ea typeface="Microsoft YaHei"/>
              </a:rPr>
              <a:t>rd</a:t>
            </a:r>
            <a:r>
              <a:rPr lang="en-US" sz="2000">
                <a:solidFill>
                  <a:srgbClr val="000000"/>
                </a:solidFill>
                <a:latin typeface="Times New Roman"/>
                <a:ea typeface="Microsoft YaHei"/>
              </a:rPr>
              <a:t> element in the grammar, i.e., expr in the body</a:t>
            </a:r>
            <a:endParaRPr/>
          </a:p>
          <a:p>
            <a:pPr>
              <a:lnSpc>
                <a:spcPct val="100000"/>
              </a:lnSpc>
            </a:pPr>
            <a:r>
              <a:rPr lang="en-US" sz="2000">
                <a:solidFill>
                  <a:srgbClr val="000000"/>
                </a:solidFill>
                <a:latin typeface="Times New Roman"/>
                <a:ea typeface="Microsoft YaHei"/>
              </a:rPr>
              <a:t>$$ refers to the value associated with expr on the left hand side</a:t>
            </a: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TextShape 1"/>
          <p:cNvSpPr txBox="1"/>
          <p:nvPr/>
        </p:nvSpPr>
        <p:spPr>
          <a:xfrm>
            <a:off x="7162920" y="6248520"/>
            <a:ext cx="1904760" cy="456840"/>
          </a:xfrm>
          <a:prstGeom prst="rect">
            <a:avLst/>
          </a:prstGeom>
        </p:spPr>
        <p:txBody>
          <a:bodyPr lIns="90000" rIns="90000" tIns="46800" bIns="46800" anchor="ctr" anchorCtr="1"/>
          <a:p>
            <a:pPr>
              <a:lnSpc>
                <a:spcPct val="100000"/>
              </a:lnSpc>
            </a:pPr>
            <a:r>
              <a:rPr lang="en-US" sz="1200">
                <a:solidFill>
                  <a:srgbClr val="808080"/>
                </a:solidFill>
                <a:latin typeface="Arial"/>
                <a:ea typeface="Microsoft YaHei"/>
              </a:rPr>
              <a:t>slide </a:t>
            </a:r>
            <a:fld id="{BBAC676C-CF2E-4C28-978E-9ED97D675C35}" type="slidenum">
              <a:rPr lang="en-US" sz="1200">
                <a:solidFill>
                  <a:srgbClr val="808080"/>
                </a:solidFill>
                <a:latin typeface="Arial"/>
                <a:ea typeface="Microsoft YaHei"/>
              </a:rPr>
              <a:t>&lt;number&gt;</a:t>
            </a:fld>
            <a:endParaRPr/>
          </a:p>
        </p:txBody>
      </p:sp>
      <p:sp>
        <p:nvSpPr>
          <p:cNvPr id="145" name="TextShape 2"/>
          <p:cNvSpPr txBox="1"/>
          <p:nvPr/>
        </p:nvSpPr>
        <p:spPr>
          <a:xfrm>
            <a:off x="1066680" y="304920"/>
            <a:ext cx="7768800" cy="1139400"/>
          </a:xfrm>
          <a:prstGeom prst="rect">
            <a:avLst/>
          </a:prstGeom>
        </p:spPr>
        <p:txBody>
          <a:bodyPr lIns="90000" rIns="90000" tIns="46800" bIns="46800" anchor="b"/>
          <a:p>
            <a:pPr>
              <a:lnSpc>
                <a:spcPct val="100000"/>
              </a:lnSpc>
            </a:pPr>
            <a:r>
              <a:rPr lang="en-GB" sz="4400">
                <a:solidFill>
                  <a:srgbClr val="333333"/>
                </a:solidFill>
                <a:latin typeface="Times New Roman"/>
                <a:ea typeface="Microsoft YaHei"/>
              </a:rPr>
              <a:t>Continuing grammar for expr</a:t>
            </a:r>
            <a:endParaRPr/>
          </a:p>
        </p:txBody>
      </p:sp>
      <p:sp>
        <p:nvSpPr>
          <p:cNvPr id="146" name="TextShape 3"/>
          <p:cNvSpPr txBox="1"/>
          <p:nvPr/>
        </p:nvSpPr>
        <p:spPr>
          <a:xfrm>
            <a:off x="457200" y="1828800"/>
            <a:ext cx="8178480" cy="2819160"/>
          </a:xfrm>
          <a:prstGeom prst="rect">
            <a:avLst/>
          </a:prstGeom>
        </p:spPr>
        <p:txBody>
          <a:bodyPr lIns="90000" rIns="90000" tIns="46800" bIns="46800"/>
          <a:p>
            <a:pPr>
              <a:lnSpc>
                <a:spcPct val="100000"/>
              </a:lnSpc>
            </a:pPr>
            <a:r>
              <a:rPr b="1" lang="en-GB" sz="2000">
                <a:solidFill>
                  <a:srgbClr val="00264c"/>
                </a:solidFill>
                <a:latin typeface="Courier New"/>
                <a:ea typeface="Microsoft YaHei"/>
              </a:rPr>
              <a:t>|  NUMBER  {</a:t>
            </a:r>
            <a:r>
              <a:rPr b="1" lang="en-GB" sz="2000">
                <a:solidFill>
                  <a:srgbClr val="00264c"/>
                </a:solidFill>
                <a:latin typeface="Courier New"/>
                <a:ea typeface="Microsoft YaHei"/>
              </a:rPr>
              <a:t>	</a:t>
            </a:r>
            <a:r>
              <a:rPr b="1" lang="en-GB" sz="2000">
                <a:solidFill>
                  <a:srgbClr val="00264c"/>
                </a:solidFill>
                <a:latin typeface="Courier New"/>
                <a:ea typeface="Microsoft YaHei"/>
              </a:rPr>
              <a:t>	</a:t>
            </a:r>
            <a:endParaRPr/>
          </a:p>
          <a:p>
            <a:pPr>
              <a:lnSpc>
                <a:spcPct val="100000"/>
              </a:lnSpc>
            </a:pPr>
            <a:r>
              <a:rPr b="1" lang="en-GB" sz="2000">
                <a:solidFill>
                  <a:srgbClr val="00264c"/>
                </a:solidFill>
                <a:latin typeface="Courier New"/>
                <a:ea typeface="Microsoft YaHei"/>
              </a:rPr>
              <a:t>  </a:t>
            </a:r>
            <a:r>
              <a:rPr b="1" lang="en-GB" sz="2000">
                <a:solidFill>
                  <a:srgbClr val="00264c"/>
                </a:solidFill>
                <a:latin typeface="Courier New"/>
                <a:ea typeface="Microsoft YaHei"/>
              </a:rPr>
              <a:t>struct TREE_NODE * node = (struct TREE_NODE *) malloc(sizeof(struct TREE_NODE));</a:t>
            </a:r>
            <a:r>
              <a:rPr b="1" lang="en-GB" sz="2000">
                <a:solidFill>
                  <a:srgbClr val="00264c"/>
                </a:solidFill>
                <a:latin typeface="Courier New"/>
                <a:ea typeface="Microsoft YaHei"/>
              </a:rPr>
              <a:t>	</a:t>
            </a:r>
            <a:r>
              <a:rPr b="1" lang="en-GB" sz="2000">
                <a:solidFill>
                  <a:srgbClr val="00264c"/>
                </a:solidFill>
                <a:latin typeface="Courier New"/>
                <a:ea typeface="Microsoft YaHei"/>
              </a:rPr>
              <a:t>	</a:t>
            </a:r>
            <a:endParaRPr/>
          </a:p>
          <a:p>
            <a:pPr>
              <a:lnSpc>
                <a:spcPct val="100000"/>
              </a:lnSpc>
            </a:pPr>
            <a:r>
              <a:rPr b="1" lang="en-GB" sz="2000">
                <a:solidFill>
                  <a:srgbClr val="00264c"/>
                </a:solidFill>
                <a:latin typeface="Courier New"/>
                <a:ea typeface="Microsoft YaHei"/>
              </a:rPr>
              <a:t>  </a:t>
            </a:r>
            <a:r>
              <a:rPr b="1" lang="en-GB" sz="2000">
                <a:solidFill>
                  <a:srgbClr val="00264c"/>
                </a:solidFill>
                <a:latin typeface="Courier New"/>
                <a:ea typeface="Microsoft YaHei"/>
              </a:rPr>
              <a:t>node -&gt; type = NUMBER_NODE;</a:t>
            </a:r>
            <a:r>
              <a:rPr b="1" lang="en-GB" sz="2000">
                <a:solidFill>
                  <a:srgbClr val="00264c"/>
                </a:solidFill>
                <a:latin typeface="Courier New"/>
                <a:ea typeface="Microsoft YaHei"/>
              </a:rPr>
              <a:t>	</a:t>
            </a:r>
            <a:r>
              <a:rPr b="1" lang="en-GB" sz="2000">
                <a:solidFill>
                  <a:srgbClr val="00264c"/>
                </a:solidFill>
                <a:latin typeface="Courier New"/>
                <a:ea typeface="Microsoft YaHei"/>
              </a:rPr>
              <a:t>	</a:t>
            </a:r>
            <a:endParaRPr/>
          </a:p>
          <a:p>
            <a:pPr>
              <a:lnSpc>
                <a:spcPct val="100000"/>
              </a:lnSpc>
            </a:pPr>
            <a:r>
              <a:rPr b="1" lang="en-GB" sz="2000">
                <a:solidFill>
                  <a:srgbClr val="00264c"/>
                </a:solidFill>
                <a:latin typeface="Courier New"/>
                <a:ea typeface="Microsoft YaHei"/>
              </a:rPr>
              <a:t>  </a:t>
            </a:r>
            <a:r>
              <a:rPr b="1" lang="en-GB" sz="2000">
                <a:solidFill>
                  <a:srgbClr val="00264c"/>
                </a:solidFill>
                <a:latin typeface="Courier New"/>
                <a:ea typeface="Microsoft YaHei"/>
              </a:rPr>
              <a:t>node -&gt; intValue = $1;</a:t>
            </a:r>
            <a:r>
              <a:rPr b="1" lang="en-GB" sz="2000">
                <a:solidFill>
                  <a:srgbClr val="00264c"/>
                </a:solidFill>
                <a:latin typeface="Courier New"/>
                <a:ea typeface="Microsoft YaHei"/>
              </a:rPr>
              <a:t>	</a:t>
            </a:r>
            <a:r>
              <a:rPr b="1" lang="en-GB" sz="2000">
                <a:solidFill>
                  <a:srgbClr val="00264c"/>
                </a:solidFill>
                <a:latin typeface="Courier New"/>
                <a:ea typeface="Microsoft YaHei"/>
              </a:rPr>
              <a:t>	</a:t>
            </a:r>
            <a:endParaRPr/>
          </a:p>
          <a:p>
            <a:pPr>
              <a:lnSpc>
                <a:spcPct val="100000"/>
              </a:lnSpc>
            </a:pPr>
            <a:r>
              <a:rPr b="1" lang="en-GB" sz="2000">
                <a:solidFill>
                  <a:srgbClr val="00264c"/>
                </a:solidFill>
                <a:latin typeface="Courier New"/>
                <a:ea typeface="Microsoft YaHei"/>
              </a:rPr>
              <a:t>  </a:t>
            </a:r>
            <a:r>
              <a:rPr b="1" lang="en-GB" sz="2000">
                <a:solidFill>
                  <a:srgbClr val="00264c"/>
                </a:solidFill>
                <a:latin typeface="Courier New"/>
                <a:ea typeface="Microsoft YaHei"/>
              </a:rPr>
              <a:t>$$ = node;  </a:t>
            </a:r>
            <a:endParaRPr/>
          </a:p>
          <a:p>
            <a:pPr>
              <a:lnSpc>
                <a:spcPct val="100000"/>
              </a:lnSpc>
            </a:pPr>
            <a:r>
              <a:rPr b="1" lang="en-GB" sz="2000">
                <a:solidFill>
                  <a:srgbClr val="00264c"/>
                </a:solidFill>
                <a:latin typeface="Courier New"/>
                <a:ea typeface="Microsoft YaHei"/>
              </a:rPr>
              <a:t>};</a:t>
            </a:r>
            <a:endParaRPr/>
          </a:p>
        </p:txBody>
      </p:sp>
      <p:sp>
        <p:nvSpPr>
          <p:cNvPr id="147" name="CustomShape 4"/>
          <p:cNvSpPr/>
          <p:nvPr/>
        </p:nvSpPr>
        <p:spPr>
          <a:xfrm>
            <a:off x="457200" y="4419720"/>
            <a:ext cx="8381520" cy="1919880"/>
          </a:xfrm>
          <a:prstGeom prst="rect">
            <a:avLst/>
          </a:prstGeom>
          <a:noFill/>
          <a:ln>
            <a:noFill/>
          </a:ln>
        </p:spPr>
        <p:txBody>
          <a:bodyPr lIns="90000" rIns="90000" tIns="45000" bIns="45000"/>
          <a:p>
            <a:pPr>
              <a:lnSpc>
                <a:spcPct val="100000"/>
              </a:lnSpc>
            </a:pPr>
            <a:r>
              <a:rPr lang="en-US" sz="2000">
                <a:solidFill>
                  <a:srgbClr val="000000"/>
                </a:solidFill>
                <a:latin typeface="Times New Roman"/>
                <a:ea typeface="Microsoft YaHei"/>
              </a:rPr>
              <a:t>The above production rule  (grammar rule) parses a number into an expr.</a:t>
            </a:r>
            <a:endParaRPr/>
          </a:p>
          <a:p>
            <a:pPr>
              <a:lnSpc>
                <a:spcPct val="100000"/>
              </a:lnSpc>
            </a:pPr>
            <a:r>
              <a:rPr lang="en-US" sz="2000">
                <a:solidFill>
                  <a:srgbClr val="000000"/>
                </a:solidFill>
                <a:latin typeface="Times New Roman"/>
                <a:ea typeface="Microsoft YaHei"/>
              </a:rPr>
              <a:t>It creates a node in the abstract syntax tree, denote its type to be NUMBER_NODE, and stores the integer value in the intValue field.</a:t>
            </a:r>
            <a:endParaRPr/>
          </a:p>
          <a:p>
            <a:pPr>
              <a:lnSpc>
                <a:spcPct val="100000"/>
              </a:lnSpc>
            </a:pPr>
            <a:r>
              <a:rPr lang="en-US" sz="2000">
                <a:solidFill>
                  <a:srgbClr val="000000"/>
                </a:solidFill>
                <a:latin typeface="Times New Roman"/>
                <a:ea typeface="Microsoft YaHei"/>
              </a:rPr>
              <a:t>$1 refers to the value associated with the 1st element in the grammar, i.e., NUMBER in the body</a:t>
            </a:r>
            <a:endParaRPr/>
          </a:p>
          <a:p>
            <a:pPr>
              <a:lnSpc>
                <a:spcPct val="100000"/>
              </a:lnSpc>
            </a:pPr>
            <a:r>
              <a:rPr lang="en-US" sz="2000">
                <a:solidFill>
                  <a:srgbClr val="000000"/>
                </a:solidFill>
                <a:latin typeface="Times New Roman"/>
                <a:ea typeface="Microsoft YaHei"/>
              </a:rPr>
              <a:t>$$ refers to the value associated with expr on the left hand side</a:t>
            </a: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TextShape 1"/>
          <p:cNvSpPr txBox="1"/>
          <p:nvPr/>
        </p:nvSpPr>
        <p:spPr>
          <a:xfrm>
            <a:off x="7162920" y="6248520"/>
            <a:ext cx="1904760" cy="456840"/>
          </a:xfrm>
          <a:prstGeom prst="rect">
            <a:avLst/>
          </a:prstGeom>
        </p:spPr>
        <p:txBody>
          <a:bodyPr lIns="90000" rIns="90000" tIns="46800" bIns="46800" anchor="ctr" anchorCtr="1"/>
          <a:p>
            <a:pPr>
              <a:lnSpc>
                <a:spcPct val="100000"/>
              </a:lnSpc>
            </a:pPr>
            <a:r>
              <a:rPr lang="en-US" sz="1200">
                <a:solidFill>
                  <a:srgbClr val="808080"/>
                </a:solidFill>
                <a:latin typeface="Arial"/>
                <a:ea typeface="Microsoft YaHei"/>
              </a:rPr>
              <a:t>slide </a:t>
            </a:r>
            <a:fld id="{9AD118C0-65FD-45DB-AE43-45C7E16B0E17}" type="slidenum">
              <a:rPr lang="en-US" sz="1200">
                <a:solidFill>
                  <a:srgbClr val="808080"/>
                </a:solidFill>
                <a:latin typeface="Arial"/>
                <a:ea typeface="Microsoft YaHei"/>
              </a:rPr>
              <a:t>&lt;number&gt;</a:t>
            </a:fld>
            <a:endParaRPr/>
          </a:p>
        </p:txBody>
      </p:sp>
      <p:sp>
        <p:nvSpPr>
          <p:cNvPr id="149" name="TextShape 2"/>
          <p:cNvSpPr txBox="1"/>
          <p:nvPr/>
        </p:nvSpPr>
        <p:spPr>
          <a:xfrm>
            <a:off x="1066680" y="304920"/>
            <a:ext cx="7768800" cy="1139400"/>
          </a:xfrm>
          <a:prstGeom prst="rect">
            <a:avLst/>
          </a:prstGeom>
        </p:spPr>
        <p:txBody>
          <a:bodyPr lIns="90000" rIns="90000" tIns="46800" bIns="46800" anchor="b"/>
          <a:p>
            <a:pPr>
              <a:lnSpc>
                <a:spcPct val="100000"/>
              </a:lnSpc>
            </a:pPr>
            <a:r>
              <a:rPr lang="en-GB" sz="4400">
                <a:solidFill>
                  <a:srgbClr val="333333"/>
                </a:solidFill>
                <a:latin typeface="Times New Roman"/>
                <a:ea typeface="Microsoft YaHei"/>
              </a:rPr>
              <a:t>What happens from Parsing? </a:t>
            </a:r>
            <a:endParaRPr/>
          </a:p>
        </p:txBody>
      </p:sp>
      <p:sp>
        <p:nvSpPr>
          <p:cNvPr id="150" name="TextShape 3"/>
          <p:cNvSpPr txBox="1"/>
          <p:nvPr/>
        </p:nvSpPr>
        <p:spPr>
          <a:xfrm>
            <a:off x="304920" y="1828800"/>
            <a:ext cx="6781320" cy="3657240"/>
          </a:xfrm>
          <a:prstGeom prst="rect">
            <a:avLst/>
          </a:prstGeom>
        </p:spPr>
        <p:txBody>
          <a:bodyPr lIns="90000" rIns="90000" tIns="46800" bIns="46800"/>
          <a:p>
            <a:pPr>
              <a:lnSpc>
                <a:spcPct val="100000"/>
              </a:lnSpc>
            </a:pPr>
            <a:r>
              <a:rPr lang="en-GB" sz="2800">
                <a:solidFill>
                  <a:srgbClr val="00264c"/>
                </a:solidFill>
                <a:latin typeface="Times New Roman"/>
                <a:ea typeface="Microsoft YaHei"/>
              </a:rPr>
              <a:t>Input</a:t>
            </a:r>
            <a:r>
              <a:rPr lang="en-GB" sz="2800">
                <a:solidFill>
                  <a:srgbClr val="00264c"/>
                </a:solidFill>
                <a:latin typeface="Times New Roman"/>
                <a:ea typeface="Microsoft YaHei"/>
              </a:rPr>
              <a:t>	</a:t>
            </a:r>
            <a:r>
              <a:rPr lang="en-GB" sz="2800">
                <a:solidFill>
                  <a:srgbClr val="00264c"/>
                </a:solidFill>
                <a:latin typeface="Times New Roman"/>
                <a:ea typeface="Microsoft YaHei"/>
              </a:rPr>
              <a:t>	</a:t>
            </a:r>
            <a:r>
              <a:rPr lang="en-GB" sz="2800">
                <a:solidFill>
                  <a:srgbClr val="00264c"/>
                </a:solidFill>
                <a:latin typeface="Times New Roman"/>
                <a:ea typeface="Microsoft YaHei"/>
              </a:rPr>
              <a:t>	</a:t>
            </a:r>
            <a:r>
              <a:rPr lang="en-GB" sz="2800">
                <a:solidFill>
                  <a:srgbClr val="00264c"/>
                </a:solidFill>
                <a:latin typeface="Times New Roman"/>
                <a:ea typeface="Microsoft YaHei"/>
              </a:rPr>
              <a:t>	</a:t>
            </a:r>
            <a:r>
              <a:rPr lang="en-GB" sz="2800">
                <a:solidFill>
                  <a:srgbClr val="00264c"/>
                </a:solidFill>
                <a:latin typeface="Times New Roman"/>
                <a:ea typeface="Microsoft YaHei"/>
              </a:rPr>
              <a:t>	</a:t>
            </a:r>
            <a:r>
              <a:rPr lang="en-GB" sz="2800">
                <a:solidFill>
                  <a:srgbClr val="00264c"/>
                </a:solidFill>
                <a:latin typeface="Times New Roman"/>
                <a:ea typeface="Microsoft YaHei"/>
              </a:rPr>
              <a:t>(inc (inc 1))</a:t>
            </a:r>
            <a:endParaRPr/>
          </a:p>
          <a:p>
            <a:pPr>
              <a:lnSpc>
                <a:spcPct val="100000"/>
              </a:lnSpc>
            </a:pPr>
            <a:r>
              <a:rPr lang="en-GB" sz="2800">
                <a:solidFill>
                  <a:srgbClr val="00264c"/>
                </a:solidFill>
                <a:latin typeface="Times New Roman"/>
                <a:ea typeface="Microsoft YaHei"/>
              </a:rPr>
              <a:t>Becomes tokens: </a:t>
            </a:r>
            <a:r>
              <a:rPr b="1" lang="en-GB" sz="2800">
                <a:solidFill>
                  <a:srgbClr val="00264c"/>
                </a:solidFill>
                <a:latin typeface="Courier New"/>
                <a:ea typeface="Microsoft YaHei"/>
              </a:rPr>
              <a:t>OPENPAR INC OPENPAR INC NUMBER CLOSEPAR CLOSEPAR </a:t>
            </a:r>
            <a:endParaRPr/>
          </a:p>
          <a:p>
            <a:pPr>
              <a:lnSpc>
                <a:spcPct val="100000"/>
              </a:lnSpc>
            </a:pPr>
            <a:r>
              <a:rPr lang="en-GB" sz="2800">
                <a:solidFill>
                  <a:srgbClr val="00264c"/>
                </a:solidFill>
                <a:latin typeface="Times New Roman"/>
                <a:ea typeface="Microsoft YaHei"/>
              </a:rPr>
              <a:t>This is parsed into statement in the following steps:</a:t>
            </a:r>
            <a:endParaRPr/>
          </a:p>
          <a:p>
            <a:pPr>
              <a:lnSpc>
                <a:spcPct val="100000"/>
              </a:lnSpc>
            </a:pPr>
            <a:r>
              <a:rPr lang="en-GB" sz="2800">
                <a:solidFill>
                  <a:srgbClr val="00264c"/>
                </a:solidFill>
                <a:latin typeface="Times New Roman"/>
                <a:ea typeface="Microsoft YaHei"/>
              </a:rPr>
              <a:t>statement:  expr</a:t>
            </a:r>
            <a:endParaRPr/>
          </a:p>
          <a:p>
            <a:pPr>
              <a:lnSpc>
                <a:spcPct val="100000"/>
              </a:lnSpc>
            </a:pPr>
            <a:r>
              <a:rPr lang="en-GB" sz="2800">
                <a:solidFill>
                  <a:srgbClr val="00264c"/>
                </a:solidFill>
                <a:latin typeface="Times New Roman"/>
                <a:ea typeface="Microsoft YaHei"/>
              </a:rPr>
              <a:t>expr: </a:t>
            </a:r>
            <a:r>
              <a:rPr b="1" lang="en-GB" sz="2800">
                <a:solidFill>
                  <a:srgbClr val="00264c"/>
                </a:solidFill>
                <a:latin typeface="Courier New"/>
                <a:ea typeface="Microsoft YaHei"/>
              </a:rPr>
              <a:t>OPENPAR INC </a:t>
            </a:r>
            <a:r>
              <a:rPr lang="en-GB" sz="2800">
                <a:solidFill>
                  <a:srgbClr val="00264c"/>
                </a:solidFill>
                <a:latin typeface="Times New Roman"/>
                <a:ea typeface="Microsoft YaHei"/>
              </a:rPr>
              <a:t>expr</a:t>
            </a:r>
            <a:r>
              <a:rPr b="1" lang="en-GB" sz="2800">
                <a:solidFill>
                  <a:srgbClr val="00264c"/>
                </a:solidFill>
                <a:latin typeface="Courier New"/>
                <a:ea typeface="Microsoft YaHei"/>
              </a:rPr>
              <a:t> CLOSEPAR</a:t>
            </a:r>
            <a:endParaRPr/>
          </a:p>
          <a:p>
            <a:pPr>
              <a:lnSpc>
                <a:spcPct val="100000"/>
              </a:lnSpc>
            </a:pPr>
            <a:r>
              <a:rPr lang="en-GB" sz="2800">
                <a:solidFill>
                  <a:srgbClr val="00264c"/>
                </a:solidFill>
                <a:latin typeface="Times New Roman"/>
                <a:ea typeface="Microsoft YaHei"/>
              </a:rPr>
              <a:t>expr: </a:t>
            </a:r>
            <a:r>
              <a:rPr b="1" lang="en-GB" sz="2800">
                <a:solidFill>
                  <a:srgbClr val="00264c"/>
                </a:solidFill>
                <a:latin typeface="Courier New"/>
                <a:ea typeface="Microsoft YaHei"/>
              </a:rPr>
              <a:t>OPENPAR INC NUMBER CLOSEPAR</a:t>
            </a:r>
            <a:endParaRPr/>
          </a:p>
        </p:txBody>
      </p:sp>
      <p:sp>
        <p:nvSpPr>
          <p:cNvPr id="151" name="CustomShape 4"/>
          <p:cNvSpPr/>
          <p:nvPr/>
        </p:nvSpPr>
        <p:spPr>
          <a:xfrm>
            <a:off x="7391520" y="3758760"/>
            <a:ext cx="1447560" cy="333720"/>
          </a:xfrm>
          <a:prstGeom prst="rect">
            <a:avLst/>
          </a:prstGeom>
          <a:solidFill>
            <a:srgbClr val="47ffd1"/>
          </a:solidFill>
          <a:ln>
            <a:solidFill>
              <a:srgbClr val="000000"/>
            </a:solidFill>
          </a:ln>
        </p:spPr>
        <p:txBody>
          <a:bodyPr lIns="90000" rIns="90000" tIns="45000" bIns="45000"/>
          <a:p>
            <a:pPr algn="ctr">
              <a:lnSpc>
                <a:spcPct val="100000"/>
              </a:lnSpc>
            </a:pPr>
            <a:r>
              <a:rPr lang="en-US" sz="1600">
                <a:solidFill>
                  <a:srgbClr val="000000"/>
                </a:solidFill>
                <a:latin typeface="Times New Roman"/>
                <a:ea typeface="Microsoft YaHei"/>
              </a:rPr>
              <a:t>INC_NODE</a:t>
            </a:r>
            <a:endParaRPr/>
          </a:p>
        </p:txBody>
      </p:sp>
      <p:sp>
        <p:nvSpPr>
          <p:cNvPr id="152" name="CustomShape 5"/>
          <p:cNvSpPr/>
          <p:nvPr/>
        </p:nvSpPr>
        <p:spPr>
          <a:xfrm>
            <a:off x="7238880" y="4520520"/>
            <a:ext cx="1752120" cy="577080"/>
          </a:xfrm>
          <a:prstGeom prst="rect">
            <a:avLst/>
          </a:prstGeom>
          <a:solidFill>
            <a:srgbClr val="47ffd1"/>
          </a:solidFill>
          <a:ln>
            <a:solidFill>
              <a:srgbClr val="000000"/>
            </a:solidFill>
          </a:ln>
        </p:spPr>
        <p:txBody>
          <a:bodyPr lIns="90000" rIns="90000" tIns="45000" bIns="45000"/>
          <a:p>
            <a:pPr algn="ctr">
              <a:lnSpc>
                <a:spcPct val="100000"/>
              </a:lnSpc>
            </a:pPr>
            <a:r>
              <a:rPr lang="en-US" sz="1600">
                <a:solidFill>
                  <a:srgbClr val="000000"/>
                </a:solidFill>
                <a:latin typeface="Times New Roman"/>
                <a:ea typeface="Microsoft YaHei"/>
              </a:rPr>
              <a:t>NUMBER_NODE</a:t>
            </a:r>
            <a:endParaRPr/>
          </a:p>
          <a:p>
            <a:pPr algn="ctr">
              <a:lnSpc>
                <a:spcPct val="100000"/>
              </a:lnSpc>
            </a:pPr>
            <a:r>
              <a:rPr lang="en-US" sz="1600">
                <a:solidFill>
                  <a:srgbClr val="000000"/>
                </a:solidFill>
                <a:latin typeface="Times New Roman"/>
                <a:ea typeface="Microsoft YaHei"/>
              </a:rPr>
              <a:t>intValue = 1</a:t>
            </a:r>
            <a:endParaRPr/>
          </a:p>
        </p:txBody>
      </p:sp>
      <p:sp>
        <p:nvSpPr>
          <p:cNvPr id="153" name="CustomShape 6"/>
          <p:cNvSpPr/>
          <p:nvPr/>
        </p:nvSpPr>
        <p:spPr>
          <a:xfrm>
            <a:off x="8115480" y="4097160"/>
            <a:ext cx="360" cy="423000"/>
          </a:xfrm>
          <a:prstGeom prst="straightConnector1">
            <a:avLst/>
          </a:prstGeom>
          <a:solidFill>
            <a:srgbClr val="00b8ff"/>
          </a:solidFill>
          <a:ln w="9360">
            <a:solidFill>
              <a:srgbClr val="000000"/>
            </a:solidFill>
            <a:round/>
            <a:tailEnd len="med" type="arrow" w="med"/>
          </a:ln>
        </p:spPr>
      </p:sp>
      <p:sp>
        <p:nvSpPr>
          <p:cNvPr id="154" name="CustomShape 7"/>
          <p:cNvSpPr/>
          <p:nvPr/>
        </p:nvSpPr>
        <p:spPr>
          <a:xfrm>
            <a:off x="7391520" y="3014280"/>
            <a:ext cx="1447560" cy="333720"/>
          </a:xfrm>
          <a:prstGeom prst="rect">
            <a:avLst/>
          </a:prstGeom>
          <a:solidFill>
            <a:srgbClr val="47ffd1"/>
          </a:solidFill>
          <a:ln>
            <a:solidFill>
              <a:srgbClr val="000000"/>
            </a:solidFill>
          </a:ln>
        </p:spPr>
        <p:txBody>
          <a:bodyPr lIns="90000" rIns="90000" tIns="45000" bIns="45000"/>
          <a:p>
            <a:pPr algn="ctr">
              <a:lnSpc>
                <a:spcPct val="100000"/>
              </a:lnSpc>
            </a:pPr>
            <a:r>
              <a:rPr lang="en-US" sz="1600">
                <a:solidFill>
                  <a:srgbClr val="000000"/>
                </a:solidFill>
                <a:latin typeface="Times New Roman"/>
                <a:ea typeface="Microsoft YaHei"/>
              </a:rPr>
              <a:t>INC_NODE</a:t>
            </a:r>
            <a:endParaRPr/>
          </a:p>
        </p:txBody>
      </p:sp>
      <p:sp>
        <p:nvSpPr>
          <p:cNvPr id="155" name="CustomShape 8"/>
          <p:cNvSpPr/>
          <p:nvPr/>
        </p:nvSpPr>
        <p:spPr>
          <a:xfrm>
            <a:off x="8077320" y="3352680"/>
            <a:ext cx="360" cy="423000"/>
          </a:xfrm>
          <a:prstGeom prst="straightConnector1">
            <a:avLst/>
          </a:prstGeom>
          <a:solidFill>
            <a:srgbClr val="00b8ff"/>
          </a:solidFill>
          <a:ln w="9360">
            <a:solidFill>
              <a:srgbClr val="000000"/>
            </a:solidFill>
            <a:round/>
            <a:tailEnd len="med" type="arrow" w="med"/>
          </a:ln>
        </p:spPr>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TextShape 1"/>
          <p:cNvSpPr txBox="1"/>
          <p:nvPr/>
        </p:nvSpPr>
        <p:spPr>
          <a:xfrm>
            <a:off x="7162920" y="6248520"/>
            <a:ext cx="1904760" cy="456840"/>
          </a:xfrm>
          <a:prstGeom prst="rect">
            <a:avLst/>
          </a:prstGeom>
        </p:spPr>
        <p:txBody>
          <a:bodyPr lIns="90000" rIns="90000" tIns="46800" bIns="46800" anchor="ctr" anchorCtr="1"/>
          <a:p>
            <a:pPr>
              <a:lnSpc>
                <a:spcPct val="100000"/>
              </a:lnSpc>
            </a:pPr>
            <a:r>
              <a:rPr lang="en-US" sz="1200">
                <a:solidFill>
                  <a:srgbClr val="808080"/>
                </a:solidFill>
                <a:latin typeface="Arial"/>
                <a:ea typeface="Microsoft YaHei"/>
              </a:rPr>
              <a:t>slide </a:t>
            </a:r>
            <a:fld id="{BA75401C-F42F-47AB-A609-CF1F71713BE3}" type="slidenum">
              <a:rPr lang="en-US" sz="1200">
                <a:solidFill>
                  <a:srgbClr val="808080"/>
                </a:solidFill>
                <a:latin typeface="Arial"/>
                <a:ea typeface="Microsoft YaHei"/>
              </a:rPr>
              <a:t>&lt;number&gt;</a:t>
            </a:fld>
            <a:endParaRPr/>
          </a:p>
        </p:txBody>
      </p:sp>
      <p:sp>
        <p:nvSpPr>
          <p:cNvPr id="157" name="TextShape 2"/>
          <p:cNvSpPr txBox="1"/>
          <p:nvPr/>
        </p:nvSpPr>
        <p:spPr>
          <a:xfrm>
            <a:off x="1066680" y="304920"/>
            <a:ext cx="7768800" cy="1139400"/>
          </a:xfrm>
          <a:prstGeom prst="rect">
            <a:avLst/>
          </a:prstGeom>
        </p:spPr>
        <p:txBody>
          <a:bodyPr lIns="90000" rIns="90000" tIns="46800" bIns="46800" anchor="b"/>
          <a:p>
            <a:pPr>
              <a:lnSpc>
                <a:spcPct val="100000"/>
              </a:lnSpc>
            </a:pPr>
            <a:r>
              <a:rPr lang="en-GB" sz="4400">
                <a:solidFill>
                  <a:srgbClr val="333333"/>
                </a:solidFill>
                <a:latin typeface="Times New Roman"/>
                <a:ea typeface="Microsoft YaHei"/>
              </a:rPr>
              <a:t>Regular Expressions: Tool for Lexical Analyzer</a:t>
            </a:r>
            <a:endParaRPr/>
          </a:p>
        </p:txBody>
      </p:sp>
      <p:sp>
        <p:nvSpPr>
          <p:cNvPr id="158" name="TextShape 3"/>
          <p:cNvSpPr txBox="1"/>
          <p:nvPr/>
        </p:nvSpPr>
        <p:spPr>
          <a:xfrm>
            <a:off x="304920" y="1828800"/>
            <a:ext cx="8534160" cy="4647960"/>
          </a:xfrm>
          <a:prstGeom prst="rect">
            <a:avLst/>
          </a:prstGeom>
        </p:spPr>
        <p:txBody>
          <a:bodyPr lIns="90000" rIns="90000" tIns="46800" bIns="46800"/>
          <a:p>
            <a:pPr>
              <a:lnSpc>
                <a:spcPct val="100000"/>
              </a:lnSpc>
            </a:pPr>
            <a:r>
              <a:rPr lang="en-GB" sz="2800">
                <a:solidFill>
                  <a:srgbClr val="00264c"/>
                </a:solidFill>
                <a:latin typeface="Times New Roman"/>
                <a:ea typeface="Microsoft YaHei"/>
              </a:rPr>
              <a:t>Regular expression: A notation to specify a pattern that matches a set of strings</a:t>
            </a:r>
            <a:endParaRPr/>
          </a:p>
          <a:p>
            <a:pPr>
              <a:lnSpc>
                <a:spcPct val="100000"/>
              </a:lnSpc>
            </a:pPr>
            <a:r>
              <a:rPr lang="en-GB" sz="2800">
                <a:solidFill>
                  <a:srgbClr val="00264c"/>
                </a:solidFill>
                <a:latin typeface="Times New Roman"/>
                <a:ea typeface="Microsoft YaHei"/>
              </a:rPr>
              <a:t>A regular expression can be: </a:t>
            </a:r>
            <a:endParaRPr/>
          </a:p>
          <a:p>
            <a:pPr>
              <a:lnSpc>
                <a:spcPct val="100000"/>
              </a:lnSpc>
            </a:pPr>
            <a:r>
              <a:rPr lang="en-GB" sz="2800">
                <a:solidFill>
                  <a:srgbClr val="00264c"/>
                </a:solidFill>
                <a:latin typeface="Times New Roman"/>
                <a:ea typeface="Microsoft YaHei"/>
              </a:rPr>
              <a:t>	</a:t>
            </a:r>
            <a:r>
              <a:rPr lang="en-GB" sz="2800">
                <a:solidFill>
                  <a:srgbClr val="00264c"/>
                </a:solidFill>
                <a:latin typeface="Times New Roman"/>
                <a:ea typeface="Microsoft YaHei"/>
              </a:rPr>
              <a:t>a </a:t>
            </a:r>
            <a:r>
              <a:rPr lang="en-GB" sz="2800">
                <a:solidFill>
                  <a:srgbClr val="00264c"/>
                </a:solidFill>
                <a:latin typeface="Times New Roman"/>
                <a:ea typeface="Microsoft YaHei"/>
              </a:rPr>
              <a:t>	</a:t>
            </a:r>
            <a:r>
              <a:rPr lang="en-GB" sz="2800">
                <a:solidFill>
                  <a:srgbClr val="00264c"/>
                </a:solidFill>
                <a:latin typeface="Times New Roman"/>
                <a:ea typeface="Microsoft YaHei"/>
              </a:rPr>
              <a:t>	</a:t>
            </a:r>
            <a:r>
              <a:rPr lang="en-GB" sz="2800">
                <a:solidFill>
                  <a:srgbClr val="00264c"/>
                </a:solidFill>
                <a:latin typeface="Times New Roman"/>
                <a:ea typeface="Microsoft YaHei"/>
              </a:rPr>
              <a:t>	</a:t>
            </a:r>
            <a:r>
              <a:rPr lang="en-GB" sz="2400">
                <a:solidFill>
                  <a:srgbClr val="00264c"/>
                </a:solidFill>
                <a:latin typeface="Times New Roman"/>
                <a:ea typeface="Microsoft YaHei"/>
              </a:rPr>
              <a:t>a single character</a:t>
            </a:r>
            <a:endParaRPr/>
          </a:p>
          <a:p>
            <a:pPr>
              <a:lnSpc>
                <a:spcPct val="100000"/>
              </a:lnSpc>
            </a:pPr>
            <a:r>
              <a:rPr lang="en-GB" sz="2800">
                <a:solidFill>
                  <a:srgbClr val="00264c"/>
                </a:solidFill>
                <a:latin typeface="Times New Roman"/>
                <a:ea typeface="Microsoft YaHei"/>
              </a:rPr>
              <a:t>   </a:t>
            </a:r>
            <a:r>
              <a:rPr lang="en-GB" sz="2800">
                <a:solidFill>
                  <a:srgbClr val="00264c"/>
                </a:solidFill>
                <a:latin typeface="Times New Roman"/>
                <a:ea typeface="Microsoft YaHei"/>
              </a:rPr>
              <a:t>R</a:t>
            </a:r>
            <a:r>
              <a:rPr lang="en-GB" sz="2800" baseline="-25000">
                <a:solidFill>
                  <a:srgbClr val="00264c"/>
                </a:solidFill>
                <a:latin typeface="Times New Roman"/>
                <a:ea typeface="Microsoft YaHei"/>
              </a:rPr>
              <a:t>1</a:t>
            </a:r>
            <a:r>
              <a:rPr lang="en-GB" sz="2800">
                <a:solidFill>
                  <a:srgbClr val="00264c"/>
                </a:solidFill>
                <a:latin typeface="Times New Roman"/>
                <a:ea typeface="Microsoft YaHei"/>
              </a:rPr>
              <a:t>|R</a:t>
            </a:r>
            <a:r>
              <a:rPr lang="en-GB" sz="2800" baseline="-25000">
                <a:solidFill>
                  <a:srgbClr val="00264c"/>
                </a:solidFill>
                <a:latin typeface="Times New Roman"/>
                <a:ea typeface="Microsoft YaHei"/>
              </a:rPr>
              <a:t>2</a:t>
            </a:r>
            <a:r>
              <a:rPr lang="en-GB" sz="2800">
                <a:solidFill>
                  <a:srgbClr val="00264c"/>
                </a:solidFill>
                <a:latin typeface="Times New Roman"/>
                <a:ea typeface="Microsoft YaHei"/>
              </a:rPr>
              <a:t>	</a:t>
            </a:r>
            <a:r>
              <a:rPr lang="en-GB" sz="2800">
                <a:solidFill>
                  <a:srgbClr val="00264c"/>
                </a:solidFill>
                <a:latin typeface="Times New Roman"/>
                <a:ea typeface="Microsoft YaHei"/>
              </a:rPr>
              <a:t>	</a:t>
            </a:r>
            <a:r>
              <a:rPr lang="en-GB" sz="2400">
                <a:solidFill>
                  <a:srgbClr val="00264c"/>
                </a:solidFill>
                <a:latin typeface="Times New Roman"/>
                <a:ea typeface="Microsoft YaHei"/>
              </a:rPr>
              <a:t>matches anything that matches either R</a:t>
            </a:r>
            <a:r>
              <a:rPr lang="en-GB" sz="2400" baseline="-25000">
                <a:solidFill>
                  <a:srgbClr val="00264c"/>
                </a:solidFill>
                <a:latin typeface="Times New Roman"/>
                <a:ea typeface="Microsoft YaHei"/>
              </a:rPr>
              <a:t>1</a:t>
            </a:r>
            <a:r>
              <a:rPr lang="en-GB" sz="2400">
                <a:solidFill>
                  <a:srgbClr val="00264c"/>
                </a:solidFill>
                <a:latin typeface="Times New Roman"/>
                <a:ea typeface="Microsoft YaHei"/>
              </a:rPr>
              <a:t> or R</a:t>
            </a:r>
            <a:r>
              <a:rPr lang="en-GB" sz="2400" baseline="-25000">
                <a:solidFill>
                  <a:srgbClr val="00264c"/>
                </a:solidFill>
                <a:latin typeface="Times New Roman"/>
                <a:ea typeface="Microsoft YaHei"/>
              </a:rPr>
              <a:t>2</a:t>
            </a:r>
            <a:endParaRPr/>
          </a:p>
          <a:p>
            <a:pPr>
              <a:lnSpc>
                <a:spcPct val="100000"/>
              </a:lnSpc>
            </a:pPr>
            <a:r>
              <a:rPr lang="en-GB" sz="2800">
                <a:solidFill>
                  <a:srgbClr val="00264c"/>
                </a:solidFill>
                <a:latin typeface="Times New Roman"/>
                <a:ea typeface="Microsoft YaHei"/>
              </a:rPr>
              <a:t>   </a:t>
            </a:r>
            <a:r>
              <a:rPr lang="en-GB" sz="2800">
                <a:solidFill>
                  <a:srgbClr val="00264c"/>
                </a:solidFill>
                <a:latin typeface="Times New Roman"/>
                <a:ea typeface="Microsoft YaHei"/>
              </a:rPr>
              <a:t>(R)            </a:t>
            </a:r>
            <a:r>
              <a:rPr lang="en-GB" sz="2400">
                <a:solidFill>
                  <a:srgbClr val="00264c"/>
                </a:solidFill>
                <a:latin typeface="Times New Roman"/>
                <a:ea typeface="Microsoft YaHei"/>
              </a:rPr>
              <a:t>matches the same thing as R</a:t>
            </a:r>
            <a:r>
              <a:rPr lang="en-GB" sz="2800">
                <a:solidFill>
                  <a:srgbClr val="00264c"/>
                </a:solidFill>
                <a:latin typeface="Times New Roman"/>
                <a:ea typeface="Microsoft YaHei"/>
              </a:rPr>
              <a:t>   </a:t>
            </a:r>
            <a:endParaRPr/>
          </a:p>
          <a:p>
            <a:pPr>
              <a:lnSpc>
                <a:spcPct val="100000"/>
              </a:lnSpc>
            </a:pPr>
            <a:r>
              <a:rPr lang="en-GB" sz="2800">
                <a:solidFill>
                  <a:srgbClr val="00264c"/>
                </a:solidFill>
                <a:latin typeface="Times New Roman"/>
                <a:ea typeface="Microsoft YaHei"/>
              </a:rPr>
              <a:t>   </a:t>
            </a:r>
            <a:r>
              <a:rPr lang="en-GB" sz="2800">
                <a:solidFill>
                  <a:srgbClr val="00264c"/>
                </a:solidFill>
                <a:latin typeface="Times New Roman"/>
                <a:ea typeface="Microsoft YaHei"/>
              </a:rPr>
              <a:t>[abcde]</a:t>
            </a:r>
            <a:r>
              <a:rPr lang="en-GB" sz="2800">
                <a:solidFill>
                  <a:srgbClr val="00264c"/>
                </a:solidFill>
                <a:latin typeface="Times New Roman"/>
                <a:ea typeface="Microsoft YaHei"/>
              </a:rPr>
              <a:t>	</a:t>
            </a:r>
            <a:r>
              <a:rPr lang="en-GB" sz="2800">
                <a:solidFill>
                  <a:srgbClr val="00264c"/>
                </a:solidFill>
                <a:latin typeface="Times New Roman"/>
                <a:ea typeface="Microsoft YaHei"/>
              </a:rPr>
              <a:t>	</a:t>
            </a:r>
            <a:r>
              <a:rPr lang="en-GB" sz="2400">
                <a:solidFill>
                  <a:srgbClr val="00264c"/>
                </a:solidFill>
                <a:latin typeface="Times New Roman"/>
                <a:ea typeface="Microsoft YaHei"/>
              </a:rPr>
              <a:t>any of the five letter listed there, i.e., </a:t>
            </a:r>
            <a:r>
              <a:rPr lang="en-GB" sz="2400">
                <a:solidFill>
                  <a:srgbClr val="00264c"/>
                </a:solidFill>
                <a:latin typeface="Times New Roman"/>
                <a:ea typeface="Microsoft YaHei"/>
              </a:rPr>
              <a:t>	</a:t>
            </a:r>
            <a:r>
              <a:rPr lang="en-GB" sz="2400">
                <a:solidFill>
                  <a:srgbClr val="00264c"/>
                </a:solidFill>
                <a:latin typeface="Times New Roman"/>
                <a:ea typeface="Microsoft YaHei"/>
              </a:rPr>
              <a:t>a|b|c|d|e</a:t>
            </a:r>
            <a:endParaRPr/>
          </a:p>
          <a:p>
            <a:pPr>
              <a:lnSpc>
                <a:spcPct val="100000"/>
              </a:lnSpc>
            </a:pPr>
            <a:r>
              <a:rPr lang="en-GB" sz="2800">
                <a:solidFill>
                  <a:srgbClr val="00264c"/>
                </a:solidFill>
                <a:latin typeface="Times New Roman"/>
                <a:ea typeface="Microsoft YaHei"/>
              </a:rPr>
              <a:t>   </a:t>
            </a:r>
            <a:r>
              <a:rPr lang="en-GB" sz="2800">
                <a:solidFill>
                  <a:srgbClr val="00264c"/>
                </a:solidFill>
                <a:latin typeface="Times New Roman"/>
                <a:ea typeface="Microsoft YaHei"/>
              </a:rPr>
              <a:t>[0-9]</a:t>
            </a:r>
            <a:r>
              <a:rPr lang="en-GB" sz="2800">
                <a:solidFill>
                  <a:srgbClr val="00264c"/>
                </a:solidFill>
                <a:latin typeface="Times New Roman"/>
                <a:ea typeface="Microsoft YaHei"/>
              </a:rPr>
              <a:t>	</a:t>
            </a:r>
            <a:r>
              <a:rPr lang="en-GB" sz="2800">
                <a:solidFill>
                  <a:srgbClr val="00264c"/>
                </a:solidFill>
                <a:latin typeface="Times New Roman"/>
                <a:ea typeface="Microsoft YaHei"/>
              </a:rPr>
              <a:t>	</a:t>
            </a:r>
            <a:r>
              <a:rPr lang="en-GB" sz="2400">
                <a:solidFill>
                  <a:srgbClr val="00264c"/>
                </a:solidFill>
                <a:latin typeface="Times New Roman"/>
                <a:ea typeface="Microsoft YaHei"/>
              </a:rPr>
              <a:t>any digit</a:t>
            </a:r>
            <a:endParaRPr/>
          </a:p>
          <a:p>
            <a:pPr>
              <a:lnSpc>
                <a:spcPct val="100000"/>
              </a:lnSpc>
            </a:pPr>
            <a:r>
              <a:rPr lang="en-GB" sz="2800">
                <a:solidFill>
                  <a:srgbClr val="00264c"/>
                </a:solidFill>
                <a:latin typeface="Times New Roman"/>
                <a:ea typeface="Microsoft YaHei"/>
              </a:rPr>
              <a:t>   </a:t>
            </a: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9" name="TextShape 1"/>
          <p:cNvSpPr txBox="1"/>
          <p:nvPr/>
        </p:nvSpPr>
        <p:spPr>
          <a:xfrm>
            <a:off x="7162920" y="6248520"/>
            <a:ext cx="1904760" cy="456840"/>
          </a:xfrm>
          <a:prstGeom prst="rect">
            <a:avLst/>
          </a:prstGeom>
        </p:spPr>
        <p:txBody>
          <a:bodyPr lIns="90000" rIns="90000" tIns="46800" bIns="46800" anchor="ctr" anchorCtr="1"/>
          <a:p>
            <a:pPr>
              <a:lnSpc>
                <a:spcPct val="100000"/>
              </a:lnSpc>
            </a:pPr>
            <a:r>
              <a:rPr lang="en-US" sz="1200">
                <a:solidFill>
                  <a:srgbClr val="808080"/>
                </a:solidFill>
                <a:latin typeface="Arial"/>
                <a:ea typeface="Microsoft YaHei"/>
              </a:rPr>
              <a:t>slide </a:t>
            </a:r>
            <a:fld id="{E311F50C-3153-4751-A592-1474009BACEC}" type="slidenum">
              <a:rPr lang="en-US" sz="1200">
                <a:solidFill>
                  <a:srgbClr val="808080"/>
                </a:solidFill>
                <a:latin typeface="Arial"/>
                <a:ea typeface="Microsoft YaHei"/>
              </a:rPr>
              <a:t>&lt;number&gt;</a:t>
            </a:fld>
            <a:endParaRPr/>
          </a:p>
        </p:txBody>
      </p:sp>
      <p:sp>
        <p:nvSpPr>
          <p:cNvPr id="160" name="TextShape 2"/>
          <p:cNvSpPr txBox="1"/>
          <p:nvPr/>
        </p:nvSpPr>
        <p:spPr>
          <a:xfrm>
            <a:off x="1066680" y="304920"/>
            <a:ext cx="7768800" cy="1139400"/>
          </a:xfrm>
          <a:prstGeom prst="rect">
            <a:avLst/>
          </a:prstGeom>
        </p:spPr>
        <p:txBody>
          <a:bodyPr lIns="90000" rIns="90000" tIns="46800" bIns="46800" anchor="b"/>
          <a:p>
            <a:pPr>
              <a:lnSpc>
                <a:spcPct val="100000"/>
              </a:lnSpc>
            </a:pPr>
            <a:r>
              <a:rPr lang="en-GB" sz="4400">
                <a:solidFill>
                  <a:srgbClr val="333333"/>
                </a:solidFill>
                <a:latin typeface="Times New Roman"/>
                <a:ea typeface="Microsoft YaHei"/>
              </a:rPr>
              <a:t>Regular Expressions</a:t>
            </a:r>
            <a:endParaRPr/>
          </a:p>
        </p:txBody>
      </p:sp>
      <p:sp>
        <p:nvSpPr>
          <p:cNvPr id="161" name="TextShape 3"/>
          <p:cNvSpPr txBox="1"/>
          <p:nvPr/>
        </p:nvSpPr>
        <p:spPr>
          <a:xfrm>
            <a:off x="457200" y="1828800"/>
            <a:ext cx="8178480" cy="4647960"/>
          </a:xfrm>
          <a:prstGeom prst="rect">
            <a:avLst/>
          </a:prstGeom>
        </p:spPr>
        <p:txBody>
          <a:bodyPr lIns="90000" rIns="90000" tIns="46800" bIns="46800"/>
          <a:p>
            <a:pPr>
              <a:lnSpc>
                <a:spcPct val="100000"/>
              </a:lnSpc>
            </a:pPr>
            <a:r>
              <a:rPr lang="en-GB" sz="2800">
                <a:solidFill>
                  <a:srgbClr val="00264c"/>
                </a:solidFill>
                <a:latin typeface="Times New Roman"/>
                <a:ea typeface="Microsoft YaHei"/>
              </a:rPr>
              <a:t>R</a:t>
            </a:r>
            <a:r>
              <a:rPr lang="en-GB" sz="2800" baseline="-25000">
                <a:solidFill>
                  <a:srgbClr val="00264c"/>
                </a:solidFill>
                <a:latin typeface="Times New Roman"/>
                <a:ea typeface="Microsoft YaHei"/>
              </a:rPr>
              <a:t>1</a:t>
            </a:r>
            <a:r>
              <a:rPr lang="en-GB" sz="2800">
                <a:solidFill>
                  <a:srgbClr val="00264c"/>
                </a:solidFill>
                <a:latin typeface="Times New Roman"/>
                <a:ea typeface="Microsoft YaHei"/>
              </a:rPr>
              <a:t>R</a:t>
            </a:r>
            <a:r>
              <a:rPr lang="en-GB" sz="2800" baseline="-25000">
                <a:solidFill>
                  <a:srgbClr val="00264c"/>
                </a:solidFill>
                <a:latin typeface="Times New Roman"/>
                <a:ea typeface="Microsoft YaHei"/>
              </a:rPr>
              <a:t>2</a:t>
            </a:r>
            <a:r>
              <a:rPr lang="en-GB" sz="2800">
                <a:solidFill>
                  <a:srgbClr val="00264c"/>
                </a:solidFill>
                <a:latin typeface="Times New Roman"/>
                <a:ea typeface="Microsoft YaHei"/>
              </a:rPr>
              <a:t>	</a:t>
            </a:r>
            <a:r>
              <a:rPr lang="en-GB" sz="2800">
                <a:solidFill>
                  <a:srgbClr val="00264c"/>
                </a:solidFill>
                <a:latin typeface="Times New Roman"/>
                <a:ea typeface="Microsoft YaHei"/>
              </a:rPr>
              <a:t>	</a:t>
            </a:r>
            <a:r>
              <a:rPr lang="en-GB" sz="2800">
                <a:solidFill>
                  <a:srgbClr val="00264c"/>
                </a:solidFill>
                <a:latin typeface="Times New Roman"/>
                <a:ea typeface="Microsoft YaHei"/>
              </a:rPr>
              <a:t>	</a:t>
            </a:r>
            <a:r>
              <a:rPr lang="en-GB" sz="2400">
                <a:solidFill>
                  <a:srgbClr val="00264c"/>
                </a:solidFill>
                <a:latin typeface="Times New Roman"/>
                <a:ea typeface="Microsoft YaHei"/>
              </a:rPr>
              <a:t>matches a string s if s is concatenation of </a:t>
            </a:r>
            <a:r>
              <a:rPr lang="en-GB" sz="2400">
                <a:solidFill>
                  <a:srgbClr val="00264c"/>
                </a:solidFill>
                <a:latin typeface="Times New Roman"/>
                <a:ea typeface="Microsoft YaHei"/>
              </a:rPr>
              <a:t>	</a:t>
            </a:r>
            <a:r>
              <a:rPr lang="en-GB" sz="2400">
                <a:solidFill>
                  <a:srgbClr val="00264c"/>
                </a:solidFill>
                <a:latin typeface="Times New Roman"/>
                <a:ea typeface="Microsoft YaHei"/>
              </a:rPr>
              <a:t>	</a:t>
            </a:r>
            <a:r>
              <a:rPr lang="en-GB" sz="2400">
                <a:solidFill>
                  <a:srgbClr val="00264c"/>
                </a:solidFill>
                <a:latin typeface="Times New Roman"/>
                <a:ea typeface="Microsoft YaHei"/>
              </a:rPr>
              <a:t>	</a:t>
            </a:r>
            <a:r>
              <a:rPr lang="en-GB" sz="2400">
                <a:solidFill>
                  <a:srgbClr val="00264c"/>
                </a:solidFill>
                <a:latin typeface="Times New Roman"/>
                <a:ea typeface="Microsoft YaHei"/>
              </a:rPr>
              <a:t>	</a:t>
            </a:r>
            <a:r>
              <a:rPr lang="en-GB" sz="2400">
                <a:solidFill>
                  <a:srgbClr val="00264c"/>
                </a:solidFill>
                <a:latin typeface="Times New Roman"/>
                <a:ea typeface="Microsoft YaHei"/>
              </a:rPr>
              <a:t>	</a:t>
            </a:r>
            <a:r>
              <a:rPr lang="en-GB" sz="2400">
                <a:solidFill>
                  <a:srgbClr val="00264c"/>
                </a:solidFill>
                <a:latin typeface="Times New Roman"/>
                <a:ea typeface="Microsoft YaHei"/>
              </a:rPr>
              <a:t>	</a:t>
            </a:r>
            <a:r>
              <a:rPr lang="en-GB" sz="2400">
                <a:solidFill>
                  <a:srgbClr val="00264c"/>
                </a:solidFill>
                <a:latin typeface="Times New Roman"/>
                <a:ea typeface="Microsoft YaHei"/>
              </a:rPr>
              <a:t>s</a:t>
            </a:r>
            <a:r>
              <a:rPr lang="en-GB" sz="2400" baseline="-25000">
                <a:solidFill>
                  <a:srgbClr val="00264c"/>
                </a:solidFill>
                <a:latin typeface="Times New Roman"/>
                <a:ea typeface="Microsoft YaHei"/>
              </a:rPr>
              <a:t>1</a:t>
            </a:r>
            <a:r>
              <a:rPr lang="en-GB" sz="2400">
                <a:solidFill>
                  <a:srgbClr val="00264c"/>
                </a:solidFill>
                <a:latin typeface="Times New Roman"/>
                <a:ea typeface="Microsoft YaHei"/>
              </a:rPr>
              <a:t>s</a:t>
            </a:r>
            <a:r>
              <a:rPr lang="en-GB" sz="2400" baseline="-25000">
                <a:solidFill>
                  <a:srgbClr val="00264c"/>
                </a:solidFill>
                <a:latin typeface="Times New Roman"/>
                <a:ea typeface="Microsoft YaHei"/>
              </a:rPr>
              <a:t>2</a:t>
            </a:r>
            <a:r>
              <a:rPr lang="en-GB" sz="2400">
                <a:solidFill>
                  <a:srgbClr val="00264c"/>
                </a:solidFill>
                <a:latin typeface="Times New Roman"/>
                <a:ea typeface="Microsoft YaHei"/>
              </a:rPr>
              <a:t>, and s</a:t>
            </a:r>
            <a:r>
              <a:rPr lang="en-GB" sz="2400" baseline="-25000">
                <a:solidFill>
                  <a:srgbClr val="00264c"/>
                </a:solidFill>
                <a:latin typeface="Times New Roman"/>
                <a:ea typeface="Microsoft YaHei"/>
              </a:rPr>
              <a:t>1</a:t>
            </a:r>
            <a:r>
              <a:rPr lang="en-GB" sz="2400">
                <a:solidFill>
                  <a:srgbClr val="00264c"/>
                </a:solidFill>
                <a:latin typeface="Times New Roman"/>
                <a:ea typeface="Microsoft YaHei"/>
              </a:rPr>
              <a:t> matches R</a:t>
            </a:r>
            <a:r>
              <a:rPr lang="en-GB" sz="2400" baseline="-25000">
                <a:solidFill>
                  <a:srgbClr val="00264c"/>
                </a:solidFill>
                <a:latin typeface="Times New Roman"/>
                <a:ea typeface="Microsoft YaHei"/>
              </a:rPr>
              <a:t>1</a:t>
            </a:r>
            <a:r>
              <a:rPr lang="en-GB" sz="2400">
                <a:solidFill>
                  <a:srgbClr val="00264c"/>
                </a:solidFill>
                <a:latin typeface="Times New Roman"/>
                <a:ea typeface="Microsoft YaHei"/>
              </a:rPr>
              <a:t> and s</a:t>
            </a:r>
            <a:r>
              <a:rPr lang="en-GB" sz="2400" baseline="-25000">
                <a:solidFill>
                  <a:srgbClr val="00264c"/>
                </a:solidFill>
                <a:latin typeface="Times New Roman"/>
                <a:ea typeface="Microsoft YaHei"/>
              </a:rPr>
              <a:t>2</a:t>
            </a:r>
            <a:r>
              <a:rPr lang="en-GB" sz="2400">
                <a:solidFill>
                  <a:srgbClr val="00264c"/>
                </a:solidFill>
                <a:latin typeface="Times New Roman"/>
                <a:ea typeface="Microsoft YaHei"/>
              </a:rPr>
              <a:t> matches R</a:t>
            </a:r>
            <a:r>
              <a:rPr lang="en-GB" sz="2400" baseline="-25000">
                <a:solidFill>
                  <a:srgbClr val="00264c"/>
                </a:solidFill>
                <a:latin typeface="Times New Roman"/>
                <a:ea typeface="Microsoft YaHei"/>
              </a:rPr>
              <a:t>2</a:t>
            </a:r>
            <a:endParaRPr/>
          </a:p>
          <a:p>
            <a:pPr>
              <a:lnSpc>
                <a:spcPct val="100000"/>
              </a:lnSpc>
            </a:pPr>
            <a:r>
              <a:rPr lang="en-GB" sz="2400">
                <a:solidFill>
                  <a:srgbClr val="00264c"/>
                </a:solidFill>
                <a:latin typeface="Times New Roman"/>
                <a:ea typeface="Microsoft YaHei"/>
              </a:rPr>
              <a:t>	</a:t>
            </a:r>
            <a:r>
              <a:rPr lang="en-GB" sz="2400">
                <a:solidFill>
                  <a:srgbClr val="00264c"/>
                </a:solidFill>
                <a:latin typeface="Times New Roman"/>
                <a:ea typeface="Microsoft YaHei"/>
              </a:rPr>
              <a:t>	</a:t>
            </a:r>
            <a:r>
              <a:rPr lang="en-GB" sz="2400">
                <a:solidFill>
                  <a:srgbClr val="00264c"/>
                </a:solidFill>
                <a:latin typeface="Times New Roman"/>
                <a:ea typeface="Microsoft YaHei"/>
              </a:rPr>
              <a:t>E.g., [abcde] [0-9] matches </a:t>
            </a:r>
            <a:endParaRPr/>
          </a:p>
          <a:p>
            <a:pPr>
              <a:lnSpc>
                <a:spcPct val="100000"/>
              </a:lnSpc>
            </a:pPr>
            <a:endParaRPr/>
          </a:p>
          <a:p>
            <a:pPr>
              <a:lnSpc>
                <a:spcPct val="100000"/>
              </a:lnSpc>
            </a:pPr>
            <a:r>
              <a:rPr lang="en-GB" sz="2800">
                <a:solidFill>
                  <a:srgbClr val="00264c"/>
                </a:solidFill>
                <a:latin typeface="Times New Roman"/>
                <a:ea typeface="Microsoft YaHei"/>
              </a:rPr>
              <a:t>R*</a:t>
            </a:r>
            <a:r>
              <a:rPr lang="en-GB" sz="2800">
                <a:solidFill>
                  <a:srgbClr val="00264c"/>
                </a:solidFill>
                <a:latin typeface="Times New Roman"/>
                <a:ea typeface="Microsoft YaHei"/>
              </a:rPr>
              <a:t>	</a:t>
            </a:r>
            <a:r>
              <a:rPr lang="en-GB" sz="2800">
                <a:solidFill>
                  <a:srgbClr val="00264c"/>
                </a:solidFill>
                <a:latin typeface="Times New Roman"/>
                <a:ea typeface="Microsoft YaHei"/>
              </a:rPr>
              <a:t>	</a:t>
            </a:r>
            <a:r>
              <a:rPr lang="en-GB" sz="2800">
                <a:solidFill>
                  <a:srgbClr val="00264c"/>
                </a:solidFill>
                <a:latin typeface="Times New Roman"/>
                <a:ea typeface="Microsoft YaHei"/>
              </a:rPr>
              <a:t>	</a:t>
            </a:r>
            <a:r>
              <a:rPr lang="en-GB" sz="2400">
                <a:solidFill>
                  <a:srgbClr val="00264c"/>
                </a:solidFill>
                <a:latin typeface="Times New Roman"/>
                <a:ea typeface="Microsoft YaHei"/>
              </a:rPr>
              <a:t>repeating the regular expression R zero or more times</a:t>
            </a:r>
            <a:endParaRPr/>
          </a:p>
          <a:p>
            <a:pPr>
              <a:lnSpc>
                <a:spcPct val="100000"/>
              </a:lnSpc>
            </a:pPr>
            <a:r>
              <a:rPr lang="en-GB" sz="2400">
                <a:solidFill>
                  <a:srgbClr val="00264c"/>
                </a:solidFill>
                <a:latin typeface="Times New Roman"/>
                <a:ea typeface="Microsoft YaHei"/>
              </a:rPr>
              <a:t>	</a:t>
            </a:r>
            <a:r>
              <a:rPr lang="en-GB" sz="2400">
                <a:solidFill>
                  <a:srgbClr val="00264c"/>
                </a:solidFill>
                <a:latin typeface="Times New Roman"/>
                <a:ea typeface="Microsoft YaHei"/>
              </a:rPr>
              <a:t>E.g., [0-9]* matches the empty string and any digit sequence</a:t>
            </a:r>
            <a:endParaRPr/>
          </a:p>
          <a:p>
            <a:pPr>
              <a:lnSpc>
                <a:spcPct val="100000"/>
              </a:lnSpc>
            </a:pPr>
            <a:endParaRPr/>
          </a:p>
          <a:p>
            <a:pPr>
              <a:lnSpc>
                <a:spcPct val="100000"/>
              </a:lnSpc>
            </a:pPr>
            <a:r>
              <a:rPr lang="en-GB" sz="2800">
                <a:solidFill>
                  <a:srgbClr val="00264c"/>
                </a:solidFill>
                <a:latin typeface="Times New Roman"/>
                <a:ea typeface="Microsoft YaHei"/>
              </a:rPr>
              <a:t>R+</a:t>
            </a:r>
            <a:r>
              <a:rPr lang="en-GB" sz="2800">
                <a:solidFill>
                  <a:srgbClr val="00264c"/>
                </a:solidFill>
                <a:latin typeface="Times New Roman"/>
                <a:ea typeface="Microsoft YaHei"/>
              </a:rPr>
              <a:t>	</a:t>
            </a:r>
            <a:r>
              <a:rPr lang="en-GB" sz="2800">
                <a:solidFill>
                  <a:srgbClr val="00264c"/>
                </a:solidFill>
                <a:latin typeface="Times New Roman"/>
                <a:ea typeface="Microsoft YaHei"/>
              </a:rPr>
              <a:t>	</a:t>
            </a:r>
            <a:r>
              <a:rPr lang="en-GB" sz="2800">
                <a:solidFill>
                  <a:srgbClr val="00264c"/>
                </a:solidFill>
                <a:latin typeface="Times New Roman"/>
                <a:ea typeface="Microsoft YaHei"/>
              </a:rPr>
              <a:t> </a:t>
            </a:r>
            <a:r>
              <a:rPr lang="en-GB" sz="2800">
                <a:solidFill>
                  <a:srgbClr val="00264c"/>
                </a:solidFill>
                <a:latin typeface="Times New Roman"/>
                <a:ea typeface="Microsoft YaHei"/>
              </a:rPr>
              <a:t>	</a:t>
            </a:r>
            <a:r>
              <a:rPr lang="en-GB" sz="2400">
                <a:solidFill>
                  <a:srgbClr val="00264c"/>
                </a:solidFill>
                <a:latin typeface="Times New Roman"/>
                <a:ea typeface="Microsoft YaHei"/>
              </a:rPr>
              <a:t>repeating R one or more times</a:t>
            </a:r>
            <a:endParaRPr/>
          </a:p>
          <a:p>
            <a:pPr>
              <a:lnSpc>
                <a:spcPct val="100000"/>
              </a:lnSpc>
            </a:pPr>
            <a:r>
              <a:rPr lang="en-GB" sz="2800">
                <a:solidFill>
                  <a:srgbClr val="00264c"/>
                </a:solidFill>
                <a:latin typeface="Times New Roman"/>
                <a:ea typeface="Microsoft YaHei"/>
              </a:rPr>
              <a:t>	</a:t>
            </a:r>
            <a:r>
              <a:rPr lang="en-GB" sz="2800">
                <a:solidFill>
                  <a:srgbClr val="00264c"/>
                </a:solidFill>
                <a:latin typeface="Times New Roman"/>
                <a:ea typeface="Microsoft YaHei"/>
              </a:rPr>
              <a:t>	</a:t>
            </a:r>
            <a:r>
              <a:rPr lang="en-GB" sz="2800">
                <a:solidFill>
                  <a:srgbClr val="00264c"/>
                </a:solidFill>
                <a:latin typeface="Times New Roman"/>
                <a:ea typeface="Microsoft YaHei"/>
              </a:rPr>
              <a:t>	</a:t>
            </a:r>
            <a:r>
              <a:rPr lang="en-GB" sz="2800">
                <a:solidFill>
                  <a:srgbClr val="00264c"/>
                </a:solidFill>
                <a:latin typeface="Times New Roman"/>
                <a:ea typeface="Microsoft YaHei"/>
              </a:rPr>
              <a:t>	</a:t>
            </a:r>
            <a:r>
              <a:rPr lang="en-GB" sz="2000">
                <a:solidFill>
                  <a:srgbClr val="00264c"/>
                </a:solidFill>
                <a:latin typeface="Times New Roman"/>
                <a:ea typeface="Microsoft YaHei"/>
              </a:rPr>
              <a:t>Equivalent to the regular expression R R*</a:t>
            </a: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2" name="TextShape 1"/>
          <p:cNvSpPr txBox="1"/>
          <p:nvPr/>
        </p:nvSpPr>
        <p:spPr>
          <a:xfrm>
            <a:off x="7162920" y="6248520"/>
            <a:ext cx="1904760" cy="456840"/>
          </a:xfrm>
          <a:prstGeom prst="rect">
            <a:avLst/>
          </a:prstGeom>
        </p:spPr>
        <p:txBody>
          <a:bodyPr lIns="90000" rIns="90000" tIns="46800" bIns="46800" anchor="ctr" anchorCtr="1"/>
          <a:p>
            <a:pPr>
              <a:lnSpc>
                <a:spcPct val="100000"/>
              </a:lnSpc>
            </a:pPr>
            <a:r>
              <a:rPr lang="en-US" sz="1200">
                <a:solidFill>
                  <a:srgbClr val="808080"/>
                </a:solidFill>
                <a:latin typeface="Arial"/>
                <a:ea typeface="Microsoft YaHei"/>
              </a:rPr>
              <a:t>slide </a:t>
            </a:r>
            <a:fld id="{4E5A1852-BAAF-4BD1-80EA-CC73957D1289}" type="slidenum">
              <a:rPr lang="en-US" sz="1200">
                <a:solidFill>
                  <a:srgbClr val="808080"/>
                </a:solidFill>
                <a:latin typeface="Arial"/>
                <a:ea typeface="Microsoft YaHei"/>
              </a:rPr>
              <a:t>&lt;number&gt;</a:t>
            </a:fld>
            <a:endParaRPr/>
          </a:p>
        </p:txBody>
      </p:sp>
      <p:sp>
        <p:nvSpPr>
          <p:cNvPr id="163" name="TextShape 2"/>
          <p:cNvSpPr txBox="1"/>
          <p:nvPr/>
        </p:nvSpPr>
        <p:spPr>
          <a:xfrm>
            <a:off x="1066680" y="304920"/>
            <a:ext cx="7768800" cy="1139400"/>
          </a:xfrm>
          <a:prstGeom prst="rect">
            <a:avLst/>
          </a:prstGeom>
        </p:spPr>
        <p:txBody>
          <a:bodyPr lIns="90000" rIns="90000" tIns="46800" bIns="46800" anchor="b"/>
          <a:p>
            <a:pPr>
              <a:lnSpc>
                <a:spcPct val="100000"/>
              </a:lnSpc>
            </a:pPr>
            <a:r>
              <a:rPr lang="en-GB" sz="4400">
                <a:solidFill>
                  <a:srgbClr val="333333"/>
                </a:solidFill>
                <a:latin typeface="Times New Roman"/>
                <a:ea typeface="Microsoft YaHei"/>
              </a:rPr>
              <a:t>RE Syntax in Lex/Flex</a:t>
            </a:r>
            <a:r>
              <a:rPr lang="en-GB" sz="4400">
                <a:solidFill>
                  <a:srgbClr val="333333"/>
                </a:solidFill>
                <a:latin typeface="Times New Roman"/>
                <a:ea typeface="Microsoft YaHei"/>
              </a:rPr>
              <a:t>
</a:t>
            </a:r>
            <a:r>
              <a:rPr lang="en-GB" sz="2800">
                <a:solidFill>
                  <a:srgbClr val="333333"/>
                </a:solidFill>
                <a:latin typeface="Times New Roman"/>
                <a:ea typeface="Microsoft YaHei"/>
              </a:rPr>
              <a:t>http://flex.sourceforge.net/manual/Patterns.html</a:t>
            </a:r>
            <a:endParaRPr/>
          </a:p>
        </p:txBody>
      </p:sp>
      <p:sp>
        <p:nvSpPr>
          <p:cNvPr id="164" name="TextShape 3"/>
          <p:cNvSpPr txBox="1"/>
          <p:nvPr/>
        </p:nvSpPr>
        <p:spPr>
          <a:xfrm>
            <a:off x="228600" y="1905120"/>
            <a:ext cx="8610120" cy="4647960"/>
          </a:xfrm>
          <a:prstGeom prst="rect">
            <a:avLst/>
          </a:prstGeom>
        </p:spPr>
        <p:txBody>
          <a:bodyPr lIns="90000" rIns="90000" tIns="46800" bIns="46800"/>
          <a:p>
            <a:pPr>
              <a:lnSpc>
                <a:spcPct val="100000"/>
              </a:lnSpc>
            </a:pPr>
            <a:r>
              <a:rPr lang="en-GB" sz="2800">
                <a:solidFill>
                  <a:srgbClr val="00264c"/>
                </a:solidFill>
                <a:latin typeface="Times New Roman"/>
                <a:ea typeface="Microsoft YaHei"/>
              </a:rPr>
              <a:t>‘</a:t>
            </a:r>
            <a:r>
              <a:rPr lang="en-GB" sz="2800">
                <a:solidFill>
                  <a:srgbClr val="00264c"/>
                </a:solidFill>
                <a:latin typeface="Times New Roman"/>
                <a:ea typeface="Microsoft YaHei"/>
              </a:rPr>
              <a:t>x’</a:t>
            </a:r>
            <a:r>
              <a:rPr lang="en-GB" sz="2800">
                <a:solidFill>
                  <a:srgbClr val="00264c"/>
                </a:solidFill>
                <a:latin typeface="Times New Roman"/>
                <a:ea typeface="Microsoft YaHei"/>
              </a:rPr>
              <a:t>	</a:t>
            </a:r>
            <a:r>
              <a:rPr lang="en-GB" sz="2800">
                <a:solidFill>
                  <a:srgbClr val="00264c"/>
                </a:solidFill>
                <a:latin typeface="Times New Roman"/>
                <a:ea typeface="Microsoft YaHei"/>
              </a:rPr>
              <a:t>	</a:t>
            </a:r>
            <a:r>
              <a:rPr lang="en-GB" sz="2800">
                <a:solidFill>
                  <a:srgbClr val="00264c"/>
                </a:solidFill>
                <a:latin typeface="Times New Roman"/>
                <a:ea typeface="Microsoft YaHei"/>
              </a:rPr>
              <a:t>	</a:t>
            </a:r>
            <a:r>
              <a:rPr lang="en-GB" sz="2400">
                <a:solidFill>
                  <a:srgbClr val="00264c"/>
                </a:solidFill>
                <a:latin typeface="Times New Roman"/>
                <a:ea typeface="Microsoft YaHei"/>
              </a:rPr>
              <a:t>match the character 'x' </a:t>
            </a:r>
            <a:endParaRPr/>
          </a:p>
          <a:p>
            <a:pPr>
              <a:lnSpc>
                <a:spcPct val="100000"/>
              </a:lnSpc>
            </a:pPr>
            <a:r>
              <a:rPr lang="en-GB" sz="2800">
                <a:solidFill>
                  <a:srgbClr val="00264c"/>
                </a:solidFill>
                <a:latin typeface="Times New Roman"/>
                <a:ea typeface="Microsoft YaHei"/>
              </a:rPr>
              <a:t>‘</a:t>
            </a:r>
            <a:r>
              <a:rPr lang="en-GB" sz="2800">
                <a:solidFill>
                  <a:srgbClr val="00264c"/>
                </a:solidFill>
                <a:latin typeface="Times New Roman"/>
                <a:ea typeface="Microsoft YaHei"/>
              </a:rPr>
              <a:t>.’</a:t>
            </a:r>
            <a:r>
              <a:rPr lang="en-GB" sz="2800">
                <a:solidFill>
                  <a:srgbClr val="00264c"/>
                </a:solidFill>
                <a:latin typeface="Times New Roman"/>
                <a:ea typeface="Microsoft YaHei"/>
              </a:rPr>
              <a:t>	</a:t>
            </a:r>
            <a:r>
              <a:rPr lang="en-GB" sz="2800">
                <a:solidFill>
                  <a:srgbClr val="00264c"/>
                </a:solidFill>
                <a:latin typeface="Times New Roman"/>
                <a:ea typeface="Microsoft YaHei"/>
              </a:rPr>
              <a:t>	</a:t>
            </a:r>
            <a:r>
              <a:rPr lang="en-GB" sz="2800">
                <a:solidFill>
                  <a:srgbClr val="00264c"/>
                </a:solidFill>
                <a:latin typeface="Times New Roman"/>
                <a:ea typeface="Microsoft YaHei"/>
              </a:rPr>
              <a:t>	</a:t>
            </a:r>
            <a:r>
              <a:rPr lang="en-GB" sz="2800">
                <a:solidFill>
                  <a:srgbClr val="00264c"/>
                </a:solidFill>
                <a:latin typeface="Times New Roman"/>
                <a:ea typeface="Microsoft YaHei"/>
              </a:rPr>
              <a:t>	</a:t>
            </a:r>
            <a:r>
              <a:rPr lang="en-GB" sz="2400">
                <a:solidFill>
                  <a:srgbClr val="00264c"/>
                </a:solidFill>
                <a:latin typeface="Times New Roman"/>
                <a:ea typeface="Microsoft YaHei"/>
              </a:rPr>
              <a:t>any character (byte) except newline</a:t>
            </a:r>
            <a:endParaRPr/>
          </a:p>
          <a:p>
            <a:pPr>
              <a:lnSpc>
                <a:spcPct val="100000"/>
              </a:lnSpc>
            </a:pPr>
            <a:r>
              <a:rPr lang="en-GB" sz="2800">
                <a:solidFill>
                  <a:srgbClr val="00264c"/>
                </a:solidFill>
                <a:latin typeface="Times New Roman"/>
                <a:ea typeface="Microsoft YaHei"/>
              </a:rPr>
              <a:t>‘</a:t>
            </a:r>
            <a:r>
              <a:rPr lang="en-GB" sz="2800">
                <a:solidFill>
                  <a:srgbClr val="00264c"/>
                </a:solidFill>
                <a:latin typeface="Times New Roman"/>
                <a:ea typeface="Microsoft YaHei"/>
              </a:rPr>
              <a:t>[xyz]’</a:t>
            </a:r>
            <a:r>
              <a:rPr lang="en-GB" sz="2800">
                <a:solidFill>
                  <a:srgbClr val="00264c"/>
                </a:solidFill>
                <a:latin typeface="Times New Roman"/>
                <a:ea typeface="Microsoft YaHei"/>
              </a:rPr>
              <a:t>	</a:t>
            </a:r>
            <a:r>
              <a:rPr lang="en-GB" sz="2400">
                <a:solidFill>
                  <a:srgbClr val="00264c"/>
                </a:solidFill>
                <a:latin typeface="Times New Roman"/>
                <a:ea typeface="Microsoft YaHei"/>
              </a:rPr>
              <a:t>a </a:t>
            </a:r>
            <a:r>
              <a:rPr i="1" lang="en-GB" sz="2400">
                <a:solidFill>
                  <a:srgbClr val="00264c"/>
                </a:solidFill>
                <a:latin typeface="Times New Roman"/>
                <a:ea typeface="Microsoft YaHei"/>
              </a:rPr>
              <a:t>character class</a:t>
            </a:r>
            <a:r>
              <a:rPr lang="en-GB" sz="2400">
                <a:solidFill>
                  <a:srgbClr val="00264c"/>
                </a:solidFill>
                <a:latin typeface="Times New Roman"/>
                <a:ea typeface="Microsoft YaHei"/>
              </a:rPr>
              <a:t>; in this case, the pattern matches </a:t>
            </a:r>
            <a:r>
              <a:rPr lang="en-GB" sz="2400">
                <a:solidFill>
                  <a:srgbClr val="00264c"/>
                </a:solidFill>
                <a:latin typeface="Times New Roman"/>
                <a:ea typeface="Microsoft YaHei"/>
              </a:rPr>
              <a:t>	</a:t>
            </a:r>
            <a:r>
              <a:rPr lang="en-GB" sz="2400">
                <a:solidFill>
                  <a:srgbClr val="00264c"/>
                </a:solidFill>
                <a:latin typeface="Times New Roman"/>
                <a:ea typeface="Microsoft YaHei"/>
              </a:rPr>
              <a:t>	</a:t>
            </a:r>
            <a:r>
              <a:rPr lang="en-GB" sz="2400">
                <a:solidFill>
                  <a:srgbClr val="00264c"/>
                </a:solidFill>
                <a:latin typeface="Times New Roman"/>
                <a:ea typeface="Microsoft YaHei"/>
              </a:rPr>
              <a:t>	</a:t>
            </a:r>
            <a:r>
              <a:rPr lang="en-GB" sz="2400">
                <a:solidFill>
                  <a:srgbClr val="00264c"/>
                </a:solidFill>
                <a:latin typeface="Times New Roman"/>
                <a:ea typeface="Microsoft YaHei"/>
              </a:rPr>
              <a:t>	</a:t>
            </a:r>
            <a:r>
              <a:rPr lang="en-GB" sz="2400">
                <a:solidFill>
                  <a:srgbClr val="00264c"/>
                </a:solidFill>
                <a:latin typeface="Times New Roman"/>
                <a:ea typeface="Microsoft YaHei"/>
              </a:rPr>
              <a:t>	</a:t>
            </a:r>
            <a:r>
              <a:rPr lang="en-GB" sz="2400">
                <a:solidFill>
                  <a:srgbClr val="00264c"/>
                </a:solidFill>
                <a:latin typeface="Times New Roman"/>
                <a:ea typeface="Microsoft YaHei"/>
              </a:rPr>
              <a:t>either an 'x', a 'y', or a 'z'</a:t>
            </a:r>
            <a:endParaRPr/>
          </a:p>
          <a:p>
            <a:pPr>
              <a:lnSpc>
                <a:spcPct val="100000"/>
              </a:lnSpc>
            </a:pPr>
            <a:r>
              <a:rPr lang="en-GB" sz="2800">
                <a:solidFill>
                  <a:srgbClr val="00264c"/>
                </a:solidFill>
                <a:latin typeface="Times New Roman"/>
                <a:ea typeface="Microsoft YaHei"/>
              </a:rPr>
              <a:t>‘</a:t>
            </a:r>
            <a:r>
              <a:rPr lang="en-GB" sz="2800">
                <a:solidFill>
                  <a:srgbClr val="00264c"/>
                </a:solidFill>
                <a:latin typeface="Times New Roman"/>
                <a:ea typeface="Microsoft YaHei"/>
              </a:rPr>
              <a:t>[abj-oZ]’</a:t>
            </a:r>
            <a:r>
              <a:rPr lang="en-GB" sz="2800">
                <a:solidFill>
                  <a:srgbClr val="00264c"/>
                </a:solidFill>
                <a:latin typeface="Times New Roman"/>
                <a:ea typeface="Microsoft YaHei"/>
              </a:rPr>
              <a:t>	</a:t>
            </a:r>
            <a:r>
              <a:rPr lang="en-GB" sz="2400">
                <a:solidFill>
                  <a:srgbClr val="00264c"/>
                </a:solidFill>
                <a:latin typeface="Times New Roman"/>
                <a:ea typeface="Microsoft YaHei"/>
              </a:rPr>
              <a:t>a "character class" with a range in it; matches </a:t>
            </a:r>
            <a:r>
              <a:rPr lang="en-GB" sz="2400">
                <a:solidFill>
                  <a:srgbClr val="00264c"/>
                </a:solidFill>
                <a:latin typeface="Times New Roman"/>
                <a:ea typeface="Microsoft YaHei"/>
              </a:rPr>
              <a:t>	</a:t>
            </a:r>
            <a:r>
              <a:rPr lang="en-GB" sz="2400">
                <a:solidFill>
                  <a:srgbClr val="00264c"/>
                </a:solidFill>
                <a:latin typeface="Times New Roman"/>
                <a:ea typeface="Microsoft YaHei"/>
              </a:rPr>
              <a:t>	</a:t>
            </a:r>
            <a:r>
              <a:rPr lang="en-GB" sz="2400">
                <a:solidFill>
                  <a:srgbClr val="00264c"/>
                </a:solidFill>
                <a:latin typeface="Times New Roman"/>
                <a:ea typeface="Microsoft YaHei"/>
              </a:rPr>
              <a:t>	</a:t>
            </a:r>
            <a:r>
              <a:rPr lang="en-GB" sz="2400">
                <a:solidFill>
                  <a:srgbClr val="00264c"/>
                </a:solidFill>
                <a:latin typeface="Times New Roman"/>
                <a:ea typeface="Microsoft YaHei"/>
              </a:rPr>
              <a:t>	</a:t>
            </a:r>
            <a:r>
              <a:rPr lang="en-GB" sz="2400">
                <a:solidFill>
                  <a:srgbClr val="00264c"/>
                </a:solidFill>
                <a:latin typeface="Times New Roman"/>
                <a:ea typeface="Microsoft YaHei"/>
              </a:rPr>
              <a:t>	</a:t>
            </a:r>
            <a:r>
              <a:rPr lang="en-GB" sz="2400">
                <a:solidFill>
                  <a:srgbClr val="00264c"/>
                </a:solidFill>
                <a:latin typeface="Times New Roman"/>
                <a:ea typeface="Microsoft YaHei"/>
              </a:rPr>
              <a:t>	</a:t>
            </a:r>
            <a:r>
              <a:rPr lang="en-GB" sz="2400">
                <a:solidFill>
                  <a:srgbClr val="00264c"/>
                </a:solidFill>
                <a:latin typeface="Times New Roman"/>
                <a:ea typeface="Microsoft YaHei"/>
              </a:rPr>
              <a:t>an 'a', a 'b', any letter from 'j' through 'o', or a 'Z'</a:t>
            </a:r>
            <a:endParaRPr/>
          </a:p>
          <a:p>
            <a:pPr>
              <a:lnSpc>
                <a:spcPct val="100000"/>
              </a:lnSpc>
            </a:pPr>
            <a:r>
              <a:rPr lang="en-GB" sz="2800">
                <a:solidFill>
                  <a:srgbClr val="00264c"/>
                </a:solidFill>
                <a:latin typeface="Times New Roman"/>
                <a:ea typeface="Microsoft YaHei"/>
              </a:rPr>
              <a:t>‘</a:t>
            </a:r>
            <a:r>
              <a:rPr lang="en-GB" sz="2800">
                <a:solidFill>
                  <a:srgbClr val="00264c"/>
                </a:solidFill>
                <a:latin typeface="Times New Roman"/>
                <a:ea typeface="Microsoft YaHei"/>
              </a:rPr>
              <a:t>[^A-Z]’</a:t>
            </a:r>
            <a:r>
              <a:rPr lang="en-GB" sz="2800">
                <a:solidFill>
                  <a:srgbClr val="00264c"/>
                </a:solidFill>
                <a:latin typeface="Times New Roman"/>
                <a:ea typeface="Microsoft YaHei"/>
              </a:rPr>
              <a:t>	</a:t>
            </a:r>
            <a:r>
              <a:rPr lang="en-GB" sz="2800">
                <a:solidFill>
                  <a:srgbClr val="00264c"/>
                </a:solidFill>
                <a:latin typeface="Times New Roman"/>
                <a:ea typeface="Microsoft YaHei"/>
              </a:rPr>
              <a:t>	</a:t>
            </a:r>
            <a:r>
              <a:rPr lang="en-GB" sz="2400">
                <a:solidFill>
                  <a:srgbClr val="00264c"/>
                </a:solidFill>
                <a:latin typeface="Times New Roman"/>
                <a:ea typeface="Microsoft YaHei"/>
              </a:rPr>
              <a:t>a "negated character class", i.e., any character but </a:t>
            </a:r>
            <a:r>
              <a:rPr lang="en-GB" sz="2400">
                <a:solidFill>
                  <a:srgbClr val="00264c"/>
                </a:solidFill>
                <a:latin typeface="Times New Roman"/>
                <a:ea typeface="Microsoft YaHei"/>
              </a:rPr>
              <a:t>	</a:t>
            </a:r>
            <a:r>
              <a:rPr lang="en-GB" sz="2400">
                <a:solidFill>
                  <a:srgbClr val="00264c"/>
                </a:solidFill>
                <a:latin typeface="Times New Roman"/>
                <a:ea typeface="Microsoft YaHei"/>
              </a:rPr>
              <a:t>	</a:t>
            </a:r>
            <a:r>
              <a:rPr lang="en-GB" sz="2400">
                <a:solidFill>
                  <a:srgbClr val="00264c"/>
                </a:solidFill>
                <a:latin typeface="Times New Roman"/>
                <a:ea typeface="Microsoft YaHei"/>
              </a:rPr>
              <a:t>	</a:t>
            </a:r>
            <a:r>
              <a:rPr lang="en-GB" sz="2400">
                <a:solidFill>
                  <a:srgbClr val="00264c"/>
                </a:solidFill>
                <a:latin typeface="Times New Roman"/>
                <a:ea typeface="Microsoft YaHei"/>
              </a:rPr>
              <a:t>	</a:t>
            </a:r>
            <a:r>
              <a:rPr lang="en-GB" sz="2400">
                <a:solidFill>
                  <a:srgbClr val="00264c"/>
                </a:solidFill>
                <a:latin typeface="Times New Roman"/>
                <a:ea typeface="Microsoft YaHei"/>
              </a:rPr>
              <a:t>	</a:t>
            </a:r>
            <a:r>
              <a:rPr lang="en-GB" sz="2400">
                <a:solidFill>
                  <a:srgbClr val="00264c"/>
                </a:solidFill>
                <a:latin typeface="Times New Roman"/>
                <a:ea typeface="Microsoft YaHei"/>
              </a:rPr>
              <a:t>those in the class. In this case, any character </a:t>
            </a:r>
            <a:r>
              <a:rPr lang="en-GB" sz="2400">
                <a:solidFill>
                  <a:srgbClr val="00264c"/>
                </a:solidFill>
                <a:latin typeface="Times New Roman"/>
                <a:ea typeface="Microsoft YaHei"/>
              </a:rPr>
              <a:t>	</a:t>
            </a:r>
            <a:r>
              <a:rPr lang="en-GB" sz="2400">
                <a:solidFill>
                  <a:srgbClr val="00264c"/>
                </a:solidFill>
                <a:latin typeface="Times New Roman"/>
                <a:ea typeface="Microsoft YaHei"/>
              </a:rPr>
              <a:t>	</a:t>
            </a:r>
            <a:r>
              <a:rPr lang="en-GB" sz="2400">
                <a:solidFill>
                  <a:srgbClr val="00264c"/>
                </a:solidFill>
                <a:latin typeface="Times New Roman"/>
                <a:ea typeface="Microsoft YaHei"/>
              </a:rPr>
              <a:t>	</a:t>
            </a:r>
            <a:r>
              <a:rPr lang="en-GB" sz="2400">
                <a:solidFill>
                  <a:srgbClr val="00264c"/>
                </a:solidFill>
                <a:latin typeface="Times New Roman"/>
                <a:ea typeface="Microsoft YaHei"/>
              </a:rPr>
              <a:t>	</a:t>
            </a:r>
            <a:r>
              <a:rPr lang="en-GB" sz="2400">
                <a:solidFill>
                  <a:srgbClr val="00264c"/>
                </a:solidFill>
                <a:latin typeface="Times New Roman"/>
                <a:ea typeface="Microsoft YaHei"/>
              </a:rPr>
              <a:t>	</a:t>
            </a:r>
            <a:r>
              <a:rPr lang="en-GB" sz="2400">
                <a:solidFill>
                  <a:srgbClr val="00264c"/>
                </a:solidFill>
                <a:latin typeface="Times New Roman"/>
                <a:ea typeface="Microsoft YaHei"/>
              </a:rPr>
              <a:t>	</a:t>
            </a:r>
            <a:r>
              <a:rPr lang="en-GB" sz="2400">
                <a:solidFill>
                  <a:srgbClr val="00264c"/>
                </a:solidFill>
                <a:latin typeface="Times New Roman"/>
                <a:ea typeface="Microsoft YaHei"/>
              </a:rPr>
              <a:t>	</a:t>
            </a:r>
            <a:r>
              <a:rPr lang="en-GB" sz="2400">
                <a:solidFill>
                  <a:srgbClr val="00264c"/>
                </a:solidFill>
                <a:latin typeface="Times New Roman"/>
                <a:ea typeface="Microsoft YaHei"/>
              </a:rPr>
              <a:t>EXCEPT an uppercase letter. </a:t>
            </a:r>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5" name="TextShape 1"/>
          <p:cNvSpPr txBox="1"/>
          <p:nvPr/>
        </p:nvSpPr>
        <p:spPr>
          <a:xfrm>
            <a:off x="7162920" y="6248520"/>
            <a:ext cx="1904760" cy="456840"/>
          </a:xfrm>
          <a:prstGeom prst="rect">
            <a:avLst/>
          </a:prstGeom>
        </p:spPr>
        <p:txBody>
          <a:bodyPr lIns="90000" rIns="90000" tIns="46800" bIns="46800" anchor="ctr" anchorCtr="1"/>
          <a:p>
            <a:pPr>
              <a:lnSpc>
                <a:spcPct val="100000"/>
              </a:lnSpc>
            </a:pPr>
            <a:r>
              <a:rPr lang="en-US" sz="1200">
                <a:solidFill>
                  <a:srgbClr val="808080"/>
                </a:solidFill>
                <a:latin typeface="Arial"/>
                <a:ea typeface="Microsoft YaHei"/>
              </a:rPr>
              <a:t>slide </a:t>
            </a:r>
            <a:fld id="{AE9B8CB6-0A91-480A-AFBC-9BCB1385CD80}" type="slidenum">
              <a:rPr lang="en-US" sz="1200">
                <a:solidFill>
                  <a:srgbClr val="808080"/>
                </a:solidFill>
                <a:latin typeface="Arial"/>
                <a:ea typeface="Microsoft YaHei"/>
              </a:rPr>
              <a:t>&lt;number&gt;</a:t>
            </a:fld>
            <a:endParaRPr/>
          </a:p>
        </p:txBody>
      </p:sp>
      <p:sp>
        <p:nvSpPr>
          <p:cNvPr id="166" name="TextShape 2"/>
          <p:cNvSpPr txBox="1"/>
          <p:nvPr/>
        </p:nvSpPr>
        <p:spPr>
          <a:xfrm>
            <a:off x="1066680" y="304920"/>
            <a:ext cx="7768800" cy="1139400"/>
          </a:xfrm>
          <a:prstGeom prst="rect">
            <a:avLst/>
          </a:prstGeom>
        </p:spPr>
        <p:txBody>
          <a:bodyPr lIns="90000" rIns="90000" tIns="46800" bIns="46800" anchor="b"/>
          <a:p>
            <a:pPr>
              <a:lnSpc>
                <a:spcPct val="100000"/>
              </a:lnSpc>
            </a:pPr>
            <a:r>
              <a:rPr lang="en-GB" sz="4400">
                <a:solidFill>
                  <a:srgbClr val="333333"/>
                </a:solidFill>
                <a:latin typeface="Times New Roman"/>
                <a:ea typeface="Microsoft YaHei"/>
              </a:rPr>
              <a:t>RE Syntax in Lex/Flex</a:t>
            </a:r>
            <a:r>
              <a:rPr lang="en-GB" sz="4400">
                <a:solidFill>
                  <a:srgbClr val="333333"/>
                </a:solidFill>
                <a:latin typeface="Times New Roman"/>
                <a:ea typeface="Microsoft YaHei"/>
              </a:rPr>
              <a:t>
</a:t>
            </a:r>
            <a:r>
              <a:rPr lang="en-GB" sz="2800">
                <a:solidFill>
                  <a:srgbClr val="333333"/>
                </a:solidFill>
                <a:latin typeface="Times New Roman"/>
                <a:ea typeface="Microsoft YaHei"/>
              </a:rPr>
              <a:t>http://flex.sourceforge.net/manual/Patterns.html</a:t>
            </a:r>
            <a:endParaRPr/>
          </a:p>
        </p:txBody>
      </p:sp>
      <p:sp>
        <p:nvSpPr>
          <p:cNvPr id="167" name="TextShape 3"/>
          <p:cNvSpPr txBox="1"/>
          <p:nvPr/>
        </p:nvSpPr>
        <p:spPr>
          <a:xfrm>
            <a:off x="457200" y="1752480"/>
            <a:ext cx="8381520" cy="4647960"/>
          </a:xfrm>
          <a:prstGeom prst="rect">
            <a:avLst/>
          </a:prstGeom>
        </p:spPr>
        <p:txBody>
          <a:bodyPr lIns="90000" rIns="90000" tIns="46800" bIns="46800"/>
          <a:p>
            <a:pPr>
              <a:lnSpc>
                <a:spcPct val="100000"/>
              </a:lnSpc>
            </a:pPr>
            <a:r>
              <a:rPr lang="en-GB" sz="2800">
                <a:solidFill>
                  <a:srgbClr val="00264c"/>
                </a:solidFill>
                <a:latin typeface="Times New Roman"/>
                <a:ea typeface="Microsoft YaHei"/>
              </a:rPr>
              <a:t>‘</a:t>
            </a:r>
            <a:r>
              <a:rPr lang="en-GB" sz="2800">
                <a:solidFill>
                  <a:srgbClr val="00264c"/>
                </a:solidFill>
                <a:latin typeface="Times New Roman"/>
                <a:ea typeface="Microsoft YaHei"/>
              </a:rPr>
              <a:t>[^A-Z\n]’</a:t>
            </a:r>
            <a:r>
              <a:rPr lang="en-GB" sz="2800">
                <a:solidFill>
                  <a:srgbClr val="00264c"/>
                </a:solidFill>
                <a:latin typeface="Times New Roman"/>
                <a:ea typeface="Microsoft YaHei"/>
              </a:rPr>
              <a:t>	</a:t>
            </a:r>
            <a:r>
              <a:rPr lang="en-GB" sz="2800">
                <a:solidFill>
                  <a:srgbClr val="00264c"/>
                </a:solidFill>
                <a:latin typeface="Times New Roman"/>
                <a:ea typeface="Microsoft YaHei"/>
              </a:rPr>
              <a:t>	</a:t>
            </a:r>
            <a:r>
              <a:rPr lang="en-GB" sz="2400">
                <a:solidFill>
                  <a:srgbClr val="00264c"/>
                </a:solidFill>
                <a:latin typeface="Times New Roman"/>
                <a:ea typeface="Microsoft YaHei"/>
              </a:rPr>
              <a:t>any character EXCEPT an uppercase letter </a:t>
            </a:r>
            <a:r>
              <a:rPr lang="en-GB" sz="2400">
                <a:solidFill>
                  <a:srgbClr val="00264c"/>
                </a:solidFill>
                <a:latin typeface="Times New Roman"/>
                <a:ea typeface="Microsoft YaHei"/>
              </a:rPr>
              <a:t>	</a:t>
            </a:r>
            <a:r>
              <a:rPr lang="en-GB" sz="2400">
                <a:solidFill>
                  <a:srgbClr val="00264c"/>
                </a:solidFill>
                <a:latin typeface="Times New Roman"/>
                <a:ea typeface="Microsoft YaHei"/>
              </a:rPr>
              <a:t>	</a:t>
            </a:r>
            <a:r>
              <a:rPr lang="en-GB" sz="2400">
                <a:solidFill>
                  <a:srgbClr val="00264c"/>
                </a:solidFill>
                <a:latin typeface="Times New Roman"/>
                <a:ea typeface="Microsoft YaHei"/>
              </a:rPr>
              <a:t>	</a:t>
            </a:r>
            <a:r>
              <a:rPr lang="en-GB" sz="2400">
                <a:solidFill>
                  <a:srgbClr val="00264c"/>
                </a:solidFill>
                <a:latin typeface="Times New Roman"/>
                <a:ea typeface="Microsoft YaHei"/>
              </a:rPr>
              <a:t>	</a:t>
            </a:r>
            <a:r>
              <a:rPr lang="en-GB" sz="2400">
                <a:solidFill>
                  <a:srgbClr val="00264c"/>
                </a:solidFill>
                <a:latin typeface="Times New Roman"/>
                <a:ea typeface="Microsoft YaHei"/>
              </a:rPr>
              <a:t>	</a:t>
            </a:r>
            <a:r>
              <a:rPr lang="en-GB" sz="2400">
                <a:solidFill>
                  <a:srgbClr val="00264c"/>
                </a:solidFill>
                <a:latin typeface="Times New Roman"/>
                <a:ea typeface="Microsoft YaHei"/>
              </a:rPr>
              <a:t>	</a:t>
            </a:r>
            <a:r>
              <a:rPr lang="en-GB" sz="2400">
                <a:solidFill>
                  <a:srgbClr val="00264c"/>
                </a:solidFill>
                <a:latin typeface="Times New Roman"/>
                <a:ea typeface="Microsoft YaHei"/>
              </a:rPr>
              <a:t>or a newline</a:t>
            </a:r>
            <a:endParaRPr/>
          </a:p>
          <a:p>
            <a:pPr>
              <a:lnSpc>
                <a:spcPct val="100000"/>
              </a:lnSpc>
            </a:pPr>
            <a:r>
              <a:rPr lang="en-GB" sz="2800">
                <a:solidFill>
                  <a:srgbClr val="00264c"/>
                </a:solidFill>
                <a:latin typeface="Times New Roman"/>
                <a:ea typeface="Microsoft YaHei"/>
              </a:rPr>
              <a:t>‘</a:t>
            </a:r>
            <a:r>
              <a:rPr lang="en-GB" sz="2800">
                <a:solidFill>
                  <a:srgbClr val="00264c"/>
                </a:solidFill>
                <a:latin typeface="Times New Roman"/>
                <a:ea typeface="Microsoft YaHei"/>
              </a:rPr>
              <a:t>[a-z]{-}[aeiou]’</a:t>
            </a:r>
            <a:r>
              <a:rPr lang="en-GB" sz="2800">
                <a:solidFill>
                  <a:srgbClr val="00264c"/>
                </a:solidFill>
                <a:latin typeface="Times New Roman"/>
                <a:ea typeface="Microsoft YaHei"/>
              </a:rPr>
              <a:t>	</a:t>
            </a:r>
            <a:r>
              <a:rPr lang="en-GB" sz="2400">
                <a:solidFill>
                  <a:srgbClr val="00264c"/>
                </a:solidFill>
                <a:latin typeface="Times New Roman"/>
                <a:ea typeface="Microsoft YaHei"/>
              </a:rPr>
              <a:t>the lowercase consonants </a:t>
            </a:r>
            <a:endParaRPr/>
          </a:p>
          <a:p>
            <a:pPr>
              <a:lnSpc>
                <a:spcPct val="100000"/>
              </a:lnSpc>
            </a:pPr>
            <a:r>
              <a:rPr lang="en-GB" sz="2800">
                <a:solidFill>
                  <a:srgbClr val="00264c"/>
                </a:solidFill>
                <a:latin typeface="Times New Roman"/>
                <a:ea typeface="Microsoft YaHei"/>
              </a:rPr>
              <a:t>‘</a:t>
            </a:r>
            <a:r>
              <a:rPr lang="en-GB" sz="2800">
                <a:solidFill>
                  <a:srgbClr val="00264c"/>
                </a:solidFill>
                <a:latin typeface="Times New Roman"/>
                <a:ea typeface="Microsoft YaHei"/>
              </a:rPr>
              <a:t>r*’</a:t>
            </a:r>
            <a:r>
              <a:rPr lang="en-GB" sz="2800">
                <a:solidFill>
                  <a:srgbClr val="00264c"/>
                </a:solidFill>
                <a:latin typeface="Times New Roman"/>
                <a:ea typeface="Microsoft YaHei"/>
              </a:rPr>
              <a:t>	</a:t>
            </a:r>
            <a:r>
              <a:rPr lang="en-GB" sz="2800">
                <a:solidFill>
                  <a:srgbClr val="00264c"/>
                </a:solidFill>
                <a:latin typeface="Times New Roman"/>
                <a:ea typeface="Microsoft YaHei"/>
              </a:rPr>
              <a:t>	</a:t>
            </a:r>
            <a:r>
              <a:rPr lang="en-GB" sz="2800">
                <a:solidFill>
                  <a:srgbClr val="00264c"/>
                </a:solidFill>
                <a:latin typeface="Times New Roman"/>
                <a:ea typeface="Microsoft YaHei"/>
              </a:rPr>
              <a:t>	</a:t>
            </a:r>
            <a:r>
              <a:rPr lang="en-GB" sz="2400">
                <a:solidFill>
                  <a:srgbClr val="00264c"/>
                </a:solidFill>
                <a:latin typeface="Times New Roman"/>
                <a:ea typeface="Microsoft YaHei"/>
              </a:rPr>
              <a:t>zero or more r's, where r is any regular expression</a:t>
            </a:r>
            <a:r>
              <a:rPr lang="en-GB" sz="2800">
                <a:solidFill>
                  <a:srgbClr val="00264c"/>
                </a:solidFill>
                <a:latin typeface="Times New Roman"/>
                <a:ea typeface="Microsoft YaHei"/>
              </a:rPr>
              <a:t> </a:t>
            </a:r>
            <a:endParaRPr/>
          </a:p>
          <a:p>
            <a:pPr>
              <a:lnSpc>
                <a:spcPct val="100000"/>
              </a:lnSpc>
            </a:pPr>
            <a:r>
              <a:rPr lang="en-GB" sz="2800">
                <a:solidFill>
                  <a:srgbClr val="00264c"/>
                </a:solidFill>
                <a:latin typeface="Times New Roman"/>
                <a:ea typeface="Microsoft YaHei"/>
              </a:rPr>
              <a:t>‘</a:t>
            </a:r>
            <a:r>
              <a:rPr lang="en-GB" sz="2800">
                <a:solidFill>
                  <a:srgbClr val="00264c"/>
                </a:solidFill>
                <a:latin typeface="Times New Roman"/>
                <a:ea typeface="Microsoft YaHei"/>
              </a:rPr>
              <a:t>r+’</a:t>
            </a:r>
            <a:r>
              <a:rPr lang="en-GB" sz="2800">
                <a:solidFill>
                  <a:srgbClr val="00264c"/>
                </a:solidFill>
                <a:latin typeface="Times New Roman"/>
                <a:ea typeface="Microsoft YaHei"/>
              </a:rPr>
              <a:t>	</a:t>
            </a:r>
            <a:r>
              <a:rPr lang="en-GB" sz="2800">
                <a:solidFill>
                  <a:srgbClr val="00264c"/>
                </a:solidFill>
                <a:latin typeface="Times New Roman"/>
                <a:ea typeface="Microsoft YaHei"/>
              </a:rPr>
              <a:t>	</a:t>
            </a:r>
            <a:r>
              <a:rPr lang="en-GB" sz="2800">
                <a:solidFill>
                  <a:srgbClr val="00264c"/>
                </a:solidFill>
                <a:latin typeface="Times New Roman"/>
                <a:ea typeface="Microsoft YaHei"/>
              </a:rPr>
              <a:t>	</a:t>
            </a:r>
            <a:r>
              <a:rPr lang="en-GB" sz="2400">
                <a:solidFill>
                  <a:srgbClr val="00264c"/>
                </a:solidFill>
                <a:latin typeface="Times New Roman"/>
                <a:ea typeface="Microsoft YaHei"/>
              </a:rPr>
              <a:t>one or more r's </a:t>
            </a:r>
            <a:endParaRPr/>
          </a:p>
          <a:p>
            <a:pPr>
              <a:lnSpc>
                <a:spcPct val="100000"/>
              </a:lnSpc>
            </a:pPr>
            <a:r>
              <a:rPr lang="en-GB" sz="2800">
                <a:solidFill>
                  <a:srgbClr val="00264c"/>
                </a:solidFill>
                <a:latin typeface="Times New Roman"/>
                <a:ea typeface="Microsoft YaHei"/>
              </a:rPr>
              <a:t>‘</a:t>
            </a:r>
            <a:r>
              <a:rPr lang="en-GB" sz="2800">
                <a:solidFill>
                  <a:srgbClr val="00264c"/>
                </a:solidFill>
                <a:latin typeface="Times New Roman"/>
                <a:ea typeface="Microsoft YaHei"/>
              </a:rPr>
              <a:t>r?’</a:t>
            </a:r>
            <a:r>
              <a:rPr lang="en-GB" sz="2800">
                <a:solidFill>
                  <a:srgbClr val="00264c"/>
                </a:solidFill>
                <a:latin typeface="Times New Roman"/>
                <a:ea typeface="Microsoft YaHei"/>
              </a:rPr>
              <a:t>	</a:t>
            </a:r>
            <a:r>
              <a:rPr lang="en-GB" sz="2800">
                <a:solidFill>
                  <a:srgbClr val="00264c"/>
                </a:solidFill>
                <a:latin typeface="Times New Roman"/>
                <a:ea typeface="Microsoft YaHei"/>
              </a:rPr>
              <a:t>	</a:t>
            </a:r>
            <a:r>
              <a:rPr lang="en-GB" sz="2800">
                <a:solidFill>
                  <a:srgbClr val="00264c"/>
                </a:solidFill>
                <a:latin typeface="Times New Roman"/>
                <a:ea typeface="Microsoft YaHei"/>
              </a:rPr>
              <a:t>	</a:t>
            </a:r>
            <a:r>
              <a:rPr lang="en-GB" sz="2400">
                <a:solidFill>
                  <a:srgbClr val="00264c"/>
                </a:solidFill>
                <a:latin typeface="Times New Roman"/>
                <a:ea typeface="Microsoft YaHei"/>
              </a:rPr>
              <a:t>zero or one r's (that is, “an optional r”)</a:t>
            </a:r>
            <a:endParaRPr/>
          </a:p>
          <a:p>
            <a:pPr>
              <a:lnSpc>
                <a:spcPct val="100000"/>
              </a:lnSpc>
            </a:pPr>
            <a:r>
              <a:rPr lang="en-GB" sz="2800">
                <a:solidFill>
                  <a:srgbClr val="00264c"/>
                </a:solidFill>
                <a:latin typeface="Times New Roman"/>
                <a:ea typeface="Microsoft YaHei"/>
              </a:rPr>
              <a:t>‘</a:t>
            </a:r>
            <a:r>
              <a:rPr lang="en-GB" sz="2800">
                <a:solidFill>
                  <a:srgbClr val="00264c"/>
                </a:solidFill>
                <a:latin typeface="Times New Roman"/>
                <a:ea typeface="Microsoft YaHei"/>
              </a:rPr>
              <a:t>r{2,5}’</a:t>
            </a:r>
            <a:r>
              <a:rPr lang="en-GB" sz="2800">
                <a:solidFill>
                  <a:srgbClr val="00264c"/>
                </a:solidFill>
                <a:latin typeface="Times New Roman"/>
                <a:ea typeface="Microsoft YaHei"/>
              </a:rPr>
              <a:t>	</a:t>
            </a:r>
            <a:r>
              <a:rPr lang="en-GB" sz="2800">
                <a:solidFill>
                  <a:srgbClr val="00264c"/>
                </a:solidFill>
                <a:latin typeface="Times New Roman"/>
                <a:ea typeface="Microsoft YaHei"/>
              </a:rPr>
              <a:t>	</a:t>
            </a:r>
            <a:r>
              <a:rPr lang="en-GB" sz="2400">
                <a:solidFill>
                  <a:srgbClr val="00264c"/>
                </a:solidFill>
                <a:latin typeface="Times New Roman"/>
                <a:ea typeface="Microsoft YaHei"/>
              </a:rPr>
              <a:t>anywhere from two to five r's </a:t>
            </a:r>
            <a:endParaRPr/>
          </a:p>
          <a:p>
            <a:pPr>
              <a:lnSpc>
                <a:spcPct val="100000"/>
              </a:lnSpc>
            </a:pPr>
            <a:r>
              <a:rPr lang="en-GB" sz="2800">
                <a:solidFill>
                  <a:srgbClr val="00264c"/>
                </a:solidFill>
                <a:latin typeface="Times New Roman"/>
                <a:ea typeface="Microsoft YaHei"/>
              </a:rPr>
              <a:t>‘</a:t>
            </a:r>
            <a:r>
              <a:rPr lang="en-GB" sz="2800">
                <a:solidFill>
                  <a:srgbClr val="00264c"/>
                </a:solidFill>
                <a:latin typeface="Times New Roman"/>
                <a:ea typeface="Microsoft YaHei"/>
              </a:rPr>
              <a:t>r{2,}’</a:t>
            </a:r>
            <a:r>
              <a:rPr lang="en-GB" sz="2800">
                <a:solidFill>
                  <a:srgbClr val="00264c"/>
                </a:solidFill>
                <a:latin typeface="Times New Roman"/>
                <a:ea typeface="Microsoft YaHei"/>
              </a:rPr>
              <a:t>	</a:t>
            </a:r>
            <a:r>
              <a:rPr lang="en-GB" sz="2800">
                <a:solidFill>
                  <a:srgbClr val="00264c"/>
                </a:solidFill>
                <a:latin typeface="Times New Roman"/>
                <a:ea typeface="Microsoft YaHei"/>
              </a:rPr>
              <a:t>	</a:t>
            </a:r>
            <a:r>
              <a:rPr lang="en-GB" sz="2400">
                <a:solidFill>
                  <a:srgbClr val="00264c"/>
                </a:solidFill>
                <a:latin typeface="Times New Roman"/>
                <a:ea typeface="Microsoft YaHei"/>
              </a:rPr>
              <a:t>two or more r's </a:t>
            </a:r>
            <a:endParaRPr/>
          </a:p>
          <a:p>
            <a:pPr>
              <a:lnSpc>
                <a:spcPct val="100000"/>
              </a:lnSpc>
            </a:pPr>
            <a:r>
              <a:rPr lang="en-GB" sz="2800">
                <a:solidFill>
                  <a:srgbClr val="00264c"/>
                </a:solidFill>
                <a:latin typeface="Times New Roman"/>
                <a:ea typeface="Microsoft YaHei"/>
              </a:rPr>
              <a:t>‘</a:t>
            </a:r>
            <a:r>
              <a:rPr lang="en-GB" sz="2800">
                <a:solidFill>
                  <a:srgbClr val="00264c"/>
                </a:solidFill>
                <a:latin typeface="Times New Roman"/>
                <a:ea typeface="Microsoft YaHei"/>
              </a:rPr>
              <a:t>r{4}’</a:t>
            </a:r>
            <a:r>
              <a:rPr lang="en-GB" sz="2800">
                <a:solidFill>
                  <a:srgbClr val="00264c"/>
                </a:solidFill>
                <a:latin typeface="Times New Roman"/>
                <a:ea typeface="Microsoft YaHei"/>
              </a:rPr>
              <a:t>	</a:t>
            </a:r>
            <a:r>
              <a:rPr lang="en-GB" sz="2800">
                <a:solidFill>
                  <a:srgbClr val="00264c"/>
                </a:solidFill>
                <a:latin typeface="Times New Roman"/>
                <a:ea typeface="Microsoft YaHei"/>
              </a:rPr>
              <a:t>	</a:t>
            </a:r>
            <a:r>
              <a:rPr lang="en-GB" sz="2800">
                <a:solidFill>
                  <a:srgbClr val="00264c"/>
                </a:solidFill>
                <a:latin typeface="Times New Roman"/>
                <a:ea typeface="Microsoft YaHei"/>
              </a:rPr>
              <a:t>	</a:t>
            </a:r>
            <a:r>
              <a:rPr lang="en-GB" sz="2400">
                <a:solidFill>
                  <a:srgbClr val="00264c"/>
                </a:solidFill>
                <a:latin typeface="Times New Roman"/>
                <a:ea typeface="Microsoft YaHei"/>
              </a:rPr>
              <a:t>exactly 4 r's</a:t>
            </a:r>
            <a:endParaRPr/>
          </a:p>
          <a:p>
            <a:pPr>
              <a:lnSpc>
                <a:spcPct val="100000"/>
              </a:lnSpc>
            </a:pPr>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TextShape 1"/>
          <p:cNvSpPr txBox="1"/>
          <p:nvPr/>
        </p:nvSpPr>
        <p:spPr>
          <a:xfrm>
            <a:off x="7162920" y="6248520"/>
            <a:ext cx="1904760" cy="456840"/>
          </a:xfrm>
          <a:prstGeom prst="rect">
            <a:avLst/>
          </a:prstGeom>
        </p:spPr>
        <p:txBody>
          <a:bodyPr lIns="90000" rIns="90000" tIns="46800" bIns="46800" anchor="ctr" anchorCtr="1"/>
          <a:p>
            <a:pPr>
              <a:lnSpc>
                <a:spcPct val="100000"/>
              </a:lnSpc>
            </a:pPr>
            <a:r>
              <a:rPr lang="en-US" sz="1200">
                <a:solidFill>
                  <a:srgbClr val="808080"/>
                </a:solidFill>
                <a:latin typeface="Arial"/>
                <a:ea typeface="Microsoft YaHei"/>
              </a:rPr>
              <a:t>slide </a:t>
            </a:r>
            <a:fld id="{539633B8-3084-4CF2-B58C-DE961BB8964D}" type="slidenum">
              <a:rPr lang="en-US" sz="1200">
                <a:solidFill>
                  <a:srgbClr val="808080"/>
                </a:solidFill>
                <a:latin typeface="Arial"/>
                <a:ea typeface="Microsoft YaHei"/>
              </a:rPr>
              <a:t>&lt;number&gt;</a:t>
            </a:fld>
            <a:endParaRPr/>
          </a:p>
        </p:txBody>
      </p:sp>
      <p:sp>
        <p:nvSpPr>
          <p:cNvPr id="169" name="TextShape 2"/>
          <p:cNvSpPr txBox="1"/>
          <p:nvPr/>
        </p:nvSpPr>
        <p:spPr>
          <a:xfrm>
            <a:off x="1066680" y="304920"/>
            <a:ext cx="7768800" cy="1139400"/>
          </a:xfrm>
          <a:prstGeom prst="rect">
            <a:avLst/>
          </a:prstGeom>
        </p:spPr>
        <p:txBody>
          <a:bodyPr lIns="90000" rIns="90000" tIns="46800" bIns="46800" anchor="b"/>
          <a:p>
            <a:pPr>
              <a:lnSpc>
                <a:spcPct val="100000"/>
              </a:lnSpc>
            </a:pPr>
            <a:r>
              <a:rPr lang="en-GB" sz="4400">
                <a:solidFill>
                  <a:srgbClr val="333333"/>
                </a:solidFill>
                <a:latin typeface="Times New Roman"/>
                <a:ea typeface="Microsoft YaHei"/>
              </a:rPr>
              <a:t>RE Syntax in Lex/Flex</a:t>
            </a:r>
            <a:r>
              <a:rPr lang="en-GB" sz="4400">
                <a:solidFill>
                  <a:srgbClr val="333333"/>
                </a:solidFill>
                <a:latin typeface="Times New Roman"/>
                <a:ea typeface="Microsoft YaHei"/>
              </a:rPr>
              <a:t>
</a:t>
            </a:r>
            <a:r>
              <a:rPr lang="en-GB" sz="2800">
                <a:solidFill>
                  <a:srgbClr val="333333"/>
                </a:solidFill>
                <a:latin typeface="Times New Roman"/>
                <a:ea typeface="Microsoft YaHei"/>
              </a:rPr>
              <a:t>http://flex.sourceforge.net/manual/Patterns.html</a:t>
            </a:r>
            <a:endParaRPr/>
          </a:p>
        </p:txBody>
      </p:sp>
      <p:sp>
        <p:nvSpPr>
          <p:cNvPr id="170" name="TextShape 3"/>
          <p:cNvSpPr txBox="1"/>
          <p:nvPr/>
        </p:nvSpPr>
        <p:spPr>
          <a:xfrm>
            <a:off x="457200" y="1905120"/>
            <a:ext cx="8381520" cy="4647960"/>
          </a:xfrm>
          <a:prstGeom prst="rect">
            <a:avLst/>
          </a:prstGeom>
        </p:spPr>
        <p:txBody>
          <a:bodyPr lIns="90000" rIns="90000" tIns="46800" bIns="46800"/>
          <a:p>
            <a:pPr>
              <a:lnSpc>
                <a:spcPct val="100000"/>
              </a:lnSpc>
            </a:pPr>
            <a:r>
              <a:rPr lang="en-GB" sz="2800">
                <a:solidFill>
                  <a:srgbClr val="00264c"/>
                </a:solidFill>
                <a:latin typeface="Times New Roman"/>
                <a:ea typeface="Microsoft YaHei"/>
              </a:rPr>
              <a:t>‘</a:t>
            </a:r>
            <a:r>
              <a:rPr lang="en-GB" sz="2800">
                <a:solidFill>
                  <a:srgbClr val="00264c"/>
                </a:solidFill>
                <a:latin typeface="Times New Roman"/>
                <a:ea typeface="Microsoft YaHei"/>
              </a:rPr>
              <a:t>{name}’</a:t>
            </a:r>
            <a:r>
              <a:rPr lang="en-GB" sz="2800">
                <a:solidFill>
                  <a:srgbClr val="00264c"/>
                </a:solidFill>
                <a:latin typeface="Times New Roman"/>
                <a:ea typeface="Microsoft YaHei"/>
              </a:rPr>
              <a:t>	</a:t>
            </a:r>
            <a:r>
              <a:rPr lang="en-GB" sz="2800">
                <a:solidFill>
                  <a:srgbClr val="00264c"/>
                </a:solidFill>
                <a:latin typeface="Times New Roman"/>
                <a:ea typeface="Microsoft YaHei"/>
              </a:rPr>
              <a:t>	</a:t>
            </a:r>
            <a:r>
              <a:rPr lang="en-GB" sz="2800">
                <a:solidFill>
                  <a:srgbClr val="00264c"/>
                </a:solidFill>
                <a:latin typeface="Times New Roman"/>
                <a:ea typeface="Microsoft YaHei"/>
              </a:rPr>
              <a:t>	</a:t>
            </a:r>
            <a:r>
              <a:rPr lang="en-GB" sz="2800">
                <a:solidFill>
                  <a:srgbClr val="00264c"/>
                </a:solidFill>
                <a:latin typeface="Times New Roman"/>
                <a:ea typeface="Microsoft YaHei"/>
              </a:rPr>
              <a:t>	</a:t>
            </a:r>
            <a:r>
              <a:rPr lang="en-GB" sz="2400">
                <a:solidFill>
                  <a:srgbClr val="00264c"/>
                </a:solidFill>
                <a:latin typeface="Times New Roman"/>
                <a:ea typeface="Microsoft YaHei"/>
              </a:rPr>
              <a:t>the expansion of the ‘name’ definition</a:t>
            </a:r>
            <a:endParaRPr/>
          </a:p>
          <a:p>
            <a:pPr>
              <a:lnSpc>
                <a:spcPct val="100000"/>
              </a:lnSpc>
            </a:pPr>
            <a:r>
              <a:rPr lang="en-GB" sz="2800">
                <a:solidFill>
                  <a:srgbClr val="00264c"/>
                </a:solidFill>
                <a:latin typeface="Times New Roman"/>
                <a:ea typeface="Microsoft YaHei"/>
              </a:rPr>
              <a:t>‘</a:t>
            </a:r>
            <a:r>
              <a:rPr lang="en-GB" sz="2800">
                <a:solidFill>
                  <a:srgbClr val="00264c"/>
                </a:solidFill>
                <a:latin typeface="Times New Roman"/>
                <a:ea typeface="Microsoft YaHei"/>
              </a:rPr>
              <a:t>"[xyz]\"foo"’</a:t>
            </a:r>
            <a:r>
              <a:rPr lang="en-GB" sz="2800">
                <a:solidFill>
                  <a:srgbClr val="00264c"/>
                </a:solidFill>
                <a:latin typeface="Times New Roman"/>
                <a:ea typeface="Microsoft YaHei"/>
              </a:rPr>
              <a:t>	</a:t>
            </a:r>
            <a:r>
              <a:rPr lang="en-GB" sz="2800">
                <a:solidFill>
                  <a:srgbClr val="00264c"/>
                </a:solidFill>
                <a:latin typeface="Times New Roman"/>
                <a:ea typeface="Microsoft YaHei"/>
              </a:rPr>
              <a:t>	</a:t>
            </a:r>
            <a:r>
              <a:rPr lang="en-GB" sz="2400">
                <a:solidFill>
                  <a:srgbClr val="00264c"/>
                </a:solidFill>
                <a:latin typeface="Times New Roman"/>
                <a:ea typeface="Microsoft YaHei"/>
              </a:rPr>
              <a:t>the literal string: ‘[xyz]"foo’</a:t>
            </a:r>
            <a:endParaRPr/>
          </a:p>
          <a:p>
            <a:pPr>
              <a:lnSpc>
                <a:spcPct val="100000"/>
              </a:lnSpc>
            </a:pPr>
            <a:r>
              <a:rPr lang="en-GB" sz="2800">
                <a:solidFill>
                  <a:srgbClr val="00264c"/>
                </a:solidFill>
                <a:latin typeface="Times New Roman"/>
                <a:ea typeface="Microsoft YaHei"/>
              </a:rPr>
              <a:t>‘</a:t>
            </a:r>
            <a:r>
              <a:rPr lang="en-GB" sz="2800">
                <a:solidFill>
                  <a:srgbClr val="00264c"/>
                </a:solidFill>
                <a:latin typeface="Times New Roman"/>
                <a:ea typeface="Microsoft YaHei"/>
              </a:rPr>
              <a:t>(r)’</a:t>
            </a:r>
            <a:r>
              <a:rPr lang="en-GB" sz="2800">
                <a:solidFill>
                  <a:srgbClr val="00264c"/>
                </a:solidFill>
                <a:latin typeface="Times New Roman"/>
                <a:ea typeface="Microsoft YaHei"/>
              </a:rPr>
              <a:t>	</a:t>
            </a:r>
            <a:r>
              <a:rPr lang="en-GB" sz="2800">
                <a:solidFill>
                  <a:srgbClr val="00264c"/>
                </a:solidFill>
                <a:latin typeface="Times New Roman"/>
                <a:ea typeface="Microsoft YaHei"/>
              </a:rPr>
              <a:t>	</a:t>
            </a:r>
            <a:r>
              <a:rPr lang="en-GB" sz="2800">
                <a:solidFill>
                  <a:srgbClr val="00264c"/>
                </a:solidFill>
                <a:latin typeface="Times New Roman"/>
                <a:ea typeface="Microsoft YaHei"/>
              </a:rPr>
              <a:t>	</a:t>
            </a:r>
            <a:r>
              <a:rPr lang="en-GB" sz="2800">
                <a:solidFill>
                  <a:srgbClr val="00264c"/>
                </a:solidFill>
                <a:latin typeface="Times New Roman"/>
                <a:ea typeface="Microsoft YaHei"/>
              </a:rPr>
              <a:t>	</a:t>
            </a:r>
            <a:r>
              <a:rPr lang="en-GB" sz="2400">
                <a:solidFill>
                  <a:srgbClr val="00264c"/>
                </a:solidFill>
                <a:latin typeface="Times New Roman"/>
                <a:ea typeface="Microsoft YaHei"/>
              </a:rPr>
              <a:t>match an ‘r’; parentheses are used to </a:t>
            </a:r>
            <a:r>
              <a:rPr lang="en-GB" sz="2400">
                <a:solidFill>
                  <a:srgbClr val="00264c"/>
                </a:solidFill>
                <a:latin typeface="Times New Roman"/>
                <a:ea typeface="Microsoft YaHei"/>
              </a:rPr>
              <a:t>	</a:t>
            </a:r>
            <a:r>
              <a:rPr lang="en-GB" sz="2400">
                <a:solidFill>
                  <a:srgbClr val="00264c"/>
                </a:solidFill>
                <a:latin typeface="Times New Roman"/>
                <a:ea typeface="Microsoft YaHei"/>
              </a:rPr>
              <a:t>	</a:t>
            </a:r>
            <a:r>
              <a:rPr lang="en-GB" sz="2400">
                <a:solidFill>
                  <a:srgbClr val="00264c"/>
                </a:solidFill>
                <a:latin typeface="Times New Roman"/>
                <a:ea typeface="Microsoft YaHei"/>
              </a:rPr>
              <a:t>	</a:t>
            </a:r>
            <a:r>
              <a:rPr lang="en-GB" sz="2400">
                <a:solidFill>
                  <a:srgbClr val="00264c"/>
                </a:solidFill>
                <a:latin typeface="Times New Roman"/>
                <a:ea typeface="Microsoft YaHei"/>
              </a:rPr>
              <a:t>	</a:t>
            </a:r>
            <a:r>
              <a:rPr lang="en-GB" sz="2400">
                <a:solidFill>
                  <a:srgbClr val="00264c"/>
                </a:solidFill>
                <a:latin typeface="Times New Roman"/>
                <a:ea typeface="Microsoft YaHei"/>
              </a:rPr>
              <a:t>	</a:t>
            </a:r>
            <a:r>
              <a:rPr lang="en-GB" sz="2400">
                <a:solidFill>
                  <a:srgbClr val="00264c"/>
                </a:solidFill>
                <a:latin typeface="Times New Roman"/>
                <a:ea typeface="Microsoft YaHei"/>
              </a:rPr>
              <a:t>	</a:t>
            </a:r>
            <a:r>
              <a:rPr lang="en-GB" sz="2400">
                <a:solidFill>
                  <a:srgbClr val="00264c"/>
                </a:solidFill>
                <a:latin typeface="Times New Roman"/>
                <a:ea typeface="Microsoft YaHei"/>
              </a:rPr>
              <a:t>	</a:t>
            </a:r>
            <a:r>
              <a:rPr lang="en-GB" sz="2400">
                <a:solidFill>
                  <a:srgbClr val="00264c"/>
                </a:solidFill>
                <a:latin typeface="Times New Roman"/>
                <a:ea typeface="Microsoft YaHei"/>
              </a:rPr>
              <a:t>	</a:t>
            </a:r>
            <a:r>
              <a:rPr lang="en-GB" sz="2400">
                <a:solidFill>
                  <a:srgbClr val="00264c"/>
                </a:solidFill>
                <a:latin typeface="Times New Roman"/>
                <a:ea typeface="Microsoft YaHei"/>
              </a:rPr>
              <a:t>override precedence</a:t>
            </a:r>
            <a:endParaRPr/>
          </a:p>
          <a:p>
            <a:pPr>
              <a:lnSpc>
                <a:spcPct val="100000"/>
              </a:lnSpc>
            </a:pPr>
            <a:r>
              <a:rPr lang="en-GB" sz="2800">
                <a:solidFill>
                  <a:srgbClr val="00264c"/>
                </a:solidFill>
                <a:latin typeface="Times New Roman"/>
                <a:ea typeface="Microsoft YaHei"/>
              </a:rPr>
              <a:t>‘</a:t>
            </a:r>
            <a:r>
              <a:rPr lang="en-GB" sz="2800">
                <a:solidFill>
                  <a:srgbClr val="00264c"/>
                </a:solidFill>
                <a:latin typeface="Times New Roman"/>
                <a:ea typeface="Microsoft YaHei"/>
              </a:rPr>
              <a:t>rs’</a:t>
            </a:r>
            <a:r>
              <a:rPr lang="en-GB" sz="2800">
                <a:solidFill>
                  <a:srgbClr val="00264c"/>
                </a:solidFill>
                <a:latin typeface="Times New Roman"/>
                <a:ea typeface="Microsoft YaHei"/>
              </a:rPr>
              <a:t>	</a:t>
            </a:r>
            <a:r>
              <a:rPr lang="en-GB" sz="2800">
                <a:solidFill>
                  <a:srgbClr val="00264c"/>
                </a:solidFill>
                <a:latin typeface="Times New Roman"/>
                <a:ea typeface="Microsoft YaHei"/>
              </a:rPr>
              <a:t>	</a:t>
            </a:r>
            <a:r>
              <a:rPr lang="en-GB" sz="2400">
                <a:solidFill>
                  <a:srgbClr val="00264c"/>
                </a:solidFill>
                <a:latin typeface="Times New Roman"/>
                <a:ea typeface="Microsoft YaHei"/>
              </a:rPr>
              <a:t>the regular expression ‘r’ followed by the regular </a:t>
            </a:r>
            <a:r>
              <a:rPr lang="en-GB" sz="2400">
                <a:solidFill>
                  <a:srgbClr val="00264c"/>
                </a:solidFill>
                <a:latin typeface="Times New Roman"/>
                <a:ea typeface="Microsoft YaHei"/>
              </a:rPr>
              <a:t>	</a:t>
            </a:r>
            <a:r>
              <a:rPr lang="en-GB" sz="2400">
                <a:solidFill>
                  <a:srgbClr val="00264c"/>
                </a:solidFill>
                <a:latin typeface="Times New Roman"/>
                <a:ea typeface="Microsoft YaHei"/>
              </a:rPr>
              <a:t>	</a:t>
            </a:r>
            <a:r>
              <a:rPr lang="en-GB" sz="2400">
                <a:solidFill>
                  <a:srgbClr val="00264c"/>
                </a:solidFill>
                <a:latin typeface="Times New Roman"/>
                <a:ea typeface="Microsoft YaHei"/>
              </a:rPr>
              <a:t>	</a:t>
            </a:r>
            <a:r>
              <a:rPr lang="en-GB" sz="2400">
                <a:solidFill>
                  <a:srgbClr val="00264c"/>
                </a:solidFill>
                <a:latin typeface="Times New Roman"/>
                <a:ea typeface="Microsoft YaHei"/>
              </a:rPr>
              <a:t>	</a:t>
            </a:r>
            <a:r>
              <a:rPr lang="en-GB" sz="2400">
                <a:solidFill>
                  <a:srgbClr val="00264c"/>
                </a:solidFill>
                <a:latin typeface="Times New Roman"/>
                <a:ea typeface="Microsoft YaHei"/>
              </a:rPr>
              <a:t>expression ‘s’; called concatenation </a:t>
            </a:r>
            <a:endParaRPr/>
          </a:p>
          <a:p>
            <a:pPr>
              <a:lnSpc>
                <a:spcPct val="100000"/>
              </a:lnSpc>
            </a:pPr>
            <a:r>
              <a:rPr lang="en-GB" sz="2800">
                <a:solidFill>
                  <a:srgbClr val="00264c"/>
                </a:solidFill>
                <a:latin typeface="Times New Roman"/>
                <a:ea typeface="Microsoft YaHei"/>
              </a:rPr>
              <a:t>‘</a:t>
            </a:r>
            <a:r>
              <a:rPr lang="en-GB" sz="2800">
                <a:solidFill>
                  <a:srgbClr val="00264c"/>
                </a:solidFill>
                <a:latin typeface="Times New Roman"/>
                <a:ea typeface="Microsoft YaHei"/>
              </a:rPr>
              <a:t>r|s’</a:t>
            </a:r>
            <a:r>
              <a:rPr lang="en-GB" sz="2800">
                <a:solidFill>
                  <a:srgbClr val="00264c"/>
                </a:solidFill>
                <a:latin typeface="Times New Roman"/>
                <a:ea typeface="Microsoft YaHei"/>
              </a:rPr>
              <a:t>	</a:t>
            </a:r>
            <a:r>
              <a:rPr lang="en-GB" sz="2800">
                <a:solidFill>
                  <a:srgbClr val="00264c"/>
                </a:solidFill>
                <a:latin typeface="Times New Roman"/>
                <a:ea typeface="Microsoft YaHei"/>
              </a:rPr>
              <a:t>	</a:t>
            </a:r>
            <a:r>
              <a:rPr lang="en-GB" sz="2400">
                <a:solidFill>
                  <a:srgbClr val="00264c"/>
                </a:solidFill>
                <a:latin typeface="Times New Roman"/>
                <a:ea typeface="Microsoft YaHei"/>
              </a:rPr>
              <a:t>either an ‘r’ or an ‘s’</a:t>
            </a:r>
            <a:endParaRPr/>
          </a:p>
          <a:p>
            <a:pPr>
              <a:lnSpc>
                <a:spcPct val="100000"/>
              </a:lnSpc>
            </a:pPr>
            <a:r>
              <a:rPr lang="en-GB" sz="2800">
                <a:solidFill>
                  <a:srgbClr val="00264c"/>
                </a:solidFill>
                <a:latin typeface="Times New Roman"/>
                <a:ea typeface="Microsoft YaHei"/>
              </a:rPr>
              <a:t>‘</a:t>
            </a:r>
            <a:r>
              <a:rPr lang="en-GB" sz="2800">
                <a:solidFill>
                  <a:srgbClr val="00264c"/>
                </a:solidFill>
                <a:latin typeface="Times New Roman"/>
                <a:ea typeface="Microsoft YaHei"/>
              </a:rPr>
              <a:t>^r’</a:t>
            </a:r>
            <a:r>
              <a:rPr lang="en-GB" sz="2800">
                <a:solidFill>
                  <a:srgbClr val="00264c"/>
                </a:solidFill>
                <a:latin typeface="Times New Roman"/>
                <a:ea typeface="Microsoft YaHei"/>
              </a:rPr>
              <a:t>	</a:t>
            </a:r>
            <a:r>
              <a:rPr lang="en-GB" sz="2800">
                <a:solidFill>
                  <a:srgbClr val="00264c"/>
                </a:solidFill>
                <a:latin typeface="Times New Roman"/>
                <a:ea typeface="Microsoft YaHei"/>
              </a:rPr>
              <a:t>	</a:t>
            </a:r>
            <a:r>
              <a:rPr lang="en-GB" sz="2400">
                <a:solidFill>
                  <a:srgbClr val="00264c"/>
                </a:solidFill>
                <a:latin typeface="Times New Roman"/>
                <a:ea typeface="Microsoft YaHei"/>
              </a:rPr>
              <a:t>an ‘r’, but only at the beginning of a line</a:t>
            </a:r>
            <a:endParaRPr/>
          </a:p>
          <a:p>
            <a:pPr>
              <a:lnSpc>
                <a:spcPct val="100000"/>
              </a:lnSpc>
            </a:pPr>
            <a:r>
              <a:rPr lang="en-GB" sz="2800">
                <a:solidFill>
                  <a:srgbClr val="00264c"/>
                </a:solidFill>
                <a:latin typeface="Times New Roman"/>
                <a:ea typeface="Microsoft YaHei"/>
              </a:rPr>
              <a:t>‘</a:t>
            </a:r>
            <a:r>
              <a:rPr lang="en-GB" sz="2800">
                <a:solidFill>
                  <a:srgbClr val="00264c"/>
                </a:solidFill>
                <a:latin typeface="Times New Roman"/>
                <a:ea typeface="Microsoft YaHei"/>
              </a:rPr>
              <a:t>r$’</a:t>
            </a:r>
            <a:r>
              <a:rPr lang="en-GB" sz="2800">
                <a:solidFill>
                  <a:srgbClr val="00264c"/>
                </a:solidFill>
                <a:latin typeface="Times New Roman"/>
                <a:ea typeface="Microsoft YaHei"/>
              </a:rPr>
              <a:t>	</a:t>
            </a:r>
            <a:r>
              <a:rPr lang="en-GB" sz="2800">
                <a:solidFill>
                  <a:srgbClr val="00264c"/>
                </a:solidFill>
                <a:latin typeface="Times New Roman"/>
                <a:ea typeface="Microsoft YaHei"/>
              </a:rPr>
              <a:t>	</a:t>
            </a:r>
            <a:r>
              <a:rPr lang="en-GB" sz="2400">
                <a:solidFill>
                  <a:srgbClr val="00264c"/>
                </a:solidFill>
                <a:latin typeface="Times New Roman"/>
                <a:ea typeface="Microsoft YaHei"/>
              </a:rPr>
              <a:t>an ‘r’, but only at the end of a line</a:t>
            </a:r>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1" name="TextShape 1"/>
          <p:cNvSpPr txBox="1"/>
          <p:nvPr/>
        </p:nvSpPr>
        <p:spPr>
          <a:xfrm>
            <a:off x="7162920" y="6248520"/>
            <a:ext cx="1904760" cy="456840"/>
          </a:xfrm>
          <a:prstGeom prst="rect">
            <a:avLst/>
          </a:prstGeom>
        </p:spPr>
        <p:txBody>
          <a:bodyPr lIns="90000" rIns="90000" tIns="46800" bIns="46800" anchor="ctr" anchorCtr="1"/>
          <a:p>
            <a:pPr>
              <a:lnSpc>
                <a:spcPct val="100000"/>
              </a:lnSpc>
            </a:pPr>
            <a:r>
              <a:rPr lang="en-US" sz="1200">
                <a:solidFill>
                  <a:srgbClr val="808080"/>
                </a:solidFill>
                <a:latin typeface="Arial"/>
                <a:ea typeface="Microsoft YaHei"/>
              </a:rPr>
              <a:t>slide </a:t>
            </a:r>
            <a:fld id="{222235EB-DCA5-4F6C-AEB7-9C240944B977}" type="slidenum">
              <a:rPr lang="en-US" sz="1200">
                <a:solidFill>
                  <a:srgbClr val="808080"/>
                </a:solidFill>
                <a:latin typeface="Arial"/>
                <a:ea typeface="Microsoft YaHei"/>
              </a:rPr>
              <a:t>&lt;number&gt;</a:t>
            </a:fld>
            <a:endParaRPr/>
          </a:p>
        </p:txBody>
      </p:sp>
      <p:sp>
        <p:nvSpPr>
          <p:cNvPr id="172" name="TextShape 2"/>
          <p:cNvSpPr txBox="1"/>
          <p:nvPr/>
        </p:nvSpPr>
        <p:spPr>
          <a:xfrm>
            <a:off x="1066680" y="304920"/>
            <a:ext cx="7768800" cy="1139400"/>
          </a:xfrm>
          <a:prstGeom prst="rect">
            <a:avLst/>
          </a:prstGeom>
        </p:spPr>
        <p:txBody>
          <a:bodyPr lIns="90000" rIns="90000" tIns="46800" bIns="46800" anchor="b"/>
          <a:p>
            <a:pPr>
              <a:lnSpc>
                <a:spcPct val="100000"/>
              </a:lnSpc>
            </a:pPr>
            <a:r>
              <a:rPr lang="en-GB" sz="4400">
                <a:solidFill>
                  <a:srgbClr val="333333"/>
                </a:solidFill>
                <a:latin typeface="Times New Roman"/>
                <a:ea typeface="Microsoft YaHei"/>
              </a:rPr>
              <a:t>Examples</a:t>
            </a:r>
            <a:endParaRPr/>
          </a:p>
        </p:txBody>
      </p:sp>
      <p:sp>
        <p:nvSpPr>
          <p:cNvPr id="173" name="TextShape 3"/>
          <p:cNvSpPr txBox="1"/>
          <p:nvPr/>
        </p:nvSpPr>
        <p:spPr>
          <a:xfrm>
            <a:off x="457200" y="1600200"/>
            <a:ext cx="8178480" cy="5028840"/>
          </a:xfrm>
          <a:prstGeom prst="rect">
            <a:avLst/>
          </a:prstGeom>
        </p:spPr>
        <p:txBody>
          <a:bodyPr lIns="90000" rIns="90000" tIns="46800" bIns="46800"/>
          <a:p>
            <a:pPr>
              <a:lnSpc>
                <a:spcPct val="100000"/>
              </a:lnSpc>
            </a:pPr>
            <a:r>
              <a:rPr lang="en-GB" sz="2800">
                <a:solidFill>
                  <a:srgbClr val="00264c"/>
                </a:solidFill>
                <a:latin typeface="Times New Roman"/>
                <a:ea typeface="Microsoft YaHei"/>
              </a:rPr>
              <a:t>Regular expression for an non-negative integer:</a:t>
            </a:r>
            <a:endParaRPr/>
          </a:p>
          <a:p>
            <a:pPr>
              <a:lnSpc>
                <a:spcPct val="100000"/>
              </a:lnSpc>
            </a:pPr>
            <a:r>
              <a:rPr lang="en-GB" sz="2800">
                <a:solidFill>
                  <a:srgbClr val="ff0000"/>
                </a:solidFill>
                <a:latin typeface="Times New Roman"/>
                <a:ea typeface="Microsoft YaHei"/>
              </a:rPr>
              <a:t>	</a:t>
            </a:r>
            <a:r>
              <a:rPr lang="en-GB" sz="2800">
                <a:solidFill>
                  <a:srgbClr val="ff0000"/>
                </a:solidFill>
                <a:latin typeface="Times New Roman"/>
                <a:ea typeface="Microsoft YaHei"/>
              </a:rPr>
              <a:t>Is [0-9]* correct?</a:t>
            </a:r>
            <a:r>
              <a:rPr lang="en-GB" sz="2800">
                <a:solidFill>
                  <a:srgbClr val="ff0000"/>
                </a:solidFill>
                <a:latin typeface="Times New Roman"/>
                <a:ea typeface="Microsoft YaHei"/>
              </a:rPr>
              <a:t>	</a:t>
            </a:r>
            <a:r>
              <a:rPr lang="en-GB" sz="2800">
                <a:solidFill>
                  <a:srgbClr val="ff0000"/>
                </a:solidFill>
                <a:latin typeface="Times New Roman"/>
                <a:ea typeface="Microsoft YaHei"/>
              </a:rPr>
              <a:t>	</a:t>
            </a:r>
            <a:endParaRPr/>
          </a:p>
          <a:p>
            <a:pPr>
              <a:lnSpc>
                <a:spcPct val="100000"/>
              </a:lnSpc>
            </a:pPr>
            <a:r>
              <a:rPr lang="en-GB" sz="2800">
                <a:solidFill>
                  <a:srgbClr val="2d2db9"/>
                </a:solidFill>
                <a:latin typeface="Times New Roman"/>
                <a:ea typeface="Microsoft YaHei"/>
              </a:rPr>
              <a:t>	</a:t>
            </a:r>
            <a:r>
              <a:rPr lang="en-GB" sz="2800">
                <a:solidFill>
                  <a:srgbClr val="2d2db9"/>
                </a:solidFill>
                <a:latin typeface="Times New Roman"/>
                <a:ea typeface="Microsoft YaHei"/>
              </a:rPr>
              <a:t>Yes, if allowing 00123 is okay, </a:t>
            </a:r>
            <a:endParaRPr/>
          </a:p>
          <a:p>
            <a:pPr>
              <a:lnSpc>
                <a:spcPct val="100000"/>
              </a:lnSpc>
            </a:pPr>
            <a:r>
              <a:rPr lang="en-GB" sz="2800">
                <a:solidFill>
                  <a:srgbClr val="2d2db9"/>
                </a:solidFill>
                <a:latin typeface="Times New Roman"/>
                <a:ea typeface="Microsoft YaHei"/>
              </a:rPr>
              <a:t>	</a:t>
            </a:r>
            <a:r>
              <a:rPr lang="en-GB" sz="2800">
                <a:solidFill>
                  <a:srgbClr val="2d2db9"/>
                </a:solidFill>
                <a:latin typeface="Times New Roman"/>
                <a:ea typeface="Microsoft YaHei"/>
              </a:rPr>
              <a:t>0 | [1-9][0-9]*  is better</a:t>
            </a:r>
            <a:endParaRPr/>
          </a:p>
          <a:p>
            <a:pPr>
              <a:lnSpc>
                <a:spcPct val="100000"/>
              </a:lnSpc>
            </a:pPr>
            <a:r>
              <a:rPr lang="en-GB" sz="2800">
                <a:solidFill>
                  <a:srgbClr val="00264c"/>
                </a:solidFill>
                <a:latin typeface="Times New Roman"/>
                <a:ea typeface="Microsoft YaHei"/>
              </a:rPr>
              <a:t>Regular expression for an identifier:</a:t>
            </a:r>
            <a:endParaRPr/>
          </a:p>
          <a:p>
            <a:pPr>
              <a:lnSpc>
                <a:spcPct val="100000"/>
              </a:lnSpc>
            </a:pPr>
            <a:r>
              <a:rPr lang="en-GB" sz="2800">
                <a:solidFill>
                  <a:srgbClr val="00264c"/>
                </a:solidFill>
                <a:latin typeface="Times New Roman"/>
                <a:ea typeface="Microsoft YaHei"/>
              </a:rPr>
              <a:t>	</a:t>
            </a:r>
            <a:r>
              <a:rPr lang="en-GB" sz="2400">
                <a:solidFill>
                  <a:srgbClr val="00264c"/>
                </a:solidFill>
                <a:latin typeface="Times New Roman"/>
                <a:ea typeface="Microsoft YaHei"/>
              </a:rPr>
              <a:t>Rule 1:  </a:t>
            </a:r>
            <a:r>
              <a:rPr b="1" lang="en-GB" sz="2400">
                <a:solidFill>
                  <a:srgbClr val="00264c"/>
                </a:solidFill>
                <a:latin typeface="Times New Roman"/>
                <a:ea typeface="Microsoft YaHei"/>
              </a:rPr>
              <a:t>Name of identifier includes alphabets and digits.</a:t>
            </a:r>
            <a:endParaRPr/>
          </a:p>
          <a:p>
            <a:pPr>
              <a:lnSpc>
                <a:spcPct val="100000"/>
              </a:lnSpc>
            </a:pPr>
            <a:r>
              <a:rPr lang="en-GB" sz="2400">
                <a:solidFill>
                  <a:srgbClr val="00264c"/>
                </a:solidFill>
                <a:latin typeface="Times New Roman"/>
                <a:ea typeface="Microsoft YaHei"/>
              </a:rPr>
              <a:t>	</a:t>
            </a:r>
            <a:r>
              <a:rPr lang="en-GB" sz="2400">
                <a:solidFill>
                  <a:srgbClr val="00264c"/>
                </a:solidFill>
                <a:latin typeface="Times New Roman"/>
                <a:ea typeface="Microsoft YaHei"/>
              </a:rPr>
              <a:t>Rule 2:  </a:t>
            </a:r>
            <a:r>
              <a:rPr b="1" lang="en-GB" sz="2400">
                <a:solidFill>
                  <a:srgbClr val="00264c"/>
                </a:solidFill>
                <a:latin typeface="Times New Roman"/>
                <a:ea typeface="Microsoft YaHei"/>
              </a:rPr>
              <a:t>First character of any identifier must be a letter.</a:t>
            </a:r>
            <a:endParaRPr/>
          </a:p>
          <a:p>
            <a:pPr>
              <a:lnSpc>
                <a:spcPct val="100000"/>
              </a:lnSpc>
            </a:pPr>
            <a:r>
              <a:rPr lang="en-GB" sz="2400">
                <a:solidFill>
                  <a:srgbClr val="ff0000"/>
                </a:solidFill>
                <a:latin typeface="Times New Roman"/>
                <a:ea typeface="Microsoft YaHei"/>
              </a:rPr>
              <a:t>How to write the regular expression?</a:t>
            </a:r>
            <a:endParaRPr/>
          </a:p>
          <a:p>
            <a:pPr>
              <a:lnSpc>
                <a:spcPct val="100000"/>
              </a:lnSpc>
            </a:pPr>
            <a:r>
              <a:rPr lang="en-GB" sz="2800">
                <a:solidFill>
                  <a:srgbClr val="2d2db9"/>
                </a:solidFill>
                <a:latin typeface="Times New Roman"/>
                <a:ea typeface="Microsoft YaHei"/>
              </a:rPr>
              <a:t>   </a:t>
            </a:r>
            <a:r>
              <a:rPr lang="en-GB" sz="2800">
                <a:solidFill>
                  <a:srgbClr val="2d2db9"/>
                </a:solidFill>
                <a:latin typeface="Times New Roman"/>
                <a:ea typeface="Microsoft YaHei"/>
              </a:rPr>
              <a:t>[a-zA-Z][a-zA-Z0-9]*</a:t>
            </a:r>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4" name="TextShape 1"/>
          <p:cNvSpPr txBox="1"/>
          <p:nvPr/>
        </p:nvSpPr>
        <p:spPr>
          <a:xfrm>
            <a:off x="6553080" y="6245280"/>
            <a:ext cx="2133360" cy="475920"/>
          </a:xfrm>
          <a:prstGeom prst="rect">
            <a:avLst/>
          </a:prstGeom>
        </p:spPr>
        <p:txBody>
          <a:bodyPr lIns="90000" rIns="90000" tIns="46800" bIns="46800" anchor="ctr" anchorCtr="1"/>
          <a:p>
            <a:pPr>
              <a:lnSpc>
                <a:spcPct val="100000"/>
              </a:lnSpc>
            </a:pPr>
            <a:fld id="{9EB73305-E5A9-48CB-888E-A9544137FA38}" type="slidenum">
              <a:rPr lang="en-US" sz="1600">
                <a:solidFill>
                  <a:srgbClr val="00264c"/>
                </a:solidFill>
                <a:latin typeface="Times New Roman"/>
                <a:ea typeface="Microsoft YaHei"/>
              </a:rPr>
              <a:t>&lt;number&gt;</a:t>
            </a:fld>
            <a:endParaRPr/>
          </a:p>
        </p:txBody>
      </p:sp>
      <p:sp>
        <p:nvSpPr>
          <p:cNvPr id="175" name="TextShape 2"/>
          <p:cNvSpPr txBox="1"/>
          <p:nvPr/>
        </p:nvSpPr>
        <p:spPr>
          <a:xfrm>
            <a:off x="1066680" y="304920"/>
            <a:ext cx="7768800" cy="1139400"/>
          </a:xfrm>
          <a:prstGeom prst="rect">
            <a:avLst/>
          </a:prstGeom>
        </p:spPr>
        <p:txBody>
          <a:bodyPr lIns="90000" rIns="90000" tIns="46800" bIns="46800" anchor="b"/>
          <a:p>
            <a:pPr>
              <a:lnSpc>
                <a:spcPct val="100000"/>
              </a:lnSpc>
            </a:pPr>
            <a:r>
              <a:rPr lang="en-GB" sz="4400">
                <a:solidFill>
                  <a:srgbClr val="333333"/>
                </a:solidFill>
                <a:latin typeface="Times New Roman"/>
                <a:ea typeface="Microsoft YaHei"/>
              </a:rPr>
              <a:t>More Questions on RE</a:t>
            </a:r>
            <a:endParaRPr/>
          </a:p>
        </p:txBody>
      </p:sp>
      <p:sp>
        <p:nvSpPr>
          <p:cNvPr id="176" name="TextShape 3"/>
          <p:cNvSpPr txBox="1"/>
          <p:nvPr/>
        </p:nvSpPr>
        <p:spPr>
          <a:xfrm>
            <a:off x="685800" y="1905120"/>
            <a:ext cx="7768800" cy="4187520"/>
          </a:xfrm>
          <a:prstGeom prst="rect">
            <a:avLst/>
          </a:prstGeom>
        </p:spPr>
        <p:txBody>
          <a:bodyPr lIns="90000" rIns="90000" tIns="46800" bIns="46800"/>
          <a:p>
            <a:pPr>
              <a:lnSpc>
                <a:spcPct val="100000"/>
              </a:lnSpc>
            </a:pPr>
            <a:r>
              <a:rPr lang="en-GB" sz="3200">
                <a:solidFill>
                  <a:srgbClr val="00264c"/>
                </a:solidFill>
                <a:latin typeface="Times New Roman"/>
                <a:ea typeface="Microsoft YaHei"/>
              </a:rPr>
              <a:t>How to write regular expression that matches comments, assuming that comments are defined as anything between ; and end of line?</a:t>
            </a:r>
            <a:endParaRPr/>
          </a:p>
          <a:p>
            <a:pPr>
              <a:lnSpc>
                <a:spcPct val="100000"/>
              </a:lnSpc>
            </a:pPr>
            <a:endParaRPr/>
          </a:p>
        </p:txBody>
      </p:sp>
    </p:spTree>
  </p:cSld>
  <p:timing>
    <p:tnLst>
      <p:par>
        <p:cTn id="13" dur="indefinite" restart="never" nodeType="tmRoot">
          <p:childTnLst>
            <p:seq>
              <p:cTn id="14" dur="indefinite" nodeType="mainSeq">
                <p:childTnLst>
                  <p:par>
                    <p:cTn id="15" nodeType="clickEffect" fill="hold">
                      <p:stCondLst>
                        <p:cond delay="indefinite"/>
                      </p:stCondLst>
                      <p:childTnLst>
                        <p:par>
                          <p:cTn id="16" nodeType="withEffect" fill="hold">
                            <p:stCondLst>
                              <p:cond delay="0"/>
                            </p:stCondLst>
                            <p:childTnLst>
                              <p:par>
                                <p:cTn id="17" nodeType="clickEffect" fill="hold" presetClass="entr" presetID="1">
                                  <p:stCondLst>
                                    <p:cond delay="0"/>
                                  </p:stCondLst>
                                  <p:childTnLst>
                                    <p:set>
                                      <p:cBhvr>
                                        <p:cTn id="18" dur="1" fill="hold">
                                          <p:stCondLst>
                                            <p:cond delay="0"/>
                                          </p:stCondLst>
                                        </p:cTn>
                                        <p:tgtEl>
                                          <p:spTgt spid="176">
                                            <p:txEl>
                                              <p:pRg st="0" end="12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TextShape 1"/>
          <p:cNvSpPr txBox="1"/>
          <p:nvPr/>
        </p:nvSpPr>
        <p:spPr>
          <a:xfrm>
            <a:off x="7162920" y="6248520"/>
            <a:ext cx="1904760" cy="456840"/>
          </a:xfrm>
          <a:prstGeom prst="rect">
            <a:avLst/>
          </a:prstGeom>
        </p:spPr>
        <p:txBody>
          <a:bodyPr lIns="90000" rIns="90000" tIns="46800" bIns="46800" anchor="ctr" anchorCtr="1"/>
          <a:p>
            <a:pPr>
              <a:lnSpc>
                <a:spcPct val="100000"/>
              </a:lnSpc>
            </a:pPr>
            <a:r>
              <a:rPr lang="en-US" sz="1200">
                <a:solidFill>
                  <a:srgbClr val="808080"/>
                </a:solidFill>
                <a:latin typeface="Arial"/>
                <a:ea typeface="Microsoft YaHei"/>
              </a:rPr>
              <a:t>slide </a:t>
            </a:r>
            <a:fld id="{A52802DD-9531-45B8-9372-4815415C7D9D}" type="slidenum">
              <a:rPr lang="en-US" sz="1200">
                <a:solidFill>
                  <a:srgbClr val="808080"/>
                </a:solidFill>
                <a:latin typeface="Arial"/>
                <a:ea typeface="Microsoft YaHei"/>
              </a:rPr>
              <a:t>&lt;number&gt;</a:t>
            </a:fld>
            <a:endParaRPr/>
          </a:p>
        </p:txBody>
      </p:sp>
      <p:sp>
        <p:nvSpPr>
          <p:cNvPr id="96" name="TextShape 2"/>
          <p:cNvSpPr txBox="1"/>
          <p:nvPr/>
        </p:nvSpPr>
        <p:spPr>
          <a:xfrm>
            <a:off x="1066680" y="304920"/>
            <a:ext cx="7768800" cy="1139400"/>
          </a:xfrm>
          <a:prstGeom prst="rect">
            <a:avLst/>
          </a:prstGeom>
        </p:spPr>
        <p:txBody>
          <a:bodyPr lIns="90000" rIns="90000" tIns="46800" bIns="46800" anchor="b"/>
          <a:p>
            <a:pPr>
              <a:lnSpc>
                <a:spcPct val="100000"/>
              </a:lnSpc>
            </a:pPr>
            <a:r>
              <a:rPr lang="en-GB" sz="4400">
                <a:solidFill>
                  <a:srgbClr val="333333"/>
                </a:solidFill>
                <a:latin typeface="Times New Roman"/>
                <a:ea typeface="Microsoft YaHei"/>
              </a:rPr>
              <a:t>Compiler Frontend Steps</a:t>
            </a:r>
            <a:endParaRPr/>
          </a:p>
        </p:txBody>
      </p:sp>
      <p:sp>
        <p:nvSpPr>
          <p:cNvPr id="97" name="TextShape 3"/>
          <p:cNvSpPr txBox="1"/>
          <p:nvPr/>
        </p:nvSpPr>
        <p:spPr>
          <a:xfrm>
            <a:off x="457200" y="1828800"/>
            <a:ext cx="8178480" cy="4647960"/>
          </a:xfrm>
          <a:prstGeom prst="rect">
            <a:avLst/>
          </a:prstGeom>
        </p:spPr>
        <p:txBody>
          <a:bodyPr lIns="90000" rIns="90000" tIns="46800" bIns="46800"/>
          <a:p>
            <a:pPr>
              <a:lnSpc>
                <a:spcPct val="100000"/>
              </a:lnSpc>
            </a:pPr>
            <a:r>
              <a:rPr lang="en-GB" sz="2800">
                <a:solidFill>
                  <a:srgbClr val="00264c"/>
                </a:solidFill>
                <a:latin typeface="Times New Roman"/>
                <a:ea typeface="Microsoft YaHei"/>
              </a:rPr>
              <a:t>Lexical analyzer/scanner</a:t>
            </a:r>
            <a:endParaRPr/>
          </a:p>
          <a:p>
            <a:pPr>
              <a:lnSpc>
                <a:spcPct val="100000"/>
              </a:lnSpc>
            </a:pPr>
            <a:r>
              <a:rPr lang="en-GB" sz="2800">
                <a:solidFill>
                  <a:srgbClr val="00264c"/>
                </a:solidFill>
                <a:latin typeface="Times New Roman"/>
                <a:ea typeface="Microsoft YaHei"/>
              </a:rPr>
              <a:t>	</a:t>
            </a:r>
            <a:r>
              <a:rPr lang="en-GB" sz="2800">
                <a:solidFill>
                  <a:srgbClr val="00264c"/>
                </a:solidFill>
                <a:latin typeface="Times New Roman"/>
                <a:ea typeface="Microsoft YaHei"/>
              </a:rPr>
              <a:t>convert sequence of characters to sequence of tokens</a:t>
            </a:r>
            <a:endParaRPr/>
          </a:p>
          <a:p>
            <a:pPr>
              <a:lnSpc>
                <a:spcPct val="100000"/>
              </a:lnSpc>
            </a:pPr>
            <a:r>
              <a:rPr lang="en-GB" sz="2800">
                <a:solidFill>
                  <a:srgbClr val="00264c"/>
                </a:solidFill>
                <a:latin typeface="Times New Roman"/>
                <a:ea typeface="Microsoft YaHei"/>
              </a:rPr>
              <a:t>	</a:t>
            </a:r>
            <a:r>
              <a:rPr lang="en-GB" sz="2800">
                <a:solidFill>
                  <a:srgbClr val="00264c"/>
                </a:solidFill>
                <a:latin typeface="Times New Roman"/>
                <a:ea typeface="Microsoft YaHei"/>
              </a:rPr>
              <a:t>    </a:t>
            </a:r>
            <a:r>
              <a:rPr lang="en-GB" sz="2800">
                <a:solidFill>
                  <a:srgbClr val="00264c"/>
                </a:solidFill>
                <a:latin typeface="Times New Roman"/>
                <a:ea typeface="Microsoft YaHei"/>
              </a:rPr>
              <a:t>(inc 13)    becomes 4 tokens, (, inc, 13, )</a:t>
            </a:r>
            <a:endParaRPr/>
          </a:p>
          <a:p>
            <a:pPr>
              <a:lnSpc>
                <a:spcPct val="100000"/>
              </a:lnSpc>
            </a:pPr>
            <a:endParaRPr/>
          </a:p>
          <a:p>
            <a:pPr>
              <a:lnSpc>
                <a:spcPct val="100000"/>
              </a:lnSpc>
            </a:pPr>
            <a:r>
              <a:rPr lang="en-GB" sz="2800">
                <a:solidFill>
                  <a:srgbClr val="00264c"/>
                </a:solidFill>
                <a:latin typeface="Times New Roman"/>
                <a:ea typeface="Microsoft YaHei"/>
              </a:rPr>
              <a:t>Parser/syntactic analysis</a:t>
            </a:r>
            <a:endParaRPr/>
          </a:p>
          <a:p>
            <a:pPr>
              <a:lnSpc>
                <a:spcPct val="100000"/>
              </a:lnSpc>
            </a:pPr>
            <a:r>
              <a:rPr lang="en-GB" sz="2800">
                <a:solidFill>
                  <a:srgbClr val="00264c"/>
                </a:solidFill>
                <a:latin typeface="Times New Roman"/>
                <a:ea typeface="Microsoft YaHei"/>
              </a:rPr>
              <a:t>	</a:t>
            </a:r>
            <a:r>
              <a:rPr lang="en-GB" sz="2800">
                <a:solidFill>
                  <a:srgbClr val="00264c"/>
                </a:solidFill>
                <a:latin typeface="Times New Roman"/>
                <a:ea typeface="Microsoft YaHei"/>
              </a:rPr>
              <a:t>analyze a sequence of tokens to create/determine the grammatical structure</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7" name="TextShape 1"/>
          <p:cNvSpPr txBox="1"/>
          <p:nvPr/>
        </p:nvSpPr>
        <p:spPr>
          <a:xfrm>
            <a:off x="6553080" y="6245280"/>
            <a:ext cx="2133360" cy="475920"/>
          </a:xfrm>
          <a:prstGeom prst="rect">
            <a:avLst/>
          </a:prstGeom>
        </p:spPr>
        <p:txBody>
          <a:bodyPr lIns="90000" rIns="90000" tIns="46800" bIns="46800" anchor="ctr" anchorCtr="1"/>
          <a:p>
            <a:pPr>
              <a:lnSpc>
                <a:spcPct val="100000"/>
              </a:lnSpc>
            </a:pPr>
            <a:fld id="{ADC47BA5-7D86-4861-9EE1-4771892EF114}" type="slidenum">
              <a:rPr lang="en-US" sz="1600">
                <a:solidFill>
                  <a:srgbClr val="00264c"/>
                </a:solidFill>
                <a:latin typeface="Times New Roman"/>
                <a:ea typeface="Microsoft YaHei"/>
              </a:rPr>
              <a:t>&lt;number&gt;</a:t>
            </a:fld>
            <a:endParaRPr/>
          </a:p>
        </p:txBody>
      </p:sp>
      <p:sp>
        <p:nvSpPr>
          <p:cNvPr id="178" name="TextShape 2"/>
          <p:cNvSpPr txBox="1"/>
          <p:nvPr/>
        </p:nvSpPr>
        <p:spPr>
          <a:xfrm>
            <a:off x="1066680" y="304920"/>
            <a:ext cx="7768800" cy="1139400"/>
          </a:xfrm>
          <a:prstGeom prst="rect">
            <a:avLst/>
          </a:prstGeom>
        </p:spPr>
        <p:txBody>
          <a:bodyPr lIns="90000" rIns="90000" tIns="46800" bIns="46800" anchor="b"/>
          <a:p>
            <a:pPr>
              <a:lnSpc>
                <a:spcPct val="100000"/>
              </a:lnSpc>
            </a:pPr>
            <a:r>
              <a:rPr lang="en-GB" sz="4400">
                <a:solidFill>
                  <a:srgbClr val="333333"/>
                </a:solidFill>
                <a:latin typeface="Times New Roman"/>
                <a:ea typeface="Microsoft YaHei"/>
              </a:rPr>
              <a:t>Review</a:t>
            </a:r>
            <a:endParaRPr/>
          </a:p>
        </p:txBody>
      </p:sp>
      <p:sp>
        <p:nvSpPr>
          <p:cNvPr id="179" name="TextShape 3"/>
          <p:cNvSpPr txBox="1"/>
          <p:nvPr/>
        </p:nvSpPr>
        <p:spPr>
          <a:xfrm>
            <a:off x="685800" y="1905120"/>
            <a:ext cx="7768800" cy="4187520"/>
          </a:xfrm>
          <a:prstGeom prst="rect">
            <a:avLst/>
          </a:prstGeom>
        </p:spPr>
        <p:txBody>
          <a:bodyPr lIns="90000" rIns="90000" tIns="46800" bIns="46800"/>
          <a:p>
            <a:pPr>
              <a:lnSpc>
                <a:spcPct val="100000"/>
              </a:lnSpc>
            </a:pPr>
            <a:r>
              <a:rPr lang="en-GB" sz="3200">
                <a:solidFill>
                  <a:srgbClr val="00264c"/>
                </a:solidFill>
                <a:latin typeface="Times New Roman"/>
                <a:ea typeface="Microsoft YaHei"/>
              </a:rPr>
              <a:t>Able to write simple regular expressions to match strings. </a:t>
            </a:r>
            <a:endParaRPr/>
          </a:p>
          <a:p>
            <a:pPr>
              <a:lnSpc>
                <a:spcPct val="100000"/>
              </a:lnSpc>
            </a:pPr>
            <a:endParaRPr/>
          </a:p>
          <a:p>
            <a:pPr>
              <a:lnSpc>
                <a:spcPct val="100000"/>
              </a:lnSpc>
            </a:pPr>
            <a:r>
              <a:rPr lang="en-GB" sz="3200">
                <a:solidFill>
                  <a:srgbClr val="00264c"/>
                </a:solidFill>
                <a:latin typeface="Times New Roman"/>
                <a:ea typeface="Microsoft YaHei"/>
              </a:rPr>
              <a:t>Given a regular expression, able to tell what are matched are what are not. </a:t>
            </a:r>
            <a:endParaRPr/>
          </a:p>
          <a:p>
            <a:pPr>
              <a:lnSpc>
                <a:spcPct val="100000"/>
              </a:lnSpc>
            </a:pPr>
            <a:endParaRPr/>
          </a:p>
        </p:txBody>
      </p:sp>
    </p:spTree>
  </p:cSld>
  <p:timing>
    <p:tnLst>
      <p:par>
        <p:cTn id="19" dur="indefinite" restart="never" nodeType="tmRoot">
          <p:childTnLst>
            <p:seq>
              <p:cTn id="20" dur="indefinite" nodeType="mainSeq">
                <p:childTnLst>
                  <p:par>
                    <p:cTn id="21" nodeType="clickEffect" fill="hold">
                      <p:stCondLst>
                        <p:cond delay="indefinite"/>
                      </p:stCondLst>
                      <p:childTnLst>
                        <p:par>
                          <p:cTn id="22" nodeType="withEffect" fill="hold">
                            <p:stCondLst>
                              <p:cond delay="0"/>
                            </p:stCondLst>
                            <p:childTnLst>
                              <p:par>
                                <p:cTn id="23" nodeType="clickEffect" fill="hold" presetClass="entr" presetID="1">
                                  <p:stCondLst>
                                    <p:cond delay="0"/>
                                  </p:stCondLst>
                                  <p:childTnLst>
                                    <p:set>
                                      <p:cBhvr>
                                        <p:cTn id="24" dur="1" fill="hold">
                                          <p:stCondLst>
                                            <p:cond delay="0"/>
                                          </p:stCondLst>
                                        </p:cTn>
                                        <p:tgtEl>
                                          <p:spTgt spid="179">
                                            <p:txEl>
                                              <p:pRg st="0" end="6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179">
                                            <p:txEl>
                                              <p:pRg st="61" end="13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TextShape 1"/>
          <p:cNvSpPr txBox="1"/>
          <p:nvPr/>
        </p:nvSpPr>
        <p:spPr>
          <a:xfrm>
            <a:off x="7162920" y="6248520"/>
            <a:ext cx="1904760" cy="456840"/>
          </a:xfrm>
          <a:prstGeom prst="rect">
            <a:avLst/>
          </a:prstGeom>
        </p:spPr>
        <p:txBody>
          <a:bodyPr lIns="90000" rIns="90000" tIns="46800" bIns="46800" anchor="ctr" anchorCtr="1"/>
          <a:p>
            <a:pPr>
              <a:lnSpc>
                <a:spcPct val="100000"/>
              </a:lnSpc>
            </a:pPr>
            <a:r>
              <a:rPr lang="en-US" sz="1200">
                <a:solidFill>
                  <a:srgbClr val="808080"/>
                </a:solidFill>
                <a:latin typeface="Arial"/>
                <a:ea typeface="Microsoft YaHei"/>
              </a:rPr>
              <a:t>slide </a:t>
            </a:r>
            <a:fld id="{8CCB367D-3F96-40E9-B97A-76E680FD40A3}" type="slidenum">
              <a:rPr lang="en-US" sz="1200">
                <a:solidFill>
                  <a:srgbClr val="808080"/>
                </a:solidFill>
                <a:latin typeface="Arial"/>
                <a:ea typeface="Microsoft YaHei"/>
              </a:rPr>
              <a:t>&lt;number&gt;</a:t>
            </a:fld>
            <a:endParaRPr/>
          </a:p>
        </p:txBody>
      </p:sp>
      <p:sp>
        <p:nvSpPr>
          <p:cNvPr id="99" name="TextShape 2"/>
          <p:cNvSpPr txBox="1"/>
          <p:nvPr/>
        </p:nvSpPr>
        <p:spPr>
          <a:xfrm>
            <a:off x="1066680" y="304920"/>
            <a:ext cx="7768800" cy="1139400"/>
          </a:xfrm>
          <a:prstGeom prst="rect">
            <a:avLst/>
          </a:prstGeom>
        </p:spPr>
        <p:txBody>
          <a:bodyPr lIns="90000" rIns="90000" tIns="46800" bIns="46800" anchor="b"/>
          <a:p>
            <a:pPr>
              <a:lnSpc>
                <a:spcPct val="100000"/>
              </a:lnSpc>
            </a:pPr>
            <a:r>
              <a:rPr lang="en-GB" sz="4400">
                <a:solidFill>
                  <a:srgbClr val="333333"/>
                </a:solidFill>
                <a:latin typeface="Times New Roman"/>
                <a:ea typeface="Microsoft YaHei"/>
              </a:rPr>
              <a:t>Brief Description of the Lab</a:t>
            </a:r>
            <a:endParaRPr/>
          </a:p>
        </p:txBody>
      </p:sp>
      <p:sp>
        <p:nvSpPr>
          <p:cNvPr id="100" name="TextShape 3"/>
          <p:cNvSpPr txBox="1"/>
          <p:nvPr/>
        </p:nvSpPr>
        <p:spPr>
          <a:xfrm>
            <a:off x="457200" y="1828800"/>
            <a:ext cx="8178480" cy="4647960"/>
          </a:xfrm>
          <a:prstGeom prst="rect">
            <a:avLst/>
          </a:prstGeom>
        </p:spPr>
        <p:txBody>
          <a:bodyPr lIns="90000" rIns="90000" tIns="46800" bIns="46800"/>
          <a:p>
            <a:pPr>
              <a:lnSpc>
                <a:spcPct val="100000"/>
              </a:lnSpc>
            </a:pPr>
            <a:r>
              <a:rPr lang="en-GB" sz="2800">
                <a:solidFill>
                  <a:srgbClr val="00264c"/>
                </a:solidFill>
                <a:latin typeface="Times New Roman"/>
                <a:ea typeface="Microsoft YaHei"/>
              </a:rPr>
              <a:t>Part 1: Implement FIZ without user-defined functions (50%), due Feb 9</a:t>
            </a:r>
            <a:endParaRPr/>
          </a:p>
          <a:p>
            <a:pPr>
              <a:lnSpc>
                <a:spcPct val="100000"/>
              </a:lnSpc>
            </a:pPr>
            <a:r>
              <a:rPr lang="en-GB" sz="2800">
                <a:solidFill>
                  <a:srgbClr val="00264c"/>
                </a:solidFill>
                <a:latin typeface="Times New Roman"/>
                <a:ea typeface="Microsoft YaHei"/>
              </a:rPr>
              <a:t>Part 2: Implement user-defined functions (50%), due Feb 16</a:t>
            </a:r>
            <a:endParaRPr/>
          </a:p>
          <a:p>
            <a:pPr>
              <a:lnSpc>
                <a:spcPct val="100000"/>
              </a:lnSpc>
              <a:buFont typeface="Arial"/>
              <a:buChar char="•"/>
            </a:pPr>
            <a:r>
              <a:rPr lang="en-GB" sz="2800">
                <a:solidFill>
                  <a:srgbClr val="00264c"/>
                </a:solidFill>
                <a:latin typeface="Times New Roman"/>
                <a:ea typeface="Microsoft YaHei"/>
              </a:rPr>
              <a:t>Part 2 is significant harder than Part 1.  Do not wait until the last week.</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TextShape 1"/>
          <p:cNvSpPr txBox="1"/>
          <p:nvPr/>
        </p:nvSpPr>
        <p:spPr>
          <a:xfrm>
            <a:off x="6553080" y="6245280"/>
            <a:ext cx="2133360" cy="475920"/>
          </a:xfrm>
          <a:prstGeom prst="rect">
            <a:avLst/>
          </a:prstGeom>
        </p:spPr>
        <p:txBody>
          <a:bodyPr lIns="90000" rIns="90000" tIns="46800" bIns="46800" anchor="ctr" anchorCtr="1"/>
          <a:p>
            <a:pPr>
              <a:lnSpc>
                <a:spcPct val="100000"/>
              </a:lnSpc>
            </a:pPr>
            <a:fld id="{A85428EF-087E-47AC-A0E6-EED6D58639A5}" type="slidenum">
              <a:rPr lang="en-US" sz="1600">
                <a:solidFill>
                  <a:srgbClr val="00264c"/>
                </a:solidFill>
                <a:latin typeface="Times New Roman"/>
                <a:ea typeface="Microsoft YaHei"/>
              </a:rPr>
              <a:t>&lt;number&gt;</a:t>
            </a:fld>
            <a:endParaRPr/>
          </a:p>
        </p:txBody>
      </p:sp>
      <p:sp>
        <p:nvSpPr>
          <p:cNvPr id="102" name="TextShape 2"/>
          <p:cNvSpPr txBox="1"/>
          <p:nvPr/>
        </p:nvSpPr>
        <p:spPr>
          <a:xfrm>
            <a:off x="1066680" y="304920"/>
            <a:ext cx="7768800" cy="1139400"/>
          </a:xfrm>
          <a:prstGeom prst="rect">
            <a:avLst/>
          </a:prstGeom>
        </p:spPr>
        <p:txBody>
          <a:bodyPr lIns="90000" rIns="90000" tIns="46800" bIns="46800" anchor="b"/>
          <a:p>
            <a:pPr>
              <a:lnSpc>
                <a:spcPct val="100000"/>
              </a:lnSpc>
            </a:pPr>
            <a:r>
              <a:rPr lang="en-GB" sz="4400">
                <a:solidFill>
                  <a:srgbClr val="333333"/>
                </a:solidFill>
                <a:latin typeface="Times New Roman"/>
                <a:ea typeface="Microsoft YaHei"/>
              </a:rPr>
              <a:t>Using Lex/Flex with YACC/Bison</a:t>
            </a:r>
            <a:endParaRPr/>
          </a:p>
        </p:txBody>
      </p:sp>
      <p:pic>
        <p:nvPicPr>
          <p:cNvPr id="103" name="Picture 4" descr=""/>
          <p:cNvPicPr/>
          <p:nvPr/>
        </p:nvPicPr>
        <p:blipFill>
          <a:blip r:embed="rId1"/>
          <a:stretch>
            <a:fillRect/>
          </a:stretch>
        </p:blipFill>
        <p:spPr>
          <a:xfrm>
            <a:off x="186480" y="2133720"/>
            <a:ext cx="8823240" cy="373356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TextShape 1"/>
          <p:cNvSpPr txBox="1"/>
          <p:nvPr/>
        </p:nvSpPr>
        <p:spPr>
          <a:xfrm>
            <a:off x="7162920" y="6248520"/>
            <a:ext cx="1904760" cy="456840"/>
          </a:xfrm>
          <a:prstGeom prst="rect">
            <a:avLst/>
          </a:prstGeom>
        </p:spPr>
        <p:txBody>
          <a:bodyPr lIns="90000" rIns="90000" tIns="46800" bIns="46800" anchor="ctr" anchorCtr="1"/>
          <a:p>
            <a:pPr>
              <a:lnSpc>
                <a:spcPct val="100000"/>
              </a:lnSpc>
            </a:pPr>
            <a:r>
              <a:rPr lang="en-US" sz="1200">
                <a:solidFill>
                  <a:srgbClr val="808080"/>
                </a:solidFill>
                <a:latin typeface="Arial"/>
                <a:ea typeface="Microsoft YaHei"/>
              </a:rPr>
              <a:t>slide </a:t>
            </a:r>
            <a:fld id="{F7CBCDAB-6769-4B51-A57D-1F50338D50FD}" type="slidenum">
              <a:rPr lang="en-US" sz="1200">
                <a:solidFill>
                  <a:srgbClr val="808080"/>
                </a:solidFill>
                <a:latin typeface="Arial"/>
                <a:ea typeface="Microsoft YaHei"/>
              </a:rPr>
              <a:t>&lt;number&gt;</a:t>
            </a:fld>
            <a:endParaRPr/>
          </a:p>
        </p:txBody>
      </p:sp>
      <p:sp>
        <p:nvSpPr>
          <p:cNvPr id="105" name="TextShape 2"/>
          <p:cNvSpPr txBox="1"/>
          <p:nvPr/>
        </p:nvSpPr>
        <p:spPr>
          <a:xfrm>
            <a:off x="1066680" y="304920"/>
            <a:ext cx="7768800" cy="1139400"/>
          </a:xfrm>
          <a:prstGeom prst="rect">
            <a:avLst/>
          </a:prstGeom>
        </p:spPr>
        <p:txBody>
          <a:bodyPr lIns="90000" rIns="90000" tIns="46800" bIns="46800" anchor="b"/>
          <a:p>
            <a:pPr>
              <a:lnSpc>
                <a:spcPct val="100000"/>
              </a:lnSpc>
            </a:pPr>
            <a:r>
              <a:rPr lang="en-GB" sz="4400">
                <a:solidFill>
                  <a:srgbClr val="333333"/>
                </a:solidFill>
                <a:latin typeface="Times New Roman"/>
                <a:ea typeface="Microsoft YaHei"/>
              </a:rPr>
              <a:t>Files Provided: fiz.l</a:t>
            </a:r>
            <a:endParaRPr/>
          </a:p>
        </p:txBody>
      </p:sp>
      <p:sp>
        <p:nvSpPr>
          <p:cNvPr id="106" name="TextShape 3"/>
          <p:cNvSpPr txBox="1"/>
          <p:nvPr/>
        </p:nvSpPr>
        <p:spPr>
          <a:xfrm>
            <a:off x="457200" y="1828800"/>
            <a:ext cx="8178480" cy="4647960"/>
          </a:xfrm>
          <a:prstGeom prst="rect">
            <a:avLst/>
          </a:prstGeom>
        </p:spPr>
        <p:txBody>
          <a:bodyPr lIns="90000" rIns="90000" tIns="46800" bIns="46800"/>
          <a:p>
            <a:pPr>
              <a:lnSpc>
                <a:spcPct val="100000"/>
              </a:lnSpc>
            </a:pPr>
            <a:r>
              <a:rPr b="1" lang="en-GB" sz="2000">
                <a:solidFill>
                  <a:srgbClr val="00264c"/>
                </a:solidFill>
                <a:latin typeface="Courier New"/>
                <a:ea typeface="Microsoft YaHei"/>
              </a:rPr>
              <a:t>"inc" {</a:t>
            </a:r>
            <a:r>
              <a:rPr b="1" lang="en-GB" sz="2000">
                <a:solidFill>
                  <a:srgbClr val="00264c"/>
                </a:solidFill>
                <a:latin typeface="Courier New"/>
                <a:ea typeface="Microsoft YaHei"/>
              </a:rPr>
              <a:t>	</a:t>
            </a:r>
            <a:r>
              <a:rPr b="1" lang="en-GB" sz="2000">
                <a:solidFill>
                  <a:srgbClr val="00264c"/>
                </a:solidFill>
                <a:latin typeface="Courier New"/>
                <a:ea typeface="Microsoft YaHei"/>
              </a:rPr>
              <a:t>return INC;}</a:t>
            </a:r>
            <a:endParaRPr/>
          </a:p>
          <a:p>
            <a:pPr>
              <a:lnSpc>
                <a:spcPct val="100000"/>
              </a:lnSpc>
            </a:pPr>
            <a:r>
              <a:rPr b="1" lang="en-GB" sz="2000">
                <a:solidFill>
                  <a:srgbClr val="00264c"/>
                </a:solidFill>
                <a:latin typeface="Courier New"/>
                <a:ea typeface="Microsoft YaHei"/>
              </a:rPr>
              <a:t>"(" {</a:t>
            </a:r>
            <a:r>
              <a:rPr b="1" lang="en-GB" sz="2000">
                <a:solidFill>
                  <a:srgbClr val="00264c"/>
                </a:solidFill>
                <a:latin typeface="Courier New"/>
                <a:ea typeface="Microsoft YaHei"/>
              </a:rPr>
              <a:t>	</a:t>
            </a:r>
            <a:r>
              <a:rPr b="1" lang="en-GB" sz="2000">
                <a:solidFill>
                  <a:srgbClr val="00264c"/>
                </a:solidFill>
                <a:latin typeface="Courier New"/>
                <a:ea typeface="Microsoft YaHei"/>
              </a:rPr>
              <a:t>return OPENPAR;}</a:t>
            </a:r>
            <a:endParaRPr/>
          </a:p>
          <a:p>
            <a:pPr>
              <a:lnSpc>
                <a:spcPct val="100000"/>
              </a:lnSpc>
            </a:pPr>
            <a:r>
              <a:rPr b="1" lang="en-GB" sz="2000">
                <a:solidFill>
                  <a:srgbClr val="00264c"/>
                </a:solidFill>
                <a:latin typeface="Courier New"/>
                <a:ea typeface="Microsoft YaHei"/>
              </a:rPr>
              <a:t>")" {</a:t>
            </a:r>
            <a:r>
              <a:rPr b="1" lang="en-GB" sz="2000">
                <a:solidFill>
                  <a:srgbClr val="00264c"/>
                </a:solidFill>
                <a:latin typeface="Courier New"/>
                <a:ea typeface="Microsoft YaHei"/>
              </a:rPr>
              <a:t>	</a:t>
            </a:r>
            <a:r>
              <a:rPr b="1" lang="en-GB" sz="2000">
                <a:solidFill>
                  <a:srgbClr val="00264c"/>
                </a:solidFill>
                <a:latin typeface="Courier New"/>
                <a:ea typeface="Microsoft YaHei"/>
              </a:rPr>
              <a:t>return CLOSEPAR;}</a:t>
            </a:r>
            <a:endParaRPr/>
          </a:p>
          <a:p>
            <a:pPr>
              <a:lnSpc>
                <a:spcPct val="100000"/>
              </a:lnSpc>
            </a:pPr>
            <a:r>
              <a:rPr b="1" lang="en-GB" sz="2000">
                <a:solidFill>
                  <a:srgbClr val="00264c"/>
                </a:solidFill>
                <a:latin typeface="Courier New"/>
                <a:ea typeface="Microsoft YaHei"/>
              </a:rPr>
              <a:t>0|[1-9][0-9]* { </a:t>
            </a:r>
            <a:endParaRPr/>
          </a:p>
          <a:p>
            <a:pPr>
              <a:lnSpc>
                <a:spcPct val="100000"/>
              </a:lnSpc>
            </a:pPr>
            <a:r>
              <a:rPr b="1" lang="en-GB" sz="2000">
                <a:solidFill>
                  <a:srgbClr val="00264c"/>
                </a:solidFill>
                <a:latin typeface="Courier New"/>
                <a:ea typeface="Microsoft YaHei"/>
              </a:rPr>
              <a:t>	</a:t>
            </a:r>
            <a:r>
              <a:rPr b="1" lang="en-GB" sz="2000">
                <a:solidFill>
                  <a:srgbClr val="00264c"/>
                </a:solidFill>
                <a:latin typeface="Courier New"/>
                <a:ea typeface="Microsoft YaHei"/>
              </a:rPr>
              <a:t>yylval.number_val = atoi(yytext);</a:t>
            </a:r>
            <a:r>
              <a:rPr b="1" lang="en-GB" sz="2000">
                <a:solidFill>
                  <a:srgbClr val="00264c"/>
                </a:solidFill>
                <a:latin typeface="Courier New"/>
                <a:ea typeface="Microsoft YaHei"/>
              </a:rPr>
              <a:t>	</a:t>
            </a:r>
            <a:endParaRPr/>
          </a:p>
          <a:p>
            <a:pPr>
              <a:lnSpc>
                <a:spcPct val="100000"/>
              </a:lnSpc>
            </a:pPr>
            <a:r>
              <a:rPr b="1" lang="en-GB" sz="2000">
                <a:solidFill>
                  <a:srgbClr val="00264c"/>
                </a:solidFill>
                <a:latin typeface="Courier New"/>
                <a:ea typeface="Microsoft YaHei"/>
              </a:rPr>
              <a:t>	</a:t>
            </a:r>
            <a:r>
              <a:rPr b="1" lang="en-GB" sz="2000">
                <a:solidFill>
                  <a:srgbClr val="00264c"/>
                </a:solidFill>
                <a:latin typeface="Courier New"/>
                <a:ea typeface="Microsoft YaHei"/>
              </a:rPr>
              <a:t>return NUMBER;</a:t>
            </a:r>
            <a:endParaRPr/>
          </a:p>
          <a:p>
            <a:pPr>
              <a:lnSpc>
                <a:spcPct val="100000"/>
              </a:lnSpc>
            </a:pPr>
            <a:r>
              <a:rPr b="1" lang="en-GB" sz="2000">
                <a:solidFill>
                  <a:srgbClr val="00264c"/>
                </a:solidFill>
                <a:latin typeface="Courier New"/>
                <a:ea typeface="Microsoft YaHei"/>
              </a:rPr>
              <a:t>}</a:t>
            </a:r>
            <a:endParaRPr/>
          </a:p>
          <a:p>
            <a:pPr>
              <a:lnSpc>
                <a:spcPct val="100000"/>
              </a:lnSpc>
            </a:pPr>
            <a:r>
              <a:rPr b="1" lang="en-GB" sz="2000">
                <a:solidFill>
                  <a:srgbClr val="00264c"/>
                </a:solidFill>
                <a:latin typeface="Courier New"/>
                <a:ea typeface="Microsoft YaHei"/>
              </a:rPr>
              <a:t>[ \t\n] </a:t>
            </a:r>
            <a:r>
              <a:rPr b="1" lang="en-GB" sz="2000">
                <a:solidFill>
                  <a:srgbClr val="00264c"/>
                </a:solidFill>
                <a:latin typeface="Courier New"/>
                <a:ea typeface="Microsoft YaHei"/>
              </a:rPr>
              <a:t>	</a:t>
            </a:r>
            <a:r>
              <a:rPr b="1" lang="en-GB" sz="2000">
                <a:solidFill>
                  <a:srgbClr val="00264c"/>
                </a:solidFill>
                <a:latin typeface="Courier New"/>
                <a:ea typeface="Microsoft YaHei"/>
              </a:rPr>
              <a:t>{/* Discard spaces, tabs, and new lines */}</a:t>
            </a:r>
            <a:endParaRPr/>
          </a:p>
          <a:p>
            <a:pPr>
              <a:lnSpc>
                <a:spcPct val="100000"/>
              </a:lnSpc>
            </a:pPr>
            <a:r>
              <a:rPr b="1" lang="en-GB" sz="2000">
                <a:solidFill>
                  <a:srgbClr val="00264c"/>
                </a:solidFill>
                <a:latin typeface="Courier New"/>
                <a:ea typeface="Microsoft YaHei"/>
              </a:rPr>
              <a:t>.</a:t>
            </a:r>
            <a:r>
              <a:rPr b="1" lang="en-GB" sz="2000">
                <a:solidFill>
                  <a:srgbClr val="00264c"/>
                </a:solidFill>
                <a:latin typeface="Courier New"/>
                <a:ea typeface="Microsoft YaHei"/>
              </a:rPr>
              <a:t>	</a:t>
            </a:r>
            <a:r>
              <a:rPr b="1" lang="en-GB" sz="2000">
                <a:solidFill>
                  <a:srgbClr val="00264c"/>
                </a:solidFill>
                <a:latin typeface="Courier New"/>
                <a:ea typeface="Microsoft YaHei"/>
              </a:rPr>
              <a:t>{printf("Syntax error.  Did not recognize %s\n", yytext); }</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TextShape 1"/>
          <p:cNvSpPr txBox="1"/>
          <p:nvPr/>
        </p:nvSpPr>
        <p:spPr>
          <a:xfrm>
            <a:off x="7162920" y="6248520"/>
            <a:ext cx="1904760" cy="456840"/>
          </a:xfrm>
          <a:prstGeom prst="rect">
            <a:avLst/>
          </a:prstGeom>
        </p:spPr>
        <p:txBody>
          <a:bodyPr lIns="90000" rIns="90000" tIns="46800" bIns="46800" anchor="ctr" anchorCtr="1"/>
          <a:p>
            <a:pPr>
              <a:lnSpc>
                <a:spcPct val="100000"/>
              </a:lnSpc>
            </a:pPr>
            <a:r>
              <a:rPr lang="en-US" sz="1200">
                <a:solidFill>
                  <a:srgbClr val="808080"/>
                </a:solidFill>
                <a:latin typeface="Arial"/>
                <a:ea typeface="Microsoft YaHei"/>
              </a:rPr>
              <a:t>slide </a:t>
            </a:r>
            <a:fld id="{4C61A383-2A29-4F2A-872A-A24714631F2D}" type="slidenum">
              <a:rPr lang="en-US" sz="1200">
                <a:solidFill>
                  <a:srgbClr val="808080"/>
                </a:solidFill>
                <a:latin typeface="Arial"/>
                <a:ea typeface="Microsoft YaHei"/>
              </a:rPr>
              <a:t>&lt;number&gt;</a:t>
            </a:fld>
            <a:endParaRPr/>
          </a:p>
        </p:txBody>
      </p:sp>
      <p:sp>
        <p:nvSpPr>
          <p:cNvPr id="108" name="TextShape 2"/>
          <p:cNvSpPr txBox="1"/>
          <p:nvPr/>
        </p:nvSpPr>
        <p:spPr>
          <a:xfrm>
            <a:off x="1066680" y="304920"/>
            <a:ext cx="7768800" cy="1139400"/>
          </a:xfrm>
          <a:prstGeom prst="rect">
            <a:avLst/>
          </a:prstGeom>
        </p:spPr>
        <p:txBody>
          <a:bodyPr lIns="90000" rIns="90000" tIns="46800" bIns="46800" anchor="b"/>
          <a:p>
            <a:pPr>
              <a:lnSpc>
                <a:spcPct val="100000"/>
              </a:lnSpc>
            </a:pPr>
            <a:r>
              <a:rPr lang="en-GB" sz="4400">
                <a:solidFill>
                  <a:srgbClr val="333333"/>
                </a:solidFill>
                <a:latin typeface="Times New Roman"/>
                <a:ea typeface="Microsoft YaHei"/>
              </a:rPr>
              <a:t>Files Provided: fiz.y</a:t>
            </a:r>
            <a:endParaRPr/>
          </a:p>
        </p:txBody>
      </p:sp>
      <p:sp>
        <p:nvSpPr>
          <p:cNvPr id="109" name="TextShape 3"/>
          <p:cNvSpPr txBox="1"/>
          <p:nvPr/>
        </p:nvSpPr>
        <p:spPr>
          <a:xfrm>
            <a:off x="457200" y="1828800"/>
            <a:ext cx="8178480" cy="4647960"/>
          </a:xfrm>
          <a:prstGeom prst="rect">
            <a:avLst/>
          </a:prstGeom>
        </p:spPr>
        <p:txBody>
          <a:bodyPr lIns="90000" rIns="90000" tIns="46800" bIns="46800"/>
          <a:p>
            <a:pPr>
              <a:lnSpc>
                <a:spcPct val="100000"/>
              </a:lnSpc>
            </a:pPr>
            <a:r>
              <a:rPr b="1" lang="en-GB">
                <a:solidFill>
                  <a:srgbClr val="00264c"/>
                </a:solidFill>
                <a:latin typeface="Courier New"/>
                <a:ea typeface="Microsoft YaHei"/>
              </a:rPr>
              <a:t>/******************************************************* </a:t>
            </a:r>
            <a:endParaRPr/>
          </a:p>
          <a:p>
            <a:pPr>
              <a:lnSpc>
                <a:spcPct val="100000"/>
              </a:lnSpc>
            </a:pPr>
            <a:r>
              <a:rPr b="1" lang="en-GB">
                <a:solidFill>
                  <a:srgbClr val="00264c"/>
                </a:solidFill>
                <a:latin typeface="Courier New"/>
                <a:ea typeface="Microsoft YaHei"/>
              </a:rPr>
              <a:t> </a:t>
            </a:r>
            <a:r>
              <a:rPr b="1" lang="en-GB">
                <a:solidFill>
                  <a:srgbClr val="00264c"/>
                </a:solidFill>
                <a:latin typeface="Courier New"/>
                <a:ea typeface="Microsoft YaHei"/>
              </a:rPr>
              <a:t>* Section 1: Definition of tokens and non-terminals *</a:t>
            </a:r>
            <a:endParaRPr/>
          </a:p>
          <a:p>
            <a:pPr>
              <a:lnSpc>
                <a:spcPct val="100000"/>
              </a:lnSpc>
            </a:pPr>
            <a:r>
              <a:rPr b="1" lang="en-GB">
                <a:solidFill>
                  <a:srgbClr val="00264c"/>
                </a:solidFill>
                <a:latin typeface="Courier New"/>
                <a:ea typeface="Microsoft YaHei"/>
              </a:rPr>
              <a:t> </a:t>
            </a:r>
            <a:r>
              <a:rPr b="1" lang="en-GB">
                <a:solidFill>
                  <a:srgbClr val="00264c"/>
                </a:solidFill>
                <a:latin typeface="Courier New"/>
                <a:ea typeface="Microsoft YaHei"/>
              </a:rPr>
              <a:t>*****************************************************/ </a:t>
            </a:r>
            <a:endParaRPr/>
          </a:p>
          <a:p>
            <a:pPr>
              <a:lnSpc>
                <a:spcPct val="100000"/>
              </a:lnSpc>
            </a:pPr>
            <a:r>
              <a:rPr b="1" lang="en-GB">
                <a:solidFill>
                  <a:srgbClr val="00264c"/>
                </a:solidFill>
                <a:latin typeface="Courier New"/>
                <a:ea typeface="Microsoft YaHei"/>
              </a:rPr>
              <a:t>%token &lt;number_val&gt; NUMBER </a:t>
            </a:r>
            <a:endParaRPr/>
          </a:p>
          <a:p>
            <a:pPr>
              <a:lnSpc>
                <a:spcPct val="100000"/>
              </a:lnSpc>
            </a:pPr>
            <a:r>
              <a:rPr b="1" lang="en-GB">
                <a:solidFill>
                  <a:srgbClr val="00264c"/>
                </a:solidFill>
                <a:latin typeface="Courier New"/>
                <a:ea typeface="Microsoft YaHei"/>
              </a:rPr>
              <a:t>%token INC OPENPAR CLOSEPAR</a:t>
            </a:r>
            <a:endParaRPr/>
          </a:p>
          <a:p>
            <a:pPr>
              <a:lnSpc>
                <a:spcPct val="100000"/>
              </a:lnSpc>
            </a:pPr>
            <a:r>
              <a:rPr b="1" lang="en-GB">
                <a:solidFill>
                  <a:srgbClr val="00264c"/>
                </a:solidFill>
                <a:latin typeface="Courier New"/>
                <a:ea typeface="Microsoft YaHei"/>
              </a:rPr>
              <a:t>%type &lt;node_val&gt; expr </a:t>
            </a:r>
            <a:endParaRPr/>
          </a:p>
          <a:p>
            <a:pPr>
              <a:lnSpc>
                <a:spcPct val="100000"/>
              </a:lnSpc>
            </a:pPr>
            <a:r>
              <a:rPr b="1" lang="en-GB">
                <a:solidFill>
                  <a:srgbClr val="00264c"/>
                </a:solidFill>
                <a:latin typeface="Courier New"/>
                <a:ea typeface="Microsoft YaHei"/>
              </a:rPr>
              <a:t>%union</a:t>
            </a:r>
            <a:r>
              <a:rPr b="1" lang="en-GB">
                <a:solidFill>
                  <a:srgbClr val="00264c"/>
                </a:solidFill>
                <a:latin typeface="Courier New"/>
                <a:ea typeface="Microsoft YaHei"/>
              </a:rPr>
              <a:t>	</a:t>
            </a:r>
            <a:r>
              <a:rPr b="1" lang="en-GB">
                <a:solidFill>
                  <a:srgbClr val="00264c"/>
                </a:solidFill>
                <a:latin typeface="Courier New"/>
                <a:ea typeface="Microsoft YaHei"/>
              </a:rPr>
              <a:t>{</a:t>
            </a:r>
            <a:r>
              <a:rPr b="1" lang="en-GB">
                <a:solidFill>
                  <a:srgbClr val="00264c"/>
                </a:solidFill>
                <a:latin typeface="Courier New"/>
                <a:ea typeface="Microsoft YaHei"/>
              </a:rPr>
              <a:t>	</a:t>
            </a:r>
            <a:r>
              <a:rPr b="1" lang="en-GB">
                <a:solidFill>
                  <a:srgbClr val="00264c"/>
                </a:solidFill>
                <a:latin typeface="Courier New"/>
                <a:ea typeface="Microsoft YaHei"/>
              </a:rPr>
              <a:t>	</a:t>
            </a:r>
            <a:endParaRPr/>
          </a:p>
          <a:p>
            <a:pPr>
              <a:lnSpc>
                <a:spcPct val="100000"/>
              </a:lnSpc>
            </a:pPr>
            <a:r>
              <a:rPr b="1" lang="en-GB">
                <a:solidFill>
                  <a:srgbClr val="00264c"/>
                </a:solidFill>
                <a:latin typeface="Courier New"/>
                <a:ea typeface="Microsoft YaHei"/>
              </a:rPr>
              <a:t>   </a:t>
            </a:r>
            <a:r>
              <a:rPr b="1" lang="en-GB">
                <a:solidFill>
                  <a:srgbClr val="00264c"/>
                </a:solidFill>
                <a:latin typeface="Courier New"/>
                <a:ea typeface="Microsoft YaHei"/>
              </a:rPr>
              <a:t>char   *string_val;</a:t>
            </a:r>
            <a:endParaRPr/>
          </a:p>
          <a:p>
            <a:pPr>
              <a:lnSpc>
                <a:spcPct val="100000"/>
              </a:lnSpc>
            </a:pPr>
            <a:r>
              <a:rPr b="1" lang="en-GB">
                <a:solidFill>
                  <a:srgbClr val="00264c"/>
                </a:solidFill>
                <a:latin typeface="Courier New"/>
                <a:ea typeface="Microsoft YaHei"/>
              </a:rPr>
              <a:t>   </a:t>
            </a:r>
            <a:r>
              <a:rPr b="1" lang="en-GB">
                <a:solidFill>
                  <a:srgbClr val="00264c"/>
                </a:solidFill>
                <a:latin typeface="Courier New"/>
                <a:ea typeface="Microsoft YaHei"/>
              </a:rPr>
              <a:t>int</a:t>
            </a:r>
            <a:r>
              <a:rPr b="1" lang="en-GB">
                <a:solidFill>
                  <a:srgbClr val="00264c"/>
                </a:solidFill>
                <a:latin typeface="Courier New"/>
                <a:ea typeface="Microsoft YaHei"/>
              </a:rPr>
              <a:t>	</a:t>
            </a:r>
            <a:r>
              <a:rPr b="1" lang="en-GB">
                <a:solidFill>
                  <a:srgbClr val="00264c"/>
                </a:solidFill>
                <a:latin typeface="Courier New"/>
                <a:ea typeface="Microsoft YaHei"/>
              </a:rPr>
              <a:t>	</a:t>
            </a:r>
            <a:r>
              <a:rPr b="1" lang="en-GB">
                <a:solidFill>
                  <a:srgbClr val="00264c"/>
                </a:solidFill>
                <a:latin typeface="Courier New"/>
                <a:ea typeface="Microsoft YaHei"/>
              </a:rPr>
              <a:t>number_val;</a:t>
            </a:r>
            <a:r>
              <a:rPr b="1" lang="en-GB">
                <a:solidFill>
                  <a:srgbClr val="00264c"/>
                </a:solidFill>
                <a:latin typeface="Courier New"/>
                <a:ea typeface="Microsoft YaHei"/>
              </a:rPr>
              <a:t>	</a:t>
            </a:r>
            <a:r>
              <a:rPr b="1" lang="en-GB">
                <a:solidFill>
                  <a:srgbClr val="00264c"/>
                </a:solidFill>
                <a:latin typeface="Courier New"/>
                <a:ea typeface="Microsoft YaHei"/>
              </a:rPr>
              <a:t>	</a:t>
            </a:r>
            <a:endParaRPr/>
          </a:p>
          <a:p>
            <a:pPr>
              <a:lnSpc>
                <a:spcPct val="100000"/>
              </a:lnSpc>
            </a:pPr>
            <a:r>
              <a:rPr b="1" lang="en-GB">
                <a:solidFill>
                  <a:srgbClr val="00264c"/>
                </a:solidFill>
                <a:latin typeface="Courier New"/>
                <a:ea typeface="Microsoft YaHei"/>
              </a:rPr>
              <a:t>   </a:t>
            </a:r>
            <a:r>
              <a:rPr b="1" lang="en-GB">
                <a:solidFill>
                  <a:srgbClr val="00264c"/>
                </a:solidFill>
                <a:latin typeface="Courier New"/>
                <a:ea typeface="Microsoft YaHei"/>
              </a:rPr>
              <a:t>struct TREE_NODE *node_val;</a:t>
            </a:r>
            <a:endParaRPr/>
          </a:p>
          <a:p>
            <a:pPr>
              <a:lnSpc>
                <a:spcPct val="100000"/>
              </a:lnSpc>
            </a:pPr>
            <a:r>
              <a:rPr b="1" lang="en-GB">
                <a:solidFill>
                  <a:srgbClr val="00264c"/>
                </a:solidFill>
                <a:latin typeface="Courier New"/>
                <a:ea typeface="Microsoft YaHei"/>
              </a:rPr>
              <a:t>}</a:t>
            </a:r>
            <a:endParaRPr/>
          </a:p>
        </p:txBody>
      </p:sp>
      <p:sp>
        <p:nvSpPr>
          <p:cNvPr id="110" name="CustomShape 4"/>
          <p:cNvSpPr/>
          <p:nvPr/>
        </p:nvSpPr>
        <p:spPr>
          <a:xfrm>
            <a:off x="5356080" y="2895480"/>
            <a:ext cx="3498840" cy="333720"/>
          </a:xfrm>
          <a:prstGeom prst="rect">
            <a:avLst/>
          </a:prstGeom>
          <a:noFill/>
          <a:ln>
            <a:noFill/>
          </a:ln>
        </p:spPr>
        <p:txBody>
          <a:bodyPr wrap="none" lIns="90000" rIns="90000" tIns="45000" bIns="45000"/>
          <a:p>
            <a:pPr>
              <a:lnSpc>
                <a:spcPct val="100000"/>
              </a:lnSpc>
            </a:pPr>
            <a:r>
              <a:rPr lang="en-US" sz="1600">
                <a:solidFill>
                  <a:srgbClr val="000000"/>
                </a:solidFill>
                <a:latin typeface="Times New Roman"/>
                <a:ea typeface="Microsoft YaHei"/>
              </a:rPr>
              <a:t>The  NUMBER token has number_value</a:t>
            </a:r>
            <a:endParaRPr/>
          </a:p>
        </p:txBody>
      </p:sp>
      <p:sp>
        <p:nvSpPr>
          <p:cNvPr id="111" name="CustomShape 5"/>
          <p:cNvSpPr/>
          <p:nvPr/>
        </p:nvSpPr>
        <p:spPr>
          <a:xfrm>
            <a:off x="5406480" y="3319200"/>
            <a:ext cx="2878560" cy="333720"/>
          </a:xfrm>
          <a:prstGeom prst="rect">
            <a:avLst/>
          </a:prstGeom>
          <a:noFill/>
          <a:ln>
            <a:noFill/>
          </a:ln>
        </p:spPr>
        <p:txBody>
          <a:bodyPr wrap="none" lIns="90000" rIns="90000" tIns="45000" bIns="45000"/>
          <a:p>
            <a:pPr>
              <a:lnSpc>
                <a:spcPct val="100000"/>
              </a:lnSpc>
            </a:pPr>
            <a:r>
              <a:rPr lang="en-US" sz="1600">
                <a:solidFill>
                  <a:srgbClr val="000000"/>
                </a:solidFill>
                <a:latin typeface="Times New Roman"/>
                <a:ea typeface="Microsoft YaHei"/>
              </a:rPr>
              <a:t>These three tokens have no value</a:t>
            </a:r>
            <a:endParaRPr/>
          </a:p>
        </p:txBody>
      </p:sp>
      <p:sp>
        <p:nvSpPr>
          <p:cNvPr id="112" name="CustomShape 6"/>
          <p:cNvSpPr/>
          <p:nvPr/>
        </p:nvSpPr>
        <p:spPr>
          <a:xfrm>
            <a:off x="5410080" y="3657600"/>
            <a:ext cx="3276360" cy="820440"/>
          </a:xfrm>
          <a:prstGeom prst="rect">
            <a:avLst/>
          </a:prstGeom>
          <a:noFill/>
          <a:ln>
            <a:noFill/>
          </a:ln>
        </p:spPr>
        <p:txBody>
          <a:bodyPr lIns="90000" rIns="90000" tIns="45000" bIns="45000"/>
          <a:p>
            <a:pPr>
              <a:lnSpc>
                <a:spcPct val="100000"/>
              </a:lnSpc>
            </a:pPr>
            <a:r>
              <a:rPr lang="en-US" sz="1600">
                <a:solidFill>
                  <a:srgbClr val="000000"/>
                </a:solidFill>
                <a:latin typeface="Times New Roman"/>
                <a:ea typeface="Microsoft YaHei"/>
              </a:rPr>
              <a:t>A parsed expr has a pointer to a node in an Abstract Syntax Tree associated with it.</a:t>
            </a:r>
            <a:endParaRPr/>
          </a:p>
        </p:txBody>
      </p:sp>
      <p:sp>
        <p:nvSpPr>
          <p:cNvPr id="113" name="CustomShape 7"/>
          <p:cNvSpPr/>
          <p:nvPr/>
        </p:nvSpPr>
        <p:spPr>
          <a:xfrm>
            <a:off x="5486400" y="4648320"/>
            <a:ext cx="3276360" cy="820440"/>
          </a:xfrm>
          <a:prstGeom prst="rect">
            <a:avLst/>
          </a:prstGeom>
          <a:noFill/>
          <a:ln>
            <a:noFill/>
          </a:ln>
        </p:spPr>
        <p:txBody>
          <a:bodyPr lIns="90000" rIns="90000" tIns="45000" bIns="45000"/>
          <a:p>
            <a:pPr>
              <a:lnSpc>
                <a:spcPct val="100000"/>
              </a:lnSpc>
            </a:pPr>
            <a:r>
              <a:rPr lang="en-US" sz="1600">
                <a:solidFill>
                  <a:srgbClr val="000000"/>
                </a:solidFill>
                <a:latin typeface="Times New Roman"/>
                <a:ea typeface="Microsoft YaHei"/>
              </a:rPr>
              <a:t>This defines the union associated with each token or non-terminal when parsing.</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TextShape 1"/>
          <p:cNvSpPr txBox="1"/>
          <p:nvPr/>
        </p:nvSpPr>
        <p:spPr>
          <a:xfrm>
            <a:off x="7162920" y="6248520"/>
            <a:ext cx="1904760" cy="456840"/>
          </a:xfrm>
          <a:prstGeom prst="rect">
            <a:avLst/>
          </a:prstGeom>
        </p:spPr>
        <p:txBody>
          <a:bodyPr lIns="90000" rIns="90000" tIns="46800" bIns="46800" anchor="ctr" anchorCtr="1"/>
          <a:p>
            <a:pPr>
              <a:lnSpc>
                <a:spcPct val="100000"/>
              </a:lnSpc>
            </a:pPr>
            <a:r>
              <a:rPr lang="en-US" sz="1200">
                <a:solidFill>
                  <a:srgbClr val="808080"/>
                </a:solidFill>
                <a:latin typeface="Arial"/>
                <a:ea typeface="Microsoft YaHei"/>
              </a:rPr>
              <a:t>slide </a:t>
            </a:r>
            <a:fld id="{BE14308B-A3FF-4407-9423-D59770E04494}" type="slidenum">
              <a:rPr lang="en-US" sz="1200">
                <a:solidFill>
                  <a:srgbClr val="808080"/>
                </a:solidFill>
                <a:latin typeface="Arial"/>
                <a:ea typeface="Microsoft YaHei"/>
              </a:rPr>
              <a:t>&lt;number&gt;</a:t>
            </a:fld>
            <a:endParaRPr/>
          </a:p>
        </p:txBody>
      </p:sp>
      <p:sp>
        <p:nvSpPr>
          <p:cNvPr id="115" name="TextShape 2"/>
          <p:cNvSpPr txBox="1"/>
          <p:nvPr/>
        </p:nvSpPr>
        <p:spPr>
          <a:xfrm>
            <a:off x="1066680" y="304920"/>
            <a:ext cx="7768800" cy="1139400"/>
          </a:xfrm>
          <a:prstGeom prst="rect">
            <a:avLst/>
          </a:prstGeom>
        </p:spPr>
        <p:txBody>
          <a:bodyPr lIns="90000" rIns="90000" tIns="46800" bIns="46800" anchor="b"/>
          <a:p>
            <a:pPr>
              <a:lnSpc>
                <a:spcPct val="100000"/>
              </a:lnSpc>
            </a:pPr>
            <a:r>
              <a:rPr lang="en-GB" sz="4400">
                <a:solidFill>
                  <a:srgbClr val="333333"/>
                </a:solidFill>
                <a:latin typeface="Times New Roman"/>
                <a:ea typeface="Microsoft YaHei"/>
              </a:rPr>
              <a:t>Files Provided: fiz.y</a:t>
            </a:r>
            <a:endParaRPr/>
          </a:p>
        </p:txBody>
      </p:sp>
      <p:sp>
        <p:nvSpPr>
          <p:cNvPr id="116" name="TextShape 3"/>
          <p:cNvSpPr txBox="1"/>
          <p:nvPr/>
        </p:nvSpPr>
        <p:spPr>
          <a:xfrm>
            <a:off x="457200" y="1828800"/>
            <a:ext cx="8178480" cy="4647960"/>
          </a:xfrm>
          <a:prstGeom prst="rect">
            <a:avLst/>
          </a:prstGeom>
        </p:spPr>
        <p:txBody>
          <a:bodyPr lIns="90000" rIns="90000" tIns="46800" bIns="46800"/>
          <a:p>
            <a:pPr>
              <a:lnSpc>
                <a:spcPct val="100000"/>
              </a:lnSpc>
            </a:pPr>
            <a:r>
              <a:rPr b="1" lang="en-GB">
                <a:solidFill>
                  <a:srgbClr val="00264c"/>
                </a:solidFill>
                <a:latin typeface="Courier New"/>
                <a:ea typeface="Microsoft YaHei"/>
              </a:rPr>
              <a:t>/************************************************** </a:t>
            </a:r>
            <a:endParaRPr/>
          </a:p>
          <a:p>
            <a:pPr>
              <a:lnSpc>
                <a:spcPct val="100000"/>
              </a:lnSpc>
            </a:pPr>
            <a:r>
              <a:rPr b="1" lang="en-GB">
                <a:solidFill>
                  <a:srgbClr val="00264c"/>
                </a:solidFill>
                <a:latin typeface="Courier New"/>
                <a:ea typeface="Microsoft YaHei"/>
              </a:rPr>
              <a:t> </a:t>
            </a:r>
            <a:r>
              <a:rPr b="1" lang="en-GB">
                <a:solidFill>
                  <a:srgbClr val="00264c"/>
                </a:solidFill>
                <a:latin typeface="Courier New"/>
                <a:ea typeface="Microsoft YaHei"/>
              </a:rPr>
              <a:t>* Section 3: Grammar production rules            *</a:t>
            </a:r>
            <a:endParaRPr/>
          </a:p>
          <a:p>
            <a:pPr>
              <a:lnSpc>
                <a:spcPct val="100000"/>
              </a:lnSpc>
            </a:pPr>
            <a:r>
              <a:rPr b="1" lang="en-GB">
                <a:solidFill>
                  <a:srgbClr val="00264c"/>
                </a:solidFill>
                <a:latin typeface="Courier New"/>
                <a:ea typeface="Microsoft YaHei"/>
              </a:rPr>
              <a:t> </a:t>
            </a:r>
            <a:r>
              <a:rPr b="1" lang="en-GB">
                <a:solidFill>
                  <a:srgbClr val="00264c"/>
                </a:solidFill>
                <a:latin typeface="Courier New"/>
                <a:ea typeface="Microsoft YaHei"/>
              </a:rPr>
              <a:t>**************************************************/ </a:t>
            </a:r>
            <a:endParaRPr/>
          </a:p>
          <a:p>
            <a:pPr>
              <a:lnSpc>
                <a:spcPct val="100000"/>
              </a:lnSpc>
            </a:pPr>
            <a:r>
              <a:rPr b="1" lang="en-GB">
                <a:solidFill>
                  <a:srgbClr val="00264c"/>
                </a:solidFill>
                <a:latin typeface="Courier New"/>
                <a:ea typeface="Microsoft YaHei"/>
              </a:rPr>
              <a:t>goal:  statements; </a:t>
            </a:r>
            <a:endParaRPr/>
          </a:p>
          <a:p>
            <a:pPr>
              <a:lnSpc>
                <a:spcPct val="100000"/>
              </a:lnSpc>
            </a:pPr>
            <a:r>
              <a:rPr b="1" lang="en-GB">
                <a:solidFill>
                  <a:srgbClr val="00264c"/>
                </a:solidFill>
                <a:latin typeface="Courier New"/>
                <a:ea typeface="Microsoft YaHei"/>
              </a:rPr>
              <a:t>statements: statement | statement statements;</a:t>
            </a:r>
            <a:endParaRPr/>
          </a:p>
          <a:p>
            <a:pPr>
              <a:lnSpc>
                <a:spcPct val="100000"/>
              </a:lnSpc>
            </a:pPr>
            <a:r>
              <a:rPr b="1" lang="en-GB">
                <a:solidFill>
                  <a:srgbClr val="00264c"/>
                </a:solidFill>
                <a:latin typeface="Courier New"/>
                <a:ea typeface="Microsoft YaHei"/>
              </a:rPr>
              <a:t>statement:  expr  {</a:t>
            </a:r>
            <a:r>
              <a:rPr b="1" lang="en-GB">
                <a:solidFill>
                  <a:srgbClr val="00264c"/>
                </a:solidFill>
                <a:latin typeface="Courier New"/>
                <a:ea typeface="Microsoft YaHei"/>
              </a:rPr>
              <a:t>	</a:t>
            </a:r>
            <a:endParaRPr/>
          </a:p>
          <a:p>
            <a:pPr>
              <a:lnSpc>
                <a:spcPct val="100000"/>
              </a:lnSpc>
            </a:pPr>
            <a:r>
              <a:rPr b="1" lang="en-GB">
                <a:solidFill>
                  <a:srgbClr val="00264c"/>
                </a:solidFill>
                <a:latin typeface="Courier New"/>
                <a:ea typeface="Microsoft YaHei"/>
              </a:rPr>
              <a:t>  </a:t>
            </a:r>
            <a:r>
              <a:rPr b="1" lang="en-GB">
                <a:solidFill>
                  <a:srgbClr val="ff0000"/>
                </a:solidFill>
                <a:latin typeface="Courier New"/>
                <a:ea typeface="Microsoft YaHei"/>
              </a:rPr>
              <a:t>err_value = 0;</a:t>
            </a:r>
            <a:r>
              <a:rPr b="1" lang="en-GB">
                <a:solidFill>
                  <a:srgbClr val="ff0000"/>
                </a:solidFill>
                <a:latin typeface="Courier New"/>
                <a:ea typeface="Microsoft YaHei"/>
              </a:rPr>
              <a:t>	</a:t>
            </a:r>
            <a:r>
              <a:rPr b="1" lang="en-GB">
                <a:solidFill>
                  <a:srgbClr val="ff0000"/>
                </a:solidFill>
                <a:latin typeface="Courier New"/>
                <a:ea typeface="Microsoft YaHei"/>
              </a:rPr>
              <a:t>resolve($1, NULL);</a:t>
            </a:r>
            <a:r>
              <a:rPr b="1" lang="en-GB">
                <a:solidFill>
                  <a:srgbClr val="00264c"/>
                </a:solidFill>
                <a:latin typeface="Courier New"/>
                <a:ea typeface="Microsoft YaHei"/>
              </a:rPr>
              <a:t>	</a:t>
            </a:r>
            <a:endParaRPr/>
          </a:p>
          <a:p>
            <a:pPr>
              <a:lnSpc>
                <a:spcPct val="100000"/>
              </a:lnSpc>
            </a:pPr>
            <a:r>
              <a:rPr b="1" lang="en-GB">
                <a:solidFill>
                  <a:srgbClr val="00264c"/>
                </a:solidFill>
                <a:latin typeface="Courier New"/>
                <a:ea typeface="Microsoft YaHei"/>
              </a:rPr>
              <a:t>  </a:t>
            </a:r>
            <a:r>
              <a:rPr b="1" lang="en-GB">
                <a:solidFill>
                  <a:srgbClr val="ff0000"/>
                </a:solidFill>
                <a:latin typeface="Courier New"/>
                <a:ea typeface="Microsoft YaHei"/>
              </a:rPr>
              <a:t>if (err_value == 0) {</a:t>
            </a:r>
            <a:endParaRPr/>
          </a:p>
          <a:p>
            <a:pPr>
              <a:lnSpc>
                <a:spcPct val="100000"/>
              </a:lnSpc>
            </a:pPr>
            <a:r>
              <a:rPr b="1" lang="en-GB">
                <a:solidFill>
                  <a:srgbClr val="00264c"/>
                </a:solidFill>
                <a:latin typeface="Courier New"/>
                <a:ea typeface="Microsoft YaHei"/>
              </a:rPr>
              <a:t>    </a:t>
            </a:r>
            <a:r>
              <a:rPr b="1" lang="en-GB">
                <a:solidFill>
                  <a:srgbClr val="00264c"/>
                </a:solidFill>
                <a:latin typeface="Courier New"/>
                <a:ea typeface="Microsoft YaHei"/>
              </a:rPr>
              <a:t>printf ("%d\n", </a:t>
            </a:r>
            <a:r>
              <a:rPr b="1" lang="en-GB">
                <a:solidFill>
                  <a:srgbClr val="00b050"/>
                </a:solidFill>
                <a:latin typeface="Courier New"/>
                <a:ea typeface="Microsoft YaHei"/>
              </a:rPr>
              <a:t>eval($1, NULL)</a:t>
            </a:r>
            <a:r>
              <a:rPr b="1" lang="en-GB">
                <a:solidFill>
                  <a:srgbClr val="00264c"/>
                </a:solidFill>
                <a:latin typeface="Courier New"/>
                <a:ea typeface="Microsoft YaHei"/>
              </a:rPr>
              <a:t>); </a:t>
            </a:r>
            <a:r>
              <a:rPr b="1" lang="en-GB">
                <a:solidFill>
                  <a:srgbClr val="00264c"/>
                </a:solidFill>
                <a:latin typeface="Courier New"/>
                <a:ea typeface="Microsoft YaHei"/>
              </a:rPr>
              <a:t>	</a:t>
            </a:r>
            <a:endParaRPr/>
          </a:p>
          <a:p>
            <a:pPr>
              <a:lnSpc>
                <a:spcPct val="100000"/>
              </a:lnSpc>
            </a:pPr>
            <a:r>
              <a:rPr b="1" lang="en-GB">
                <a:solidFill>
                  <a:srgbClr val="00264c"/>
                </a:solidFill>
                <a:latin typeface="Courier New"/>
                <a:ea typeface="Microsoft YaHei"/>
              </a:rPr>
              <a:t>  </a:t>
            </a:r>
            <a:r>
              <a:rPr b="1" lang="en-GB">
                <a:solidFill>
                  <a:srgbClr val="ff0000"/>
                </a:solidFill>
                <a:latin typeface="Courier New"/>
                <a:ea typeface="Microsoft YaHei"/>
              </a:rPr>
              <a:t>}</a:t>
            </a:r>
            <a:r>
              <a:rPr b="1" lang="en-GB">
                <a:solidFill>
                  <a:srgbClr val="00264c"/>
                </a:solidFill>
                <a:latin typeface="Courier New"/>
                <a:ea typeface="Microsoft YaHei"/>
              </a:rPr>
              <a:t>	</a:t>
            </a:r>
            <a:endParaRPr/>
          </a:p>
          <a:p>
            <a:pPr>
              <a:lnSpc>
                <a:spcPct val="100000"/>
              </a:lnSpc>
            </a:pPr>
            <a:r>
              <a:rPr b="1" lang="en-GB">
                <a:solidFill>
                  <a:srgbClr val="00264c"/>
                </a:solidFill>
                <a:latin typeface="Courier New"/>
                <a:ea typeface="Microsoft YaHei"/>
              </a:rPr>
              <a:t>  </a:t>
            </a:r>
            <a:r>
              <a:rPr b="1" lang="en-GB">
                <a:solidFill>
                  <a:srgbClr val="00264c"/>
                </a:solidFill>
                <a:latin typeface="Courier New"/>
                <a:ea typeface="Microsoft YaHei"/>
              </a:rPr>
              <a:t>prompt();</a:t>
            </a:r>
            <a:r>
              <a:rPr b="1" lang="en-GB">
                <a:solidFill>
                  <a:srgbClr val="00264c"/>
                </a:solidFill>
                <a:latin typeface="Courier New"/>
                <a:ea typeface="Microsoft YaHei"/>
              </a:rPr>
              <a:t>	</a:t>
            </a:r>
            <a:endParaRPr/>
          </a:p>
          <a:p>
            <a:pPr>
              <a:lnSpc>
                <a:spcPct val="100000"/>
              </a:lnSpc>
            </a:pPr>
            <a:r>
              <a:rPr b="1" lang="en-GB">
                <a:solidFill>
                  <a:srgbClr val="00264c"/>
                </a:solidFill>
                <a:latin typeface="Courier New"/>
                <a:ea typeface="Microsoft YaHei"/>
              </a:rPr>
              <a:t>};</a:t>
            </a:r>
            <a:endParaRPr/>
          </a:p>
        </p:txBody>
      </p:sp>
      <p:sp>
        <p:nvSpPr>
          <p:cNvPr id="117" name="CustomShape 4"/>
          <p:cNvSpPr/>
          <p:nvPr/>
        </p:nvSpPr>
        <p:spPr>
          <a:xfrm>
            <a:off x="5638680" y="3741120"/>
            <a:ext cx="3276360" cy="820440"/>
          </a:xfrm>
          <a:prstGeom prst="rect">
            <a:avLst/>
          </a:prstGeom>
          <a:noFill/>
          <a:ln>
            <a:noFill/>
          </a:ln>
        </p:spPr>
        <p:txBody>
          <a:bodyPr lIns="90000" rIns="90000" tIns="45000" bIns="45000"/>
          <a:p>
            <a:pPr>
              <a:lnSpc>
                <a:spcPct val="100000"/>
              </a:lnSpc>
            </a:pPr>
            <a:r>
              <a:rPr lang="en-US" sz="1600">
                <a:solidFill>
                  <a:srgbClr val="000000"/>
                </a:solidFill>
                <a:latin typeface="Times New Roman"/>
                <a:ea typeface="Microsoft YaHei"/>
              </a:rPr>
              <a:t>Red code are currently unnecessary.  They are needed when user-defined functions are implemented.</a:t>
            </a:r>
            <a:endParaRPr/>
          </a:p>
        </p:txBody>
      </p:sp>
      <p:sp>
        <p:nvSpPr>
          <p:cNvPr id="118" name="CustomShape 5"/>
          <p:cNvSpPr/>
          <p:nvPr/>
        </p:nvSpPr>
        <p:spPr>
          <a:xfrm>
            <a:off x="5638680" y="5036400"/>
            <a:ext cx="3276360" cy="1063800"/>
          </a:xfrm>
          <a:prstGeom prst="rect">
            <a:avLst/>
          </a:prstGeom>
          <a:noFill/>
          <a:ln>
            <a:noFill/>
          </a:ln>
        </p:spPr>
        <p:txBody>
          <a:bodyPr lIns="90000" rIns="90000" tIns="45000" bIns="45000"/>
          <a:p>
            <a:pPr>
              <a:lnSpc>
                <a:spcPct val="100000"/>
              </a:lnSpc>
            </a:pPr>
            <a:r>
              <a:rPr lang="en-US" sz="1600">
                <a:solidFill>
                  <a:srgbClr val="000000"/>
                </a:solidFill>
                <a:latin typeface="Times New Roman"/>
                <a:ea typeface="Microsoft YaHei"/>
              </a:rPr>
              <a:t>Green code evaluates the expression.</a:t>
            </a:r>
            <a:endParaRPr/>
          </a:p>
          <a:p>
            <a:pPr>
              <a:lnSpc>
                <a:spcPct val="100000"/>
              </a:lnSpc>
            </a:pPr>
            <a:r>
              <a:rPr lang="en-US" sz="1600">
                <a:solidFill>
                  <a:srgbClr val="000000"/>
                </a:solidFill>
                <a:latin typeface="Times New Roman"/>
                <a:ea typeface="Microsoft YaHei"/>
              </a:rPr>
              <a:t>$1 refers to the AST node associated with the 1</a:t>
            </a:r>
            <a:r>
              <a:rPr lang="en-US" sz="1600" baseline="30000">
                <a:solidFill>
                  <a:srgbClr val="000000"/>
                </a:solidFill>
                <a:latin typeface="Times New Roman"/>
                <a:ea typeface="Microsoft YaHei"/>
              </a:rPr>
              <a:t>st</a:t>
            </a:r>
            <a:r>
              <a:rPr lang="en-US" sz="1600">
                <a:solidFill>
                  <a:srgbClr val="000000"/>
                </a:solidFill>
                <a:latin typeface="Times New Roman"/>
                <a:ea typeface="Microsoft YaHei"/>
              </a:rPr>
              <a:t> element in the grammar rule, namely expr</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TextShape 1"/>
          <p:cNvSpPr txBox="1"/>
          <p:nvPr/>
        </p:nvSpPr>
        <p:spPr>
          <a:xfrm>
            <a:off x="7162920" y="6248520"/>
            <a:ext cx="1904760" cy="456840"/>
          </a:xfrm>
          <a:prstGeom prst="rect">
            <a:avLst/>
          </a:prstGeom>
        </p:spPr>
        <p:txBody>
          <a:bodyPr lIns="90000" rIns="90000" tIns="46800" bIns="46800" anchor="ctr" anchorCtr="1"/>
          <a:p>
            <a:pPr>
              <a:lnSpc>
                <a:spcPct val="100000"/>
              </a:lnSpc>
            </a:pPr>
            <a:r>
              <a:rPr lang="en-US" sz="1200">
                <a:solidFill>
                  <a:srgbClr val="808080"/>
                </a:solidFill>
                <a:latin typeface="Arial"/>
                <a:ea typeface="Microsoft YaHei"/>
              </a:rPr>
              <a:t>slide </a:t>
            </a:r>
            <a:fld id="{3106F310-A4CF-48D0-BB7F-67FFE891C139}" type="slidenum">
              <a:rPr lang="en-US" sz="1200">
                <a:solidFill>
                  <a:srgbClr val="808080"/>
                </a:solidFill>
                <a:latin typeface="Arial"/>
                <a:ea typeface="Microsoft YaHei"/>
              </a:rPr>
              <a:t>&lt;number&gt;</a:t>
            </a:fld>
            <a:endParaRPr/>
          </a:p>
        </p:txBody>
      </p:sp>
      <p:sp>
        <p:nvSpPr>
          <p:cNvPr id="120" name="TextShape 2"/>
          <p:cNvSpPr txBox="1"/>
          <p:nvPr/>
        </p:nvSpPr>
        <p:spPr>
          <a:xfrm>
            <a:off x="1066680" y="304920"/>
            <a:ext cx="7768800" cy="1139400"/>
          </a:xfrm>
          <a:prstGeom prst="rect">
            <a:avLst/>
          </a:prstGeom>
        </p:spPr>
        <p:txBody>
          <a:bodyPr lIns="90000" rIns="90000" tIns="46800" bIns="46800" anchor="b"/>
          <a:p>
            <a:pPr>
              <a:lnSpc>
                <a:spcPct val="100000"/>
              </a:lnSpc>
            </a:pPr>
            <a:r>
              <a:rPr lang="en-GB" sz="4400">
                <a:solidFill>
                  <a:srgbClr val="333333"/>
                </a:solidFill>
                <a:latin typeface="Times New Roman"/>
                <a:ea typeface="Microsoft YaHei"/>
              </a:rPr>
              <a:t>Abstract Syntax Tree</a:t>
            </a:r>
            <a:endParaRPr/>
          </a:p>
        </p:txBody>
      </p:sp>
      <p:sp>
        <p:nvSpPr>
          <p:cNvPr id="121" name="TextShape 3"/>
          <p:cNvSpPr txBox="1"/>
          <p:nvPr/>
        </p:nvSpPr>
        <p:spPr>
          <a:xfrm>
            <a:off x="304920" y="1828800"/>
            <a:ext cx="8534160" cy="4647960"/>
          </a:xfrm>
          <a:prstGeom prst="rect">
            <a:avLst/>
          </a:prstGeom>
        </p:spPr>
        <p:txBody>
          <a:bodyPr lIns="90000" rIns="90000" tIns="46800" bIns="46800"/>
          <a:p>
            <a:pPr>
              <a:lnSpc>
                <a:spcPct val="100000"/>
              </a:lnSpc>
            </a:pPr>
            <a:r>
              <a:rPr lang="en-GB" sz="2800">
                <a:solidFill>
                  <a:srgbClr val="00264c"/>
                </a:solidFill>
                <a:latin typeface="Times New Roman"/>
                <a:ea typeface="Microsoft YaHei"/>
              </a:rPr>
              <a:t>A </a:t>
            </a:r>
            <a:r>
              <a:rPr b="1" lang="en-GB" sz="2800">
                <a:solidFill>
                  <a:srgbClr val="00264c"/>
                </a:solidFill>
                <a:latin typeface="Times New Roman"/>
                <a:ea typeface="Microsoft YaHei"/>
              </a:rPr>
              <a:t>abstract syntax tree</a:t>
            </a:r>
            <a:r>
              <a:rPr lang="en-GB" sz="2800">
                <a:solidFill>
                  <a:srgbClr val="00264c"/>
                </a:solidFill>
                <a:latin typeface="Times New Roman"/>
                <a:ea typeface="Microsoft YaHei"/>
              </a:rPr>
              <a:t>, is a tree representation of the abstract syntactic structure of source code written in a programming language. Each node of the tree denotes a construct occurring in the source code. The syntax is "abstract" in not representing every detail appearing in the real syntax. For instance, grouping parentheses are implicit in the tree structure, and a syntactic construct like an if-condition-then expression may be denoted by means of a single node with three branches.</a:t>
            </a: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TextShape 1"/>
          <p:cNvSpPr txBox="1"/>
          <p:nvPr/>
        </p:nvSpPr>
        <p:spPr>
          <a:xfrm>
            <a:off x="7162920" y="6248520"/>
            <a:ext cx="1904760" cy="456840"/>
          </a:xfrm>
          <a:prstGeom prst="rect">
            <a:avLst/>
          </a:prstGeom>
        </p:spPr>
        <p:txBody>
          <a:bodyPr lIns="90000" rIns="90000" tIns="46800" bIns="46800" anchor="ctr" anchorCtr="1"/>
          <a:p>
            <a:pPr>
              <a:lnSpc>
                <a:spcPct val="100000"/>
              </a:lnSpc>
            </a:pPr>
            <a:r>
              <a:rPr lang="en-US" sz="1200">
                <a:solidFill>
                  <a:srgbClr val="808080"/>
                </a:solidFill>
                <a:latin typeface="Arial"/>
                <a:ea typeface="Microsoft YaHei"/>
              </a:rPr>
              <a:t>slide </a:t>
            </a:r>
            <a:fld id="{B1CE85A9-D022-475C-ABDC-5912437B6B21}" type="slidenum">
              <a:rPr lang="en-US" sz="1200">
                <a:solidFill>
                  <a:srgbClr val="808080"/>
                </a:solidFill>
                <a:latin typeface="Arial"/>
                <a:ea typeface="Microsoft YaHei"/>
              </a:rPr>
              <a:t>&lt;number&gt;</a:t>
            </a:fld>
            <a:endParaRPr/>
          </a:p>
        </p:txBody>
      </p:sp>
      <p:sp>
        <p:nvSpPr>
          <p:cNvPr id="123" name="TextShape 2"/>
          <p:cNvSpPr txBox="1"/>
          <p:nvPr/>
        </p:nvSpPr>
        <p:spPr>
          <a:xfrm>
            <a:off x="1066680" y="304920"/>
            <a:ext cx="7768800" cy="1139400"/>
          </a:xfrm>
          <a:prstGeom prst="rect">
            <a:avLst/>
          </a:prstGeom>
        </p:spPr>
        <p:txBody>
          <a:bodyPr lIns="90000" rIns="90000" tIns="46800" bIns="46800" anchor="b"/>
          <a:p>
            <a:pPr>
              <a:lnSpc>
                <a:spcPct val="100000"/>
              </a:lnSpc>
            </a:pPr>
            <a:r>
              <a:rPr lang="en-GB" sz="4400">
                <a:solidFill>
                  <a:srgbClr val="333333"/>
                </a:solidFill>
                <a:latin typeface="Times New Roman"/>
                <a:ea typeface="Microsoft YaHei"/>
              </a:rPr>
              <a:t>Abstract Syntax Tree: An Example</a:t>
            </a:r>
            <a:endParaRPr/>
          </a:p>
        </p:txBody>
      </p:sp>
      <p:sp>
        <p:nvSpPr>
          <p:cNvPr id="124" name="CustomShape 3"/>
          <p:cNvSpPr/>
          <p:nvPr/>
        </p:nvSpPr>
        <p:spPr>
          <a:xfrm>
            <a:off x="3352680" y="1752480"/>
            <a:ext cx="1447560" cy="333720"/>
          </a:xfrm>
          <a:prstGeom prst="rect">
            <a:avLst/>
          </a:prstGeom>
          <a:solidFill>
            <a:srgbClr val="47ffd1"/>
          </a:solidFill>
          <a:ln>
            <a:solidFill>
              <a:srgbClr val="000000"/>
            </a:solidFill>
          </a:ln>
        </p:spPr>
        <p:txBody>
          <a:bodyPr lIns="90000" rIns="90000" tIns="45000" bIns="45000"/>
          <a:p>
            <a:pPr>
              <a:lnSpc>
                <a:spcPct val="100000"/>
              </a:lnSpc>
            </a:pPr>
            <a:r>
              <a:rPr lang="en-US" sz="1600">
                <a:solidFill>
                  <a:srgbClr val="000000"/>
                </a:solidFill>
                <a:latin typeface="Times New Roman"/>
                <a:ea typeface="Microsoft YaHei"/>
              </a:rPr>
              <a:t>IFZ_NODE</a:t>
            </a:r>
            <a:endParaRPr/>
          </a:p>
        </p:txBody>
      </p:sp>
      <p:sp>
        <p:nvSpPr>
          <p:cNvPr id="125" name="CustomShape 4"/>
          <p:cNvSpPr/>
          <p:nvPr/>
        </p:nvSpPr>
        <p:spPr>
          <a:xfrm>
            <a:off x="1752480" y="2633400"/>
            <a:ext cx="1447560" cy="577080"/>
          </a:xfrm>
          <a:prstGeom prst="rect">
            <a:avLst/>
          </a:prstGeom>
          <a:solidFill>
            <a:srgbClr val="47ffd1"/>
          </a:solidFill>
          <a:ln>
            <a:solidFill>
              <a:srgbClr val="000000"/>
            </a:solidFill>
          </a:ln>
        </p:spPr>
        <p:txBody>
          <a:bodyPr lIns="90000" rIns="90000" tIns="45000" bIns="45000"/>
          <a:p>
            <a:pPr>
              <a:lnSpc>
                <a:spcPct val="100000"/>
              </a:lnSpc>
            </a:pPr>
            <a:r>
              <a:rPr lang="en-US" sz="1600">
                <a:solidFill>
                  <a:srgbClr val="000000"/>
                </a:solidFill>
                <a:latin typeface="Times New Roman"/>
                <a:ea typeface="Microsoft YaHei"/>
              </a:rPr>
              <a:t>ARG_NAME</a:t>
            </a:r>
            <a:endParaRPr/>
          </a:p>
          <a:p>
            <a:pPr>
              <a:lnSpc>
                <a:spcPct val="100000"/>
              </a:lnSpc>
            </a:pPr>
            <a:r>
              <a:rPr lang="en-US" sz="1600">
                <a:solidFill>
                  <a:srgbClr val="000000"/>
                </a:solidFill>
                <a:latin typeface="Times New Roman"/>
                <a:ea typeface="Microsoft YaHei"/>
              </a:rPr>
              <a:t>strValue = “y”</a:t>
            </a:r>
            <a:endParaRPr/>
          </a:p>
        </p:txBody>
      </p:sp>
      <p:sp>
        <p:nvSpPr>
          <p:cNvPr id="126" name="CustomShape 5"/>
          <p:cNvSpPr/>
          <p:nvPr/>
        </p:nvSpPr>
        <p:spPr>
          <a:xfrm>
            <a:off x="3429000" y="2590920"/>
            <a:ext cx="1447560" cy="577080"/>
          </a:xfrm>
          <a:prstGeom prst="rect">
            <a:avLst/>
          </a:prstGeom>
          <a:solidFill>
            <a:srgbClr val="47ffd1"/>
          </a:solidFill>
          <a:ln>
            <a:solidFill>
              <a:srgbClr val="000000"/>
            </a:solidFill>
          </a:ln>
        </p:spPr>
        <p:txBody>
          <a:bodyPr lIns="90000" rIns="90000" tIns="45000" bIns="45000"/>
          <a:p>
            <a:pPr>
              <a:lnSpc>
                <a:spcPct val="100000"/>
              </a:lnSpc>
            </a:pPr>
            <a:r>
              <a:rPr lang="en-US" sz="1600">
                <a:solidFill>
                  <a:srgbClr val="000000"/>
                </a:solidFill>
                <a:latin typeface="Times New Roman"/>
                <a:ea typeface="Microsoft YaHei"/>
              </a:rPr>
              <a:t>ARG_NAME</a:t>
            </a:r>
            <a:endParaRPr/>
          </a:p>
          <a:p>
            <a:pPr>
              <a:lnSpc>
                <a:spcPct val="100000"/>
              </a:lnSpc>
            </a:pPr>
            <a:r>
              <a:rPr lang="en-US" sz="1600">
                <a:solidFill>
                  <a:srgbClr val="000000"/>
                </a:solidFill>
                <a:latin typeface="Times New Roman"/>
                <a:ea typeface="Microsoft YaHei"/>
              </a:rPr>
              <a:t>strValue = “x”</a:t>
            </a:r>
            <a:endParaRPr/>
          </a:p>
        </p:txBody>
      </p:sp>
      <p:sp>
        <p:nvSpPr>
          <p:cNvPr id="127" name="CustomShape 6"/>
          <p:cNvSpPr/>
          <p:nvPr/>
        </p:nvSpPr>
        <p:spPr>
          <a:xfrm>
            <a:off x="5029200" y="2590920"/>
            <a:ext cx="1447560" cy="577080"/>
          </a:xfrm>
          <a:prstGeom prst="rect">
            <a:avLst/>
          </a:prstGeom>
          <a:solidFill>
            <a:srgbClr val="47ffd1"/>
          </a:solidFill>
          <a:ln>
            <a:solidFill>
              <a:srgbClr val="000000"/>
            </a:solidFill>
          </a:ln>
        </p:spPr>
        <p:txBody>
          <a:bodyPr lIns="90000" rIns="90000" tIns="45000" bIns="45000"/>
          <a:p>
            <a:pPr>
              <a:lnSpc>
                <a:spcPct val="100000"/>
              </a:lnSpc>
            </a:pPr>
            <a:r>
              <a:rPr lang="en-US" sz="1600">
                <a:solidFill>
                  <a:srgbClr val="000000"/>
                </a:solidFill>
                <a:latin typeface="Times New Roman"/>
                <a:ea typeface="Microsoft YaHei"/>
              </a:rPr>
              <a:t>FUNC_CALL</a:t>
            </a:r>
            <a:endParaRPr/>
          </a:p>
          <a:p>
            <a:pPr>
              <a:lnSpc>
                <a:spcPct val="100000"/>
              </a:lnSpc>
            </a:pPr>
            <a:r>
              <a:rPr lang="en-US" sz="1600">
                <a:solidFill>
                  <a:srgbClr val="000000"/>
                </a:solidFill>
                <a:latin typeface="Times New Roman"/>
                <a:ea typeface="Microsoft YaHei"/>
              </a:rPr>
              <a:t>name =“add”</a:t>
            </a:r>
            <a:endParaRPr/>
          </a:p>
        </p:txBody>
      </p:sp>
      <p:sp>
        <p:nvSpPr>
          <p:cNvPr id="128" name="CustomShape 7"/>
          <p:cNvSpPr/>
          <p:nvPr/>
        </p:nvSpPr>
        <p:spPr>
          <a:xfrm>
            <a:off x="4343400" y="3733920"/>
            <a:ext cx="1447560" cy="333720"/>
          </a:xfrm>
          <a:prstGeom prst="rect">
            <a:avLst/>
          </a:prstGeom>
          <a:solidFill>
            <a:srgbClr val="47ffd1"/>
          </a:solidFill>
          <a:ln>
            <a:solidFill>
              <a:srgbClr val="000000"/>
            </a:solidFill>
          </a:ln>
        </p:spPr>
        <p:txBody>
          <a:bodyPr lIns="90000" rIns="90000" tIns="45000" bIns="45000"/>
          <a:p>
            <a:pPr>
              <a:lnSpc>
                <a:spcPct val="100000"/>
              </a:lnSpc>
            </a:pPr>
            <a:r>
              <a:rPr lang="en-US" sz="1600">
                <a:solidFill>
                  <a:srgbClr val="000000"/>
                </a:solidFill>
                <a:latin typeface="Times New Roman"/>
                <a:ea typeface="Microsoft YaHei"/>
              </a:rPr>
              <a:t>INC_NODE</a:t>
            </a:r>
            <a:endParaRPr/>
          </a:p>
        </p:txBody>
      </p:sp>
      <p:sp>
        <p:nvSpPr>
          <p:cNvPr id="129" name="CustomShape 8"/>
          <p:cNvSpPr/>
          <p:nvPr/>
        </p:nvSpPr>
        <p:spPr>
          <a:xfrm flipH="1">
            <a:off x="2361600" y="2091240"/>
            <a:ext cx="1447560" cy="499320"/>
          </a:xfrm>
          <a:prstGeom prst="straightConnector1">
            <a:avLst/>
          </a:prstGeom>
          <a:solidFill>
            <a:srgbClr val="00b8ff"/>
          </a:solidFill>
          <a:ln w="9360">
            <a:solidFill>
              <a:srgbClr val="000000"/>
            </a:solidFill>
            <a:round/>
            <a:tailEnd len="med" type="arrow" w="med"/>
          </a:ln>
        </p:spPr>
      </p:sp>
      <p:sp>
        <p:nvSpPr>
          <p:cNvPr id="130" name="CustomShape 9"/>
          <p:cNvSpPr/>
          <p:nvPr/>
        </p:nvSpPr>
        <p:spPr>
          <a:xfrm>
            <a:off x="4076640" y="2091240"/>
            <a:ext cx="75960" cy="499320"/>
          </a:xfrm>
          <a:prstGeom prst="straightConnector1">
            <a:avLst/>
          </a:prstGeom>
          <a:solidFill>
            <a:srgbClr val="00b8ff"/>
          </a:solidFill>
          <a:ln w="9360">
            <a:solidFill>
              <a:srgbClr val="000000"/>
            </a:solidFill>
            <a:round/>
            <a:tailEnd len="med" type="arrow" w="med"/>
          </a:ln>
        </p:spPr>
      </p:sp>
      <p:sp>
        <p:nvSpPr>
          <p:cNvPr id="131" name="CustomShape 10"/>
          <p:cNvSpPr/>
          <p:nvPr/>
        </p:nvSpPr>
        <p:spPr>
          <a:xfrm>
            <a:off x="4343400" y="2091240"/>
            <a:ext cx="1294920" cy="499320"/>
          </a:xfrm>
          <a:prstGeom prst="straightConnector1">
            <a:avLst/>
          </a:prstGeom>
          <a:solidFill>
            <a:srgbClr val="00b8ff"/>
          </a:solidFill>
          <a:ln w="9360">
            <a:solidFill>
              <a:srgbClr val="000000"/>
            </a:solidFill>
            <a:round/>
            <a:tailEnd len="med" type="arrow" w="med"/>
          </a:ln>
        </p:spPr>
      </p:sp>
      <p:sp>
        <p:nvSpPr>
          <p:cNvPr id="132" name="CustomShape 11"/>
          <p:cNvSpPr/>
          <p:nvPr/>
        </p:nvSpPr>
        <p:spPr>
          <a:xfrm flipH="1">
            <a:off x="4991040" y="3175560"/>
            <a:ext cx="761760" cy="558000"/>
          </a:xfrm>
          <a:prstGeom prst="straightConnector1">
            <a:avLst/>
          </a:prstGeom>
          <a:solidFill>
            <a:srgbClr val="00b8ff"/>
          </a:solidFill>
          <a:ln w="9360">
            <a:solidFill>
              <a:srgbClr val="000000"/>
            </a:solidFill>
            <a:round/>
            <a:tailEnd len="med" type="arrow" w="med"/>
          </a:ln>
        </p:spPr>
      </p:sp>
      <p:sp>
        <p:nvSpPr>
          <p:cNvPr id="133" name="CustomShape 12"/>
          <p:cNvSpPr/>
          <p:nvPr/>
        </p:nvSpPr>
        <p:spPr>
          <a:xfrm>
            <a:off x="4343400" y="4495680"/>
            <a:ext cx="1447560" cy="577080"/>
          </a:xfrm>
          <a:prstGeom prst="rect">
            <a:avLst/>
          </a:prstGeom>
          <a:solidFill>
            <a:srgbClr val="47ffd1"/>
          </a:solidFill>
          <a:ln>
            <a:solidFill>
              <a:srgbClr val="000000"/>
            </a:solidFill>
          </a:ln>
        </p:spPr>
        <p:txBody>
          <a:bodyPr lIns="90000" rIns="90000" tIns="45000" bIns="45000"/>
          <a:p>
            <a:pPr>
              <a:lnSpc>
                <a:spcPct val="100000"/>
              </a:lnSpc>
            </a:pPr>
            <a:r>
              <a:rPr lang="en-US" sz="1600">
                <a:solidFill>
                  <a:srgbClr val="000000"/>
                </a:solidFill>
                <a:latin typeface="Times New Roman"/>
                <a:ea typeface="Microsoft YaHei"/>
              </a:rPr>
              <a:t>ARG_NAME</a:t>
            </a:r>
            <a:endParaRPr/>
          </a:p>
          <a:p>
            <a:pPr>
              <a:lnSpc>
                <a:spcPct val="100000"/>
              </a:lnSpc>
            </a:pPr>
            <a:r>
              <a:rPr lang="en-US" sz="1600">
                <a:solidFill>
                  <a:srgbClr val="000000"/>
                </a:solidFill>
                <a:latin typeface="Times New Roman"/>
                <a:ea typeface="Microsoft YaHei"/>
              </a:rPr>
              <a:t>strValue = “x”</a:t>
            </a:r>
            <a:endParaRPr/>
          </a:p>
        </p:txBody>
      </p:sp>
      <p:sp>
        <p:nvSpPr>
          <p:cNvPr id="134" name="CustomShape 13"/>
          <p:cNvSpPr/>
          <p:nvPr/>
        </p:nvSpPr>
        <p:spPr>
          <a:xfrm>
            <a:off x="5067360" y="4072320"/>
            <a:ext cx="360" cy="423000"/>
          </a:xfrm>
          <a:prstGeom prst="straightConnector1">
            <a:avLst/>
          </a:prstGeom>
          <a:solidFill>
            <a:srgbClr val="00b8ff"/>
          </a:solidFill>
          <a:ln w="9360">
            <a:solidFill>
              <a:srgbClr val="000000"/>
            </a:solidFill>
            <a:round/>
            <a:tailEnd len="med" type="arrow" w="med"/>
          </a:ln>
        </p:spPr>
      </p:sp>
      <p:sp>
        <p:nvSpPr>
          <p:cNvPr id="135" name="CustomShape 14"/>
          <p:cNvSpPr/>
          <p:nvPr/>
        </p:nvSpPr>
        <p:spPr>
          <a:xfrm>
            <a:off x="6248520" y="3733920"/>
            <a:ext cx="1447560" cy="333720"/>
          </a:xfrm>
          <a:prstGeom prst="rect">
            <a:avLst/>
          </a:prstGeom>
          <a:solidFill>
            <a:srgbClr val="47ffd1"/>
          </a:solidFill>
          <a:ln>
            <a:solidFill>
              <a:srgbClr val="000000"/>
            </a:solidFill>
          </a:ln>
        </p:spPr>
        <p:txBody>
          <a:bodyPr lIns="90000" rIns="90000" tIns="45000" bIns="45000"/>
          <a:p>
            <a:pPr>
              <a:lnSpc>
                <a:spcPct val="100000"/>
              </a:lnSpc>
            </a:pPr>
            <a:r>
              <a:rPr lang="en-US" sz="1600">
                <a:solidFill>
                  <a:srgbClr val="000000"/>
                </a:solidFill>
                <a:latin typeface="Times New Roman"/>
                <a:ea typeface="Microsoft YaHei"/>
              </a:rPr>
              <a:t>DEC_NODE</a:t>
            </a:r>
            <a:endParaRPr/>
          </a:p>
        </p:txBody>
      </p:sp>
      <p:sp>
        <p:nvSpPr>
          <p:cNvPr id="136" name="CustomShape 15"/>
          <p:cNvSpPr/>
          <p:nvPr/>
        </p:nvSpPr>
        <p:spPr>
          <a:xfrm>
            <a:off x="6248520" y="4495680"/>
            <a:ext cx="1447560" cy="577080"/>
          </a:xfrm>
          <a:prstGeom prst="rect">
            <a:avLst/>
          </a:prstGeom>
          <a:solidFill>
            <a:srgbClr val="47ffd1"/>
          </a:solidFill>
          <a:ln>
            <a:solidFill>
              <a:srgbClr val="000000"/>
            </a:solidFill>
          </a:ln>
        </p:spPr>
        <p:txBody>
          <a:bodyPr lIns="90000" rIns="90000" tIns="45000" bIns="45000"/>
          <a:p>
            <a:pPr>
              <a:lnSpc>
                <a:spcPct val="100000"/>
              </a:lnSpc>
            </a:pPr>
            <a:r>
              <a:rPr lang="en-US" sz="1600">
                <a:solidFill>
                  <a:srgbClr val="000000"/>
                </a:solidFill>
                <a:latin typeface="Times New Roman"/>
                <a:ea typeface="Microsoft YaHei"/>
              </a:rPr>
              <a:t>ARG_NAME</a:t>
            </a:r>
            <a:endParaRPr/>
          </a:p>
          <a:p>
            <a:pPr>
              <a:lnSpc>
                <a:spcPct val="100000"/>
              </a:lnSpc>
            </a:pPr>
            <a:r>
              <a:rPr lang="en-US" sz="1600">
                <a:solidFill>
                  <a:srgbClr val="000000"/>
                </a:solidFill>
                <a:latin typeface="Times New Roman"/>
                <a:ea typeface="Microsoft YaHei"/>
              </a:rPr>
              <a:t>strValue = “y”</a:t>
            </a:r>
            <a:endParaRPr/>
          </a:p>
        </p:txBody>
      </p:sp>
      <p:sp>
        <p:nvSpPr>
          <p:cNvPr id="137" name="CustomShape 16"/>
          <p:cNvSpPr/>
          <p:nvPr/>
        </p:nvSpPr>
        <p:spPr>
          <a:xfrm>
            <a:off x="6972480" y="4072320"/>
            <a:ext cx="360" cy="423000"/>
          </a:xfrm>
          <a:prstGeom prst="straightConnector1">
            <a:avLst/>
          </a:prstGeom>
          <a:solidFill>
            <a:srgbClr val="00b8ff"/>
          </a:solidFill>
          <a:ln w="9360">
            <a:solidFill>
              <a:srgbClr val="000000"/>
            </a:solidFill>
            <a:round/>
            <a:tailEnd len="med" type="arrow" w="med"/>
          </a:ln>
        </p:spPr>
      </p:sp>
      <p:sp>
        <p:nvSpPr>
          <p:cNvPr id="138" name="CustomShape 17"/>
          <p:cNvSpPr/>
          <p:nvPr/>
        </p:nvSpPr>
        <p:spPr>
          <a:xfrm>
            <a:off x="1219320" y="5486400"/>
            <a:ext cx="7086240" cy="1005120"/>
          </a:xfrm>
          <a:prstGeom prst="rect">
            <a:avLst/>
          </a:prstGeom>
          <a:noFill/>
          <a:ln>
            <a:noFill/>
          </a:ln>
        </p:spPr>
        <p:txBody>
          <a:bodyPr lIns="90000" rIns="90000" tIns="45000" bIns="45000"/>
          <a:p>
            <a:pPr>
              <a:lnSpc>
                <a:spcPct val="100000"/>
              </a:lnSpc>
            </a:pPr>
            <a:r>
              <a:rPr lang="en-US" sz="2000">
                <a:solidFill>
                  <a:srgbClr val="000000"/>
                </a:solidFill>
                <a:latin typeface="Times New Roman"/>
                <a:ea typeface="Microsoft YaHei"/>
              </a:rPr>
              <a:t>The above is an AST for (ifz y x (add (inc x) (dec y))),</a:t>
            </a:r>
            <a:endParaRPr/>
          </a:p>
          <a:p>
            <a:pPr>
              <a:lnSpc>
                <a:spcPct val="100000"/>
              </a:lnSpc>
            </a:pPr>
            <a:r>
              <a:rPr lang="en-US" sz="2000">
                <a:solidFill>
                  <a:srgbClr val="000000"/>
                </a:solidFill>
                <a:latin typeface="Times New Roman"/>
                <a:ea typeface="Microsoft YaHei"/>
              </a:rPr>
              <a:t>The body of the function (add x y)</a:t>
            </a:r>
            <a:endParaRPr/>
          </a:p>
          <a:p>
            <a:pPr>
              <a:lnSpc>
                <a:spcPct val="100000"/>
              </a:lnSpc>
            </a:pPr>
            <a:r>
              <a:rPr lang="en-US" sz="2000">
                <a:solidFill>
                  <a:srgbClr val="000000"/>
                </a:solidFill>
                <a:latin typeface="Times New Roman"/>
                <a:ea typeface="Microsoft YaHei"/>
              </a:rPr>
              <a:t>Consider how evaluate (add 4 1) would work.</a:t>
            </a:r>
            <a:endParaRPr/>
          </a:p>
        </p:txBody>
      </p:sp>
      <p:sp>
        <p:nvSpPr>
          <p:cNvPr id="139" name="CustomShape 18"/>
          <p:cNvSpPr/>
          <p:nvPr/>
        </p:nvSpPr>
        <p:spPr>
          <a:xfrm>
            <a:off x="5905440" y="3200400"/>
            <a:ext cx="799920" cy="533160"/>
          </a:xfrm>
          <a:prstGeom prst="straightConnector1">
            <a:avLst/>
          </a:prstGeom>
          <a:solidFill>
            <a:srgbClr val="00b8ff"/>
          </a:solidFill>
          <a:ln w="9360">
            <a:solidFill>
              <a:srgbClr val="000000"/>
            </a:solidFill>
            <a:round/>
            <a:tailEnd len="med" type="arrow" w="med"/>
          </a:ln>
        </p:spPr>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