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5.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4.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0.png" ContentType="image/png"/>
  <Override PartName="/ppt/media/image98.png" ContentType="image/png"/>
  <Override PartName="/ppt/media/image92.png" ContentType="image/png"/>
  <Override PartName="/ppt/media/image91.png" ContentType="image/png"/>
  <Override PartName="/ppt/media/image90.png" ContentType="image/png"/>
  <Override PartName="/ppt/media/image88.png" ContentType="image/png"/>
  <Override PartName="/ppt/media/image85.png" ContentType="image/png"/>
  <Override PartName="/ppt/media/image84.png" ContentType="image/png"/>
  <Override PartName="/ppt/media/image83.png" ContentType="image/png"/>
  <Override PartName="/ppt/media/image82.png" ContentType="image/png"/>
  <Override PartName="/ppt/media/image81.png" ContentType="image/png"/>
  <Override PartName="/ppt/media/image80.png" ContentType="image/png"/>
  <Override PartName="/ppt/media/image95.png" ContentType="image/png"/>
  <Override PartName="/ppt/media/image76.png" ContentType="image/png"/>
  <Override PartName="/ppt/media/image93.png" ContentType="image/png"/>
  <Override PartName="/ppt/media/image75.png" ContentType="image/png"/>
  <Override PartName="/ppt/media/image74.png" ContentType="image/png"/>
  <Override PartName="/ppt/media/image73.png" ContentType="image/png"/>
  <Override PartName="/ppt/media/image71.png" ContentType="image/png"/>
  <Override PartName="/ppt/media/image68.png" ContentType="image/png"/>
  <Override PartName="/ppt/media/image69.png" ContentType="image/png"/>
  <Override PartName="/ppt/media/image67.png" ContentType="image/png"/>
  <Override PartName="/ppt/media/image66.png" ContentType="image/png"/>
  <Override PartName="/ppt/media/image65.png" ContentType="image/png"/>
  <Override PartName="/ppt/media/image64.png" ContentType="image/png"/>
  <Override PartName="/ppt/media/image72.png" ContentType="image/png"/>
  <Override PartName="/ppt/media/image63.png" ContentType="image/png"/>
  <Override PartName="/ppt/media/image62.png" ContentType="image/png"/>
  <Override PartName="/ppt/media/image60.png" ContentType="image/png"/>
  <Override PartName="/ppt/media/image59.png" ContentType="image/png"/>
  <Override PartName="/ppt/media/image78.png" ContentType="image/png"/>
  <Override PartName="/ppt/media/image58.png" ContentType="image/png"/>
  <Override PartName="/ppt/media/image97.png" ContentType="image/png"/>
  <Override PartName="/ppt/media/image57.png" ContentType="image/png"/>
  <Override PartName="/ppt/media/image53.png" ContentType="image/png"/>
  <Override PartName="/ppt/media/image86.png" ContentType="image/png"/>
  <Override PartName="/ppt/media/image52.png" ContentType="image/png"/>
  <Override PartName="/ppt/media/image56.png" ContentType="image/png"/>
  <Override PartName="/ppt/media/image51.png" ContentType="image/png"/>
  <Override PartName="/ppt/media/image50.png" ContentType="image/png"/>
  <Override PartName="/ppt/media/image89.png" ContentType="image/png"/>
  <Override PartName="/ppt/media/image49.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30.png" ContentType="image/png"/>
  <Override PartName="/ppt/media/image44.png" ContentType="image/png"/>
  <Override PartName="/ppt/media/image27.png" ContentType="image/png"/>
  <Override PartName="/ppt/media/image26.png" ContentType="image/png"/>
  <Override PartName="/ppt/media/image87.png" ContentType="image/png"/>
  <Override PartName="/ppt/media/image28.png" ContentType="image/png"/>
  <Override PartName="/ppt/media/image25.png" ContentType="image/png"/>
  <Override PartName="/ppt/media/image33.png" ContentType="image/png"/>
  <Override PartName="/ppt/media/image38.png" ContentType="image/png"/>
  <Override PartName="/ppt/media/image77.png" ContentType="image/png"/>
  <Override PartName="/ppt/media/image22.png" ContentType="image/png"/>
  <Override PartName="/ppt/media/image55.png" ContentType="image/png"/>
  <Override PartName="/ppt/media/image99.png" ContentType="image/png"/>
  <Override PartName="/ppt/media/image31.png" ContentType="image/png"/>
  <Override PartName="/ppt/media/image37.png" ContentType="image/pn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96.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png" ContentType="image/png"/>
  <Override PartName="/ppt/media/image39.png" ContentType="image/png"/>
  <Override PartName="/ppt/media/image94.png" ContentType="image/png"/>
  <Override PartName="/ppt/media/image35.png" ContentType="image/pn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34.png" ContentType="image/png"/>
  <Override PartName="/ppt/media/image101.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79.png" ContentType="image/png"/>
  <Override PartName="/ppt/media/image47.png" ContentType="image/png"/>
  <Override PartName="/ppt/media/image70.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9"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90"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91"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92" name="PlaceHolder 5"/>
          <p:cNvSpPr>
            <a:spLocks noGrp="1"/>
          </p:cNvSpPr>
          <p:nvPr>
            <p:ph type="sldNum"/>
          </p:nvPr>
        </p:nvSpPr>
        <p:spPr>
          <a:xfrm>
            <a:off x="4399200" y="9555480"/>
            <a:ext cx="3372840" cy="502560"/>
          </a:xfrm>
          <a:prstGeom prst="rect">
            <a:avLst/>
          </a:prstGeom>
        </p:spPr>
        <p:txBody>
          <a:bodyPr lIns="0" rIns="0" tIns="0" bIns="0" anchor="b"/>
          <a:p>
            <a:pPr algn="r"/>
            <a:fld id="{AE239F09-EA07-49C7-9095-E89E9DD139C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3884760" y="8685360"/>
            <a:ext cx="2968200" cy="453600"/>
          </a:xfrm>
          <a:prstGeom prst="rect">
            <a:avLst/>
          </a:prstGeom>
        </p:spPr>
        <p:txBody>
          <a:bodyPr lIns="90000" rIns="90000" tIns="46800" bIns="46800" anchor="b"/>
          <a:p>
            <a:pPr>
              <a:lnSpc>
                <a:spcPct val="100000"/>
              </a:lnSpc>
            </a:pPr>
            <a:fld id="{383660BB-01FD-44AE-8A0E-8A840F93C1DF}" type="slidenum">
              <a:rPr lang="en-US" sz="1200">
                <a:solidFill>
                  <a:srgbClr val="000000"/>
                </a:solidFill>
                <a:latin typeface="Times New Roman"/>
                <a:ea typeface="Microsoft YaHei"/>
              </a:rPr>
              <a:t>&lt;number&gt;</a:t>
            </a:fld>
            <a:endParaRPr/>
          </a:p>
        </p:txBody>
      </p:sp>
      <p:sp>
        <p:nvSpPr>
          <p:cNvPr id="17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3884760" y="8685360"/>
            <a:ext cx="2968200" cy="453600"/>
          </a:xfrm>
          <a:prstGeom prst="rect">
            <a:avLst/>
          </a:prstGeom>
        </p:spPr>
        <p:txBody>
          <a:bodyPr lIns="90000" rIns="90000" tIns="46800" bIns="46800" anchor="b"/>
          <a:p>
            <a:pPr>
              <a:lnSpc>
                <a:spcPct val="100000"/>
              </a:lnSpc>
            </a:pPr>
            <a:fld id="{5AE32CCB-9BA7-4DAD-8ED8-0970694AFFD5}" type="slidenum">
              <a:rPr lang="en-US" sz="1200">
                <a:solidFill>
                  <a:srgbClr val="000000"/>
                </a:solidFill>
                <a:latin typeface="Times New Roman"/>
                <a:ea typeface="Microsoft YaHei"/>
              </a:rPr>
              <a:t>&lt;number&gt;</a:t>
            </a:fld>
            <a:endParaRPr/>
          </a:p>
        </p:txBody>
      </p:sp>
      <p:sp>
        <p:nvSpPr>
          <p:cNvPr id="19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3884760" y="8685360"/>
            <a:ext cx="2968200" cy="453600"/>
          </a:xfrm>
          <a:prstGeom prst="rect">
            <a:avLst/>
          </a:prstGeom>
        </p:spPr>
        <p:txBody>
          <a:bodyPr lIns="90000" rIns="90000" tIns="46800" bIns="46800" anchor="b"/>
          <a:p>
            <a:pPr>
              <a:lnSpc>
                <a:spcPct val="100000"/>
              </a:lnSpc>
            </a:pPr>
            <a:fld id="{98E38630-288F-4598-8B7D-7293E6BE27F1}" type="slidenum">
              <a:rPr lang="en-US" sz="1200">
                <a:solidFill>
                  <a:srgbClr val="000000"/>
                </a:solidFill>
                <a:latin typeface="Times New Roman"/>
                <a:ea typeface="Microsoft YaHei"/>
              </a:rPr>
              <a:t>&lt;number&gt;</a:t>
            </a:fld>
            <a:endParaRPr/>
          </a:p>
        </p:txBody>
      </p:sp>
      <p:sp>
        <p:nvSpPr>
          <p:cNvPr id="19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3884760" y="8685360"/>
            <a:ext cx="2968200" cy="453600"/>
          </a:xfrm>
          <a:prstGeom prst="rect">
            <a:avLst/>
          </a:prstGeom>
        </p:spPr>
        <p:txBody>
          <a:bodyPr lIns="90000" rIns="90000" tIns="46800" bIns="46800" anchor="b"/>
          <a:p>
            <a:pPr>
              <a:lnSpc>
                <a:spcPct val="100000"/>
              </a:lnSpc>
            </a:pPr>
            <a:fld id="{E7CB4E92-4E30-4E9C-85F9-F2139D9AC957}" type="slidenum">
              <a:rPr lang="en-US" sz="1200">
                <a:solidFill>
                  <a:srgbClr val="000000"/>
                </a:solidFill>
                <a:latin typeface="Times New Roman"/>
                <a:ea typeface="Microsoft YaHei"/>
              </a:rPr>
              <a:t>&lt;number&gt;</a:t>
            </a:fld>
            <a:endParaRPr/>
          </a:p>
        </p:txBody>
      </p:sp>
      <p:sp>
        <p:nvSpPr>
          <p:cNvPr id="19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3884760" y="8685360"/>
            <a:ext cx="2968200" cy="453600"/>
          </a:xfrm>
          <a:prstGeom prst="rect">
            <a:avLst/>
          </a:prstGeom>
        </p:spPr>
        <p:txBody>
          <a:bodyPr lIns="90000" rIns="90000" tIns="46800" bIns="46800" anchor="b"/>
          <a:p>
            <a:pPr>
              <a:lnSpc>
                <a:spcPct val="100000"/>
              </a:lnSpc>
            </a:pPr>
            <a:fld id="{6B559D72-6B39-4804-9FCB-E7E4A4195409}" type="slidenum">
              <a:rPr lang="en-US" sz="1200">
                <a:solidFill>
                  <a:srgbClr val="000000"/>
                </a:solidFill>
                <a:latin typeface="Times New Roman"/>
                <a:ea typeface="Microsoft YaHei"/>
              </a:rPr>
              <a:t>&lt;number&gt;</a:t>
            </a:fld>
            <a:endParaRPr/>
          </a:p>
        </p:txBody>
      </p:sp>
      <p:sp>
        <p:nvSpPr>
          <p:cNvPr id="19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3884760" y="8685360"/>
            <a:ext cx="2968200" cy="453600"/>
          </a:xfrm>
          <a:prstGeom prst="rect">
            <a:avLst/>
          </a:prstGeom>
        </p:spPr>
        <p:txBody>
          <a:bodyPr lIns="90000" rIns="90000" tIns="46800" bIns="46800" anchor="b"/>
          <a:p>
            <a:pPr>
              <a:lnSpc>
                <a:spcPct val="100000"/>
              </a:lnSpc>
            </a:pPr>
            <a:fld id="{0CBFBB4A-F00B-40BE-8D89-9979B94AC504}" type="slidenum">
              <a:rPr lang="en-US" sz="1200">
                <a:solidFill>
                  <a:srgbClr val="000000"/>
                </a:solidFill>
                <a:latin typeface="Times New Roman"/>
                <a:ea typeface="Microsoft YaHei"/>
              </a:rPr>
              <a:t>&lt;number&gt;</a:t>
            </a:fld>
            <a:endParaRPr/>
          </a:p>
        </p:txBody>
      </p:sp>
      <p:sp>
        <p:nvSpPr>
          <p:cNvPr id="20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3884760" y="8685360"/>
            <a:ext cx="2968200" cy="453600"/>
          </a:xfrm>
          <a:prstGeom prst="rect">
            <a:avLst/>
          </a:prstGeom>
        </p:spPr>
        <p:txBody>
          <a:bodyPr lIns="90000" rIns="90000" tIns="46800" bIns="46800" anchor="b"/>
          <a:p>
            <a:pPr>
              <a:lnSpc>
                <a:spcPct val="100000"/>
              </a:lnSpc>
            </a:pPr>
            <a:fld id="{86D73ED6-2A33-43C1-891B-DA264423FABF}" type="slidenum">
              <a:rPr lang="en-US" sz="1200">
                <a:solidFill>
                  <a:srgbClr val="000000"/>
                </a:solidFill>
                <a:latin typeface="Times New Roman"/>
                <a:ea typeface="Microsoft YaHei"/>
              </a:rPr>
              <a:t>&lt;number&gt;</a:t>
            </a:fld>
            <a:endParaRPr/>
          </a:p>
        </p:txBody>
      </p:sp>
      <p:sp>
        <p:nvSpPr>
          <p:cNvPr id="20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3884760" y="8685360"/>
            <a:ext cx="2968200" cy="453600"/>
          </a:xfrm>
          <a:prstGeom prst="rect">
            <a:avLst/>
          </a:prstGeom>
        </p:spPr>
        <p:txBody>
          <a:bodyPr lIns="90000" rIns="90000" tIns="46800" bIns="46800" anchor="b"/>
          <a:p>
            <a:pPr>
              <a:lnSpc>
                <a:spcPct val="100000"/>
              </a:lnSpc>
            </a:pPr>
            <a:fld id="{95471A6D-4373-410A-995F-1D813411E636}" type="slidenum">
              <a:rPr lang="en-US" sz="1200">
                <a:solidFill>
                  <a:srgbClr val="000000"/>
                </a:solidFill>
                <a:latin typeface="Times New Roman"/>
                <a:ea typeface="Microsoft YaHei"/>
              </a:rPr>
              <a:t>&lt;number&gt;</a:t>
            </a:fld>
            <a:endParaRPr/>
          </a:p>
        </p:txBody>
      </p:sp>
      <p:sp>
        <p:nvSpPr>
          <p:cNvPr id="20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3884760" y="8685360"/>
            <a:ext cx="2968200" cy="453600"/>
          </a:xfrm>
          <a:prstGeom prst="rect">
            <a:avLst/>
          </a:prstGeom>
        </p:spPr>
        <p:txBody>
          <a:bodyPr lIns="90000" rIns="90000" tIns="46800" bIns="46800" anchor="b"/>
          <a:p>
            <a:pPr>
              <a:lnSpc>
                <a:spcPct val="100000"/>
              </a:lnSpc>
            </a:pPr>
            <a:fld id="{4C594D4A-D64F-4C03-AD78-E5DC429D6C1B}" type="slidenum">
              <a:rPr lang="en-US" sz="1200">
                <a:solidFill>
                  <a:srgbClr val="000000"/>
                </a:solidFill>
                <a:latin typeface="Times New Roman"/>
                <a:ea typeface="Microsoft YaHei"/>
              </a:rPr>
              <a:t>&lt;number&gt;</a:t>
            </a:fld>
            <a:endParaRPr/>
          </a:p>
        </p:txBody>
      </p:sp>
      <p:sp>
        <p:nvSpPr>
          <p:cNvPr id="206" name="PlaceHolder 2"/>
          <p:cNvSpPr>
            <a:spLocks noGrp="1"/>
          </p:cNvSpPr>
          <p:nvPr>
            <p:ph type="body"/>
          </p:nvPr>
        </p:nvSpPr>
        <p:spPr>
          <a:xfrm>
            <a:off x="685800" y="4343400"/>
            <a:ext cx="5486040" cy="4114440"/>
          </a:xfrm>
          <a:prstGeom prst="rect">
            <a:avLst/>
          </a:prstGeom>
        </p:spPr>
        <p:txBody>
          <a:bodyPr lIns="90000" rIns="90000" tIns="46800" bIns="46800" anchor="ctr"/>
          <a:p>
            <a:r>
              <a:rPr lang="en-US" sz="1200">
                <a:solidFill>
                  <a:srgbClr val="000000"/>
                </a:solidFill>
                <a:latin typeface="Times New Roman"/>
                <a:ea typeface="+mn-ea"/>
              </a:rPr>
              <a:t>Instead of having find list the files, it can run some command for each file found, using the “‑exec” action.  The ‑exec is followed by some shell command line, ended with a semicolon (“;”).  (The semicolon must be quoted from the shell, so find can see it!)  Within that command line, the word “{}” will expand out to the name of the found file.  See below for some examples.</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3884760" y="8685360"/>
            <a:ext cx="2968200" cy="453600"/>
          </a:xfrm>
          <a:prstGeom prst="rect">
            <a:avLst/>
          </a:prstGeom>
        </p:spPr>
        <p:txBody>
          <a:bodyPr lIns="90000" rIns="90000" tIns="46800" bIns="46800" anchor="b"/>
          <a:p>
            <a:pPr>
              <a:lnSpc>
                <a:spcPct val="100000"/>
              </a:lnSpc>
            </a:pPr>
            <a:fld id="{A081B78F-9606-4F37-9EC6-32B5027079E2}" type="slidenum">
              <a:rPr lang="en-US" sz="1200">
                <a:solidFill>
                  <a:srgbClr val="000000"/>
                </a:solidFill>
                <a:latin typeface="Times New Roman"/>
                <a:ea typeface="Microsoft YaHei"/>
              </a:rPr>
              <a:t>&lt;number&gt;</a:t>
            </a:fld>
            <a:endParaRPr/>
          </a:p>
        </p:txBody>
      </p:sp>
      <p:sp>
        <p:nvSpPr>
          <p:cNvPr id="20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3884760" y="8685360"/>
            <a:ext cx="2968200" cy="453600"/>
          </a:xfrm>
          <a:prstGeom prst="rect">
            <a:avLst/>
          </a:prstGeom>
        </p:spPr>
        <p:txBody>
          <a:bodyPr lIns="90000" rIns="90000" tIns="46800" bIns="46800" anchor="b"/>
          <a:p>
            <a:pPr>
              <a:lnSpc>
                <a:spcPct val="100000"/>
              </a:lnSpc>
            </a:pPr>
            <a:fld id="{A3F4DFA4-376B-47EC-88C9-28022F9DA950}" type="slidenum">
              <a:rPr lang="en-US" sz="1200">
                <a:solidFill>
                  <a:srgbClr val="000000"/>
                </a:solidFill>
                <a:latin typeface="Times New Roman"/>
                <a:ea typeface="Microsoft YaHei"/>
              </a:rPr>
              <a:t>&lt;number&gt;</a:t>
            </a:fld>
            <a:endParaRPr/>
          </a:p>
        </p:txBody>
      </p:sp>
      <p:sp>
        <p:nvSpPr>
          <p:cNvPr id="21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3884760" y="8685360"/>
            <a:ext cx="2968200" cy="453600"/>
          </a:xfrm>
          <a:prstGeom prst="rect">
            <a:avLst/>
          </a:prstGeom>
        </p:spPr>
        <p:txBody>
          <a:bodyPr lIns="90000" rIns="90000" tIns="46800" bIns="46800" anchor="b"/>
          <a:p>
            <a:pPr>
              <a:lnSpc>
                <a:spcPct val="100000"/>
              </a:lnSpc>
            </a:pPr>
            <a:fld id="{A9CB336D-BBB6-4DA4-A5BE-D7EF9BE05A7D}" type="slidenum">
              <a:rPr lang="en-US" sz="1200">
                <a:solidFill>
                  <a:srgbClr val="000000"/>
                </a:solidFill>
                <a:latin typeface="Times New Roman"/>
                <a:ea typeface="Microsoft YaHei"/>
              </a:rPr>
              <a:t>&lt;number&gt;</a:t>
            </a:fld>
            <a:endParaRPr/>
          </a:p>
        </p:txBody>
      </p:sp>
      <p:sp>
        <p:nvSpPr>
          <p:cNvPr id="17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3884760" y="8685360"/>
            <a:ext cx="2968200" cy="453600"/>
          </a:xfrm>
          <a:prstGeom prst="rect">
            <a:avLst/>
          </a:prstGeom>
        </p:spPr>
        <p:txBody>
          <a:bodyPr lIns="90000" rIns="90000" tIns="46800" bIns="46800" anchor="b"/>
          <a:p>
            <a:pPr>
              <a:lnSpc>
                <a:spcPct val="100000"/>
              </a:lnSpc>
            </a:pPr>
            <a:fld id="{65F8AED6-0060-4A6A-82C6-91D3DDE998ED}" type="slidenum">
              <a:rPr lang="en-US" sz="1200">
                <a:solidFill>
                  <a:srgbClr val="000000"/>
                </a:solidFill>
                <a:latin typeface="Times New Roman"/>
                <a:ea typeface="Microsoft YaHei"/>
              </a:rPr>
              <a:t>&lt;number&gt;</a:t>
            </a:fld>
            <a:endParaRPr/>
          </a:p>
        </p:txBody>
      </p:sp>
      <p:sp>
        <p:nvSpPr>
          <p:cNvPr id="21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3884760" y="8685360"/>
            <a:ext cx="2968200" cy="453600"/>
          </a:xfrm>
          <a:prstGeom prst="rect">
            <a:avLst/>
          </a:prstGeom>
        </p:spPr>
        <p:txBody>
          <a:bodyPr lIns="90000" rIns="90000" tIns="46800" bIns="46800" anchor="b"/>
          <a:p>
            <a:pPr>
              <a:lnSpc>
                <a:spcPct val="100000"/>
              </a:lnSpc>
            </a:pPr>
            <a:fld id="{10F968BF-5F68-4338-B609-EF8316DC7F72}" type="slidenum">
              <a:rPr lang="en-US" sz="1200">
                <a:solidFill>
                  <a:srgbClr val="000000"/>
                </a:solidFill>
                <a:latin typeface="Times New Roman"/>
                <a:ea typeface="Microsoft YaHei"/>
              </a:rPr>
              <a:t>&lt;number&gt;</a:t>
            </a:fld>
            <a:endParaRPr/>
          </a:p>
        </p:txBody>
      </p:sp>
      <p:sp>
        <p:nvSpPr>
          <p:cNvPr id="21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3884760" y="8685360"/>
            <a:ext cx="2968200" cy="453600"/>
          </a:xfrm>
          <a:prstGeom prst="rect">
            <a:avLst/>
          </a:prstGeom>
        </p:spPr>
        <p:txBody>
          <a:bodyPr lIns="90000" rIns="90000" tIns="46800" bIns="46800" anchor="b"/>
          <a:p>
            <a:pPr>
              <a:lnSpc>
                <a:spcPct val="100000"/>
              </a:lnSpc>
            </a:pPr>
            <a:fld id="{5F681EBC-7537-4144-B03B-F81195806955}" type="slidenum">
              <a:rPr lang="en-US" sz="1200">
                <a:solidFill>
                  <a:srgbClr val="000000"/>
                </a:solidFill>
                <a:latin typeface="Times New Roman"/>
                <a:ea typeface="Microsoft YaHei"/>
              </a:rPr>
              <a:t>&lt;number&gt;</a:t>
            </a:fld>
            <a:endParaRPr/>
          </a:p>
        </p:txBody>
      </p:sp>
      <p:sp>
        <p:nvSpPr>
          <p:cNvPr id="21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3884760" y="8685360"/>
            <a:ext cx="2968200" cy="453600"/>
          </a:xfrm>
          <a:prstGeom prst="rect">
            <a:avLst/>
          </a:prstGeom>
        </p:spPr>
        <p:txBody>
          <a:bodyPr lIns="90000" rIns="90000" tIns="46800" bIns="46800" anchor="b"/>
          <a:p>
            <a:pPr>
              <a:lnSpc>
                <a:spcPct val="100000"/>
              </a:lnSpc>
            </a:pPr>
            <a:fld id="{0D847BD6-3A42-44E3-B5E0-C0EE666C7C47}" type="slidenum">
              <a:rPr lang="en-US" sz="1200">
                <a:solidFill>
                  <a:srgbClr val="000000"/>
                </a:solidFill>
                <a:latin typeface="Times New Roman"/>
                <a:ea typeface="Microsoft YaHei"/>
              </a:rPr>
              <a:t>&lt;number&gt;</a:t>
            </a:fld>
            <a:endParaRPr/>
          </a:p>
        </p:txBody>
      </p:sp>
      <p:sp>
        <p:nvSpPr>
          <p:cNvPr id="21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3884760" y="8685360"/>
            <a:ext cx="2968200" cy="453600"/>
          </a:xfrm>
          <a:prstGeom prst="rect">
            <a:avLst/>
          </a:prstGeom>
        </p:spPr>
        <p:txBody>
          <a:bodyPr lIns="90000" rIns="90000" tIns="46800" bIns="46800" anchor="b"/>
          <a:p>
            <a:pPr>
              <a:lnSpc>
                <a:spcPct val="100000"/>
              </a:lnSpc>
            </a:pPr>
            <a:fld id="{831D9B17-018B-499A-B3CC-4128F612AFBD}" type="slidenum">
              <a:rPr lang="en-US" sz="1200">
                <a:solidFill>
                  <a:srgbClr val="000000"/>
                </a:solidFill>
                <a:latin typeface="Times New Roman"/>
                <a:ea typeface="Microsoft YaHei"/>
              </a:rPr>
              <a:t>&lt;number&gt;</a:t>
            </a:fld>
            <a:endParaRPr/>
          </a:p>
        </p:txBody>
      </p:sp>
      <p:sp>
        <p:nvSpPr>
          <p:cNvPr id="22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3884760" y="8685360"/>
            <a:ext cx="2968200" cy="453600"/>
          </a:xfrm>
          <a:prstGeom prst="rect">
            <a:avLst/>
          </a:prstGeom>
        </p:spPr>
        <p:txBody>
          <a:bodyPr lIns="90000" rIns="90000" tIns="46800" bIns="46800" anchor="b"/>
          <a:p>
            <a:pPr>
              <a:lnSpc>
                <a:spcPct val="100000"/>
              </a:lnSpc>
            </a:pPr>
            <a:fld id="{5B23C36C-0A6F-4637-9FC8-34F711951C42}" type="slidenum">
              <a:rPr lang="en-US" sz="1200">
                <a:solidFill>
                  <a:srgbClr val="000000"/>
                </a:solidFill>
                <a:latin typeface="Times New Roman"/>
                <a:ea typeface="Microsoft YaHei"/>
              </a:rPr>
              <a:t>&lt;number&gt;</a:t>
            </a:fld>
            <a:endParaRPr/>
          </a:p>
        </p:txBody>
      </p:sp>
      <p:sp>
        <p:nvSpPr>
          <p:cNvPr id="22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3884760" y="8685360"/>
            <a:ext cx="2968200" cy="453600"/>
          </a:xfrm>
          <a:prstGeom prst="rect">
            <a:avLst/>
          </a:prstGeom>
        </p:spPr>
        <p:txBody>
          <a:bodyPr lIns="90000" rIns="90000" tIns="46800" bIns="46800" anchor="b"/>
          <a:p>
            <a:pPr>
              <a:lnSpc>
                <a:spcPct val="100000"/>
              </a:lnSpc>
            </a:pPr>
            <a:fld id="{EA5427A9-EDDB-46F6-9B65-AB1A98FD2690}" type="slidenum">
              <a:rPr lang="en-US" sz="1200">
                <a:solidFill>
                  <a:srgbClr val="000000"/>
                </a:solidFill>
                <a:latin typeface="Times New Roman"/>
                <a:ea typeface="Microsoft YaHei"/>
              </a:rPr>
              <a:t>&lt;number&gt;</a:t>
            </a:fld>
            <a:endParaRPr/>
          </a:p>
        </p:txBody>
      </p:sp>
      <p:sp>
        <p:nvSpPr>
          <p:cNvPr id="22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3884760" y="8685360"/>
            <a:ext cx="2968200" cy="453600"/>
          </a:xfrm>
          <a:prstGeom prst="rect">
            <a:avLst/>
          </a:prstGeom>
        </p:spPr>
        <p:txBody>
          <a:bodyPr lIns="90000" rIns="90000" tIns="46800" bIns="46800" anchor="b"/>
          <a:p>
            <a:pPr>
              <a:lnSpc>
                <a:spcPct val="100000"/>
              </a:lnSpc>
            </a:pPr>
            <a:fld id="{DFF560B6-41EE-49AF-B2A5-963CFF3D3235}" type="slidenum">
              <a:rPr lang="en-US" sz="1200">
                <a:solidFill>
                  <a:srgbClr val="000000"/>
                </a:solidFill>
                <a:latin typeface="Times New Roman"/>
                <a:ea typeface="Microsoft YaHei"/>
              </a:rPr>
              <a:t>&lt;number&gt;</a:t>
            </a:fld>
            <a:endParaRPr/>
          </a:p>
        </p:txBody>
      </p:sp>
      <p:sp>
        <p:nvSpPr>
          <p:cNvPr id="22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3884760" y="8685360"/>
            <a:ext cx="2968200" cy="453600"/>
          </a:xfrm>
          <a:prstGeom prst="rect">
            <a:avLst/>
          </a:prstGeom>
        </p:spPr>
        <p:txBody>
          <a:bodyPr lIns="90000" rIns="90000" tIns="46800" bIns="46800" anchor="b"/>
          <a:p>
            <a:pPr>
              <a:lnSpc>
                <a:spcPct val="100000"/>
              </a:lnSpc>
            </a:pPr>
            <a:fld id="{303EEC37-E726-4EFB-9E29-DC75F093A061}" type="slidenum">
              <a:rPr lang="en-US" sz="1200">
                <a:solidFill>
                  <a:srgbClr val="000000"/>
                </a:solidFill>
                <a:latin typeface="Times New Roman"/>
                <a:ea typeface="Microsoft YaHei"/>
              </a:rPr>
              <a:t>&lt;number&gt;</a:t>
            </a:fld>
            <a:endParaRPr/>
          </a:p>
        </p:txBody>
      </p:sp>
      <p:sp>
        <p:nvSpPr>
          <p:cNvPr id="22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3884760" y="8685360"/>
            <a:ext cx="2968200" cy="453600"/>
          </a:xfrm>
          <a:prstGeom prst="rect">
            <a:avLst/>
          </a:prstGeom>
        </p:spPr>
        <p:txBody>
          <a:bodyPr lIns="90000" rIns="90000" tIns="46800" bIns="46800" anchor="b"/>
          <a:p>
            <a:pPr>
              <a:lnSpc>
                <a:spcPct val="100000"/>
              </a:lnSpc>
            </a:pPr>
            <a:fld id="{ABE63324-A324-4AA7-88EF-3462E0D6E9B8}" type="slidenum">
              <a:rPr lang="en-US" sz="1200">
                <a:solidFill>
                  <a:srgbClr val="000000"/>
                </a:solidFill>
                <a:latin typeface="Times New Roman"/>
                <a:ea typeface="Microsoft YaHei"/>
              </a:rPr>
              <a:t>&lt;number&gt;</a:t>
            </a:fld>
            <a:endParaRPr/>
          </a:p>
        </p:txBody>
      </p:sp>
      <p:sp>
        <p:nvSpPr>
          <p:cNvPr id="23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3884760" y="8685360"/>
            <a:ext cx="2968200" cy="453600"/>
          </a:xfrm>
          <a:prstGeom prst="rect">
            <a:avLst/>
          </a:prstGeom>
        </p:spPr>
        <p:txBody>
          <a:bodyPr lIns="90000" rIns="90000" tIns="46800" bIns="46800" anchor="b"/>
          <a:p>
            <a:pPr>
              <a:lnSpc>
                <a:spcPct val="100000"/>
              </a:lnSpc>
            </a:pPr>
            <a:fld id="{309F2DFB-1C31-4BAF-A319-640EBA1E53D1}" type="slidenum">
              <a:rPr lang="en-US" sz="1200">
                <a:solidFill>
                  <a:srgbClr val="000000"/>
                </a:solidFill>
                <a:latin typeface="Times New Roman"/>
                <a:ea typeface="Microsoft YaHei"/>
              </a:rPr>
              <a:t>&lt;number&gt;</a:t>
            </a:fld>
            <a:endParaRPr/>
          </a:p>
        </p:txBody>
      </p:sp>
      <p:sp>
        <p:nvSpPr>
          <p:cNvPr id="17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3884760" y="8685360"/>
            <a:ext cx="2968200" cy="453600"/>
          </a:xfrm>
          <a:prstGeom prst="rect">
            <a:avLst/>
          </a:prstGeom>
        </p:spPr>
        <p:txBody>
          <a:bodyPr lIns="90000" rIns="90000" tIns="46800" bIns="46800" anchor="b"/>
          <a:p>
            <a:pPr>
              <a:lnSpc>
                <a:spcPct val="100000"/>
              </a:lnSpc>
            </a:pPr>
            <a:fld id="{AAE8BDBB-8A13-4D04-A992-8481DE9831E7}" type="slidenum">
              <a:rPr lang="en-US" sz="1200">
                <a:solidFill>
                  <a:srgbClr val="000000"/>
                </a:solidFill>
                <a:latin typeface="Times New Roman"/>
                <a:ea typeface="Microsoft YaHei"/>
              </a:rPr>
              <a:t>&lt;number&gt;</a:t>
            </a:fld>
            <a:endParaRPr/>
          </a:p>
        </p:txBody>
      </p:sp>
      <p:sp>
        <p:nvSpPr>
          <p:cNvPr id="23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3884760" y="8685360"/>
            <a:ext cx="2968200" cy="453600"/>
          </a:xfrm>
          <a:prstGeom prst="rect">
            <a:avLst/>
          </a:prstGeom>
        </p:spPr>
        <p:txBody>
          <a:bodyPr lIns="90000" rIns="90000" tIns="46800" bIns="46800" anchor="b"/>
          <a:p>
            <a:pPr>
              <a:lnSpc>
                <a:spcPct val="100000"/>
              </a:lnSpc>
            </a:pPr>
            <a:fld id="{4D01EAFC-D459-402C-BA95-49FE17C70847}" type="slidenum">
              <a:rPr lang="en-US" sz="1200">
                <a:solidFill>
                  <a:srgbClr val="000000"/>
                </a:solidFill>
                <a:latin typeface="Times New Roman"/>
                <a:ea typeface="Microsoft YaHei"/>
              </a:rPr>
              <a:t>&lt;number&gt;</a:t>
            </a:fld>
            <a:endParaRPr/>
          </a:p>
        </p:txBody>
      </p:sp>
      <p:sp>
        <p:nvSpPr>
          <p:cNvPr id="23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3884760" y="8685360"/>
            <a:ext cx="2968200" cy="453600"/>
          </a:xfrm>
          <a:prstGeom prst="rect">
            <a:avLst/>
          </a:prstGeom>
        </p:spPr>
        <p:txBody>
          <a:bodyPr lIns="90000" rIns="90000" tIns="46800" bIns="46800" anchor="b"/>
          <a:p>
            <a:pPr>
              <a:lnSpc>
                <a:spcPct val="100000"/>
              </a:lnSpc>
            </a:pPr>
            <a:fld id="{511B3C94-9D66-4FDB-AF21-32ACFCF6C82C}" type="slidenum">
              <a:rPr lang="en-US" sz="1200">
                <a:solidFill>
                  <a:srgbClr val="000000"/>
                </a:solidFill>
                <a:latin typeface="Times New Roman"/>
                <a:ea typeface="Microsoft YaHei"/>
              </a:rPr>
              <a:t>&lt;number&gt;</a:t>
            </a:fld>
            <a:endParaRPr/>
          </a:p>
        </p:txBody>
      </p:sp>
      <p:sp>
        <p:nvSpPr>
          <p:cNvPr id="23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3884760" y="8685360"/>
            <a:ext cx="2968200" cy="453600"/>
          </a:xfrm>
          <a:prstGeom prst="rect">
            <a:avLst/>
          </a:prstGeom>
        </p:spPr>
        <p:txBody>
          <a:bodyPr lIns="90000" rIns="90000" tIns="46800" bIns="46800" anchor="b"/>
          <a:p>
            <a:pPr>
              <a:lnSpc>
                <a:spcPct val="100000"/>
              </a:lnSpc>
            </a:pPr>
            <a:fld id="{C874CE7F-7817-48E7-9BCB-D3BB29E9E9AE}" type="slidenum">
              <a:rPr lang="en-US" sz="1200">
                <a:solidFill>
                  <a:srgbClr val="000000"/>
                </a:solidFill>
                <a:latin typeface="Times New Roman"/>
                <a:ea typeface="Microsoft YaHei"/>
              </a:rPr>
              <a:t>&lt;number&gt;</a:t>
            </a:fld>
            <a:endParaRPr/>
          </a:p>
        </p:txBody>
      </p:sp>
      <p:sp>
        <p:nvSpPr>
          <p:cNvPr id="23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3884760" y="8685360"/>
            <a:ext cx="2968200" cy="453600"/>
          </a:xfrm>
          <a:prstGeom prst="rect">
            <a:avLst/>
          </a:prstGeom>
        </p:spPr>
        <p:txBody>
          <a:bodyPr lIns="90000" rIns="90000" tIns="46800" bIns="46800" anchor="b"/>
          <a:p>
            <a:pPr>
              <a:lnSpc>
                <a:spcPct val="100000"/>
              </a:lnSpc>
            </a:pPr>
            <a:fld id="{75481398-3616-451F-8B1E-C604FBD1F80C}" type="slidenum">
              <a:rPr lang="en-US" sz="1200">
                <a:solidFill>
                  <a:srgbClr val="000000"/>
                </a:solidFill>
                <a:latin typeface="Times New Roman"/>
                <a:ea typeface="Microsoft YaHei"/>
              </a:rPr>
              <a:t>&lt;number&gt;</a:t>
            </a:fld>
            <a:endParaRPr/>
          </a:p>
        </p:txBody>
      </p:sp>
      <p:sp>
        <p:nvSpPr>
          <p:cNvPr id="24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3884760" y="8685360"/>
            <a:ext cx="2968200" cy="453600"/>
          </a:xfrm>
          <a:prstGeom prst="rect">
            <a:avLst/>
          </a:prstGeom>
        </p:spPr>
        <p:txBody>
          <a:bodyPr lIns="90000" rIns="90000" tIns="46800" bIns="46800" anchor="b"/>
          <a:p>
            <a:pPr>
              <a:lnSpc>
                <a:spcPct val="100000"/>
              </a:lnSpc>
            </a:pPr>
            <a:fld id="{B5102BAF-998E-4B86-BD18-78D37D34E32B}" type="slidenum">
              <a:rPr lang="en-US" sz="1200">
                <a:solidFill>
                  <a:srgbClr val="000000"/>
                </a:solidFill>
                <a:latin typeface="Times New Roman"/>
                <a:ea typeface="Microsoft YaHei"/>
              </a:rPr>
              <a:t>&lt;number&gt;</a:t>
            </a:fld>
            <a:endParaRPr/>
          </a:p>
        </p:txBody>
      </p:sp>
      <p:sp>
        <p:nvSpPr>
          <p:cNvPr id="24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3884760" y="8685360"/>
            <a:ext cx="2968200" cy="453600"/>
          </a:xfrm>
          <a:prstGeom prst="rect">
            <a:avLst/>
          </a:prstGeom>
        </p:spPr>
        <p:txBody>
          <a:bodyPr lIns="90000" rIns="90000" tIns="46800" bIns="46800" anchor="b"/>
          <a:p>
            <a:pPr>
              <a:lnSpc>
                <a:spcPct val="100000"/>
              </a:lnSpc>
            </a:pPr>
            <a:fld id="{26E3B57D-DBDA-45A8-B27B-DF4B7CC8DCE7}" type="slidenum">
              <a:rPr lang="en-US" sz="1200">
                <a:solidFill>
                  <a:srgbClr val="000000"/>
                </a:solidFill>
                <a:latin typeface="Times New Roman"/>
                <a:ea typeface="Microsoft YaHei"/>
              </a:rPr>
              <a:t>&lt;number&gt;</a:t>
            </a:fld>
            <a:endParaRPr/>
          </a:p>
        </p:txBody>
      </p:sp>
      <p:sp>
        <p:nvSpPr>
          <p:cNvPr id="24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3884760" y="8685360"/>
            <a:ext cx="2968200" cy="453600"/>
          </a:xfrm>
          <a:prstGeom prst="rect">
            <a:avLst/>
          </a:prstGeom>
        </p:spPr>
        <p:txBody>
          <a:bodyPr lIns="90000" rIns="90000" tIns="46800" bIns="46800" anchor="b"/>
          <a:p>
            <a:pPr>
              <a:lnSpc>
                <a:spcPct val="100000"/>
              </a:lnSpc>
            </a:pPr>
            <a:fld id="{FB170045-3B79-4A7B-9150-A805C6719A3C}" type="slidenum">
              <a:rPr lang="en-US" sz="1200">
                <a:solidFill>
                  <a:srgbClr val="000000"/>
                </a:solidFill>
                <a:latin typeface="Times New Roman"/>
                <a:ea typeface="Microsoft YaHei"/>
              </a:rPr>
              <a:t>&lt;number&gt;</a:t>
            </a:fld>
            <a:endParaRPr/>
          </a:p>
        </p:txBody>
      </p:sp>
      <p:sp>
        <p:nvSpPr>
          <p:cNvPr id="24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3884760" y="8685360"/>
            <a:ext cx="2968200" cy="453600"/>
          </a:xfrm>
          <a:prstGeom prst="rect">
            <a:avLst/>
          </a:prstGeom>
        </p:spPr>
        <p:txBody>
          <a:bodyPr lIns="90000" rIns="90000" tIns="46800" bIns="46800" anchor="b"/>
          <a:p>
            <a:pPr>
              <a:lnSpc>
                <a:spcPct val="100000"/>
              </a:lnSpc>
            </a:pPr>
            <a:fld id="{D2D57B5B-9CD4-4942-BC4B-40E445BFF95E}" type="slidenum">
              <a:rPr lang="en-US" sz="1200">
                <a:solidFill>
                  <a:srgbClr val="000000"/>
                </a:solidFill>
                <a:latin typeface="Times New Roman"/>
                <a:ea typeface="Microsoft YaHei"/>
              </a:rPr>
              <a:t>&lt;number&gt;</a:t>
            </a:fld>
            <a:endParaRPr/>
          </a:p>
        </p:txBody>
      </p:sp>
      <p:sp>
        <p:nvSpPr>
          <p:cNvPr id="24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3884760" y="8685360"/>
            <a:ext cx="2968200" cy="453600"/>
          </a:xfrm>
          <a:prstGeom prst="rect">
            <a:avLst/>
          </a:prstGeom>
        </p:spPr>
        <p:txBody>
          <a:bodyPr lIns="90000" rIns="90000" tIns="46800" bIns="46800" anchor="b"/>
          <a:p>
            <a:pPr>
              <a:lnSpc>
                <a:spcPct val="100000"/>
              </a:lnSpc>
            </a:pPr>
            <a:fld id="{44AC9C6B-F2B6-4BDA-BD3E-EB66B04DEEF5}" type="slidenum">
              <a:rPr lang="en-US" sz="1200">
                <a:solidFill>
                  <a:srgbClr val="000000"/>
                </a:solidFill>
                <a:latin typeface="Times New Roman"/>
                <a:ea typeface="Microsoft YaHei"/>
              </a:rPr>
              <a:t>&lt;number&gt;</a:t>
            </a:fld>
            <a:endParaRPr/>
          </a:p>
        </p:txBody>
      </p:sp>
      <p:sp>
        <p:nvSpPr>
          <p:cNvPr id="25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3884760" y="8685360"/>
            <a:ext cx="2968200" cy="453600"/>
          </a:xfrm>
          <a:prstGeom prst="rect">
            <a:avLst/>
          </a:prstGeom>
        </p:spPr>
        <p:txBody>
          <a:bodyPr lIns="90000" rIns="90000" tIns="46800" bIns="46800" anchor="b"/>
          <a:p>
            <a:pPr>
              <a:lnSpc>
                <a:spcPct val="100000"/>
              </a:lnSpc>
            </a:pPr>
            <a:fld id="{3A370BC5-F700-4FF5-9630-06DEF57CD9BC}" type="slidenum">
              <a:rPr lang="en-US" sz="1200">
                <a:solidFill>
                  <a:srgbClr val="000000"/>
                </a:solidFill>
                <a:latin typeface="Times New Roman"/>
                <a:ea typeface="Microsoft YaHei"/>
              </a:rPr>
              <a:t>&lt;number&gt;</a:t>
            </a:fld>
            <a:endParaRPr/>
          </a:p>
        </p:txBody>
      </p:sp>
      <p:sp>
        <p:nvSpPr>
          <p:cNvPr id="18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3884760" y="8685360"/>
            <a:ext cx="2968200" cy="453600"/>
          </a:xfrm>
          <a:prstGeom prst="rect">
            <a:avLst/>
          </a:prstGeom>
        </p:spPr>
        <p:txBody>
          <a:bodyPr lIns="90000" rIns="90000" tIns="46800" bIns="46800" anchor="b"/>
          <a:p>
            <a:pPr>
              <a:lnSpc>
                <a:spcPct val="100000"/>
              </a:lnSpc>
            </a:pPr>
            <a:fld id="{FE0FE2CE-AEE9-4EDF-A19A-F556F622C047}" type="slidenum">
              <a:rPr lang="en-US" sz="1200">
                <a:solidFill>
                  <a:srgbClr val="000000"/>
                </a:solidFill>
                <a:latin typeface="Times New Roman"/>
                <a:ea typeface="Microsoft YaHei"/>
              </a:rPr>
              <a:t>&lt;number&gt;</a:t>
            </a:fld>
            <a:endParaRPr/>
          </a:p>
        </p:txBody>
      </p:sp>
      <p:sp>
        <p:nvSpPr>
          <p:cNvPr id="182"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3884760" y="8685360"/>
            <a:ext cx="2968200" cy="453600"/>
          </a:xfrm>
          <a:prstGeom prst="rect">
            <a:avLst/>
          </a:prstGeom>
        </p:spPr>
        <p:txBody>
          <a:bodyPr lIns="90000" rIns="90000" tIns="46800" bIns="46800" anchor="b"/>
          <a:p>
            <a:pPr>
              <a:lnSpc>
                <a:spcPct val="100000"/>
              </a:lnSpc>
            </a:pPr>
            <a:fld id="{58FD4910-3D3D-4B15-B417-67D416C1C806}" type="slidenum">
              <a:rPr lang="en-US" sz="1200">
                <a:solidFill>
                  <a:srgbClr val="000000"/>
                </a:solidFill>
                <a:latin typeface="Times New Roman"/>
                <a:ea typeface="Microsoft YaHei"/>
              </a:rPr>
              <a:t>&lt;number&gt;</a:t>
            </a:fld>
            <a:endParaRPr/>
          </a:p>
        </p:txBody>
      </p:sp>
      <p:sp>
        <p:nvSpPr>
          <p:cNvPr id="184"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3884760" y="8685360"/>
            <a:ext cx="2968200" cy="453600"/>
          </a:xfrm>
          <a:prstGeom prst="rect">
            <a:avLst/>
          </a:prstGeom>
        </p:spPr>
        <p:txBody>
          <a:bodyPr lIns="90000" rIns="90000" tIns="46800" bIns="46800" anchor="b"/>
          <a:p>
            <a:pPr>
              <a:lnSpc>
                <a:spcPct val="100000"/>
              </a:lnSpc>
            </a:pPr>
            <a:fld id="{A2A18FA5-B591-43DD-869A-BDAB194B8E17}" type="slidenum">
              <a:rPr lang="en-US" sz="1200">
                <a:solidFill>
                  <a:srgbClr val="000000"/>
                </a:solidFill>
                <a:latin typeface="Times New Roman"/>
                <a:ea typeface="Microsoft YaHei"/>
              </a:rPr>
              <a:t>&lt;number&gt;</a:t>
            </a:fld>
            <a:endParaRPr/>
          </a:p>
        </p:txBody>
      </p:sp>
      <p:sp>
        <p:nvSpPr>
          <p:cNvPr id="186"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3884760" y="8685360"/>
            <a:ext cx="2968200" cy="453600"/>
          </a:xfrm>
          <a:prstGeom prst="rect">
            <a:avLst/>
          </a:prstGeom>
        </p:spPr>
        <p:txBody>
          <a:bodyPr lIns="90000" rIns="90000" tIns="46800" bIns="46800" anchor="b"/>
          <a:p>
            <a:pPr>
              <a:lnSpc>
                <a:spcPct val="100000"/>
              </a:lnSpc>
            </a:pPr>
            <a:fld id="{059B7061-077D-45C7-96A2-07641C4AD673}" type="slidenum">
              <a:rPr lang="en-US" sz="1200">
                <a:solidFill>
                  <a:srgbClr val="000000"/>
                </a:solidFill>
                <a:latin typeface="Times New Roman"/>
                <a:ea typeface="Microsoft YaHei"/>
              </a:rPr>
              <a:t>&lt;number&gt;</a:t>
            </a:fld>
            <a:endParaRPr/>
          </a:p>
        </p:txBody>
      </p:sp>
      <p:sp>
        <p:nvSpPr>
          <p:cNvPr id="188"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3884760" y="8685360"/>
            <a:ext cx="2968200" cy="453600"/>
          </a:xfrm>
          <a:prstGeom prst="rect">
            <a:avLst/>
          </a:prstGeom>
        </p:spPr>
        <p:txBody>
          <a:bodyPr lIns="90000" rIns="90000" tIns="46800" bIns="46800" anchor="b"/>
          <a:p>
            <a:pPr>
              <a:lnSpc>
                <a:spcPct val="100000"/>
              </a:lnSpc>
            </a:pPr>
            <a:fld id="{7A0DD610-35B8-47BD-BD34-15DFFBAEFB5B}" type="slidenum">
              <a:rPr lang="en-US" sz="1200">
                <a:solidFill>
                  <a:srgbClr val="000000"/>
                </a:solidFill>
                <a:latin typeface="Times New Roman"/>
                <a:ea typeface="Microsoft YaHei"/>
              </a:rPr>
              <a:t>&lt;number&gt;</a:t>
            </a:fld>
            <a:endParaRPr/>
          </a:p>
        </p:txBody>
      </p:sp>
      <p:sp>
        <p:nvSpPr>
          <p:cNvPr id="190"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4" name="" descr=""/>
          <p:cNvPicPr/>
          <p:nvPr/>
        </p:nvPicPr>
        <p:blipFill>
          <a:blip r:embed="rId2"/>
          <a:stretch>
            <a:fillRect/>
          </a:stretch>
        </p:blipFill>
        <p:spPr>
          <a:xfrm>
            <a:off x="2079000" y="1604520"/>
            <a:ext cx="4984920" cy="3977280"/>
          </a:xfrm>
          <a:prstGeom prst="rect">
            <a:avLst/>
          </a:prstGeom>
          <a:ln>
            <a:noFill/>
          </a:ln>
        </p:spPr>
      </p:pic>
      <p:pic>
        <p:nvPicPr>
          <p:cNvPr id="4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8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6" name="" descr=""/>
          <p:cNvPicPr/>
          <p:nvPr/>
        </p:nvPicPr>
        <p:blipFill>
          <a:blip r:embed="rId2"/>
          <a:stretch>
            <a:fillRect/>
          </a:stretch>
        </p:blipFill>
        <p:spPr>
          <a:xfrm>
            <a:off x="2079000" y="1604520"/>
            <a:ext cx="4984920" cy="3977280"/>
          </a:xfrm>
          <a:prstGeom prst="rect">
            <a:avLst/>
          </a:prstGeom>
          <a:ln>
            <a:noFill/>
          </a:ln>
        </p:spPr>
      </p:pic>
      <p:pic>
        <p:nvPicPr>
          <p:cNvPr id="8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484200" y="1549440"/>
            <a:ext cx="8157960" cy="1688760"/>
          </a:xfrm>
          <a:prstGeom prst="rect">
            <a:avLst/>
          </a:prstGeom>
          <a:blipFill>
            <a:blip r:embed="rId3"/>
            <a:tile/>
          </a:blipFill>
          <a:ln w="9360">
            <a:noFill/>
          </a:ln>
        </p:spPr>
      </p:sp>
      <p:sp>
        <p:nvSpPr>
          <p:cNvPr id="1" name="CustomShape 2"/>
          <p:cNvSpPr/>
          <p:nvPr/>
        </p:nvSpPr>
        <p:spPr>
          <a:xfrm>
            <a:off x="228600" y="3206880"/>
            <a:ext cx="8686440" cy="77400"/>
          </a:xfrm>
          <a:prstGeom prst="roundRect">
            <a:avLst>
              <a:gd name="adj" fmla="val 50000"/>
            </a:avLst>
          </a:prstGeom>
          <a:solidFill>
            <a:srgbClr val="333333"/>
          </a:solidFill>
          <a:ln w="9360">
            <a:noFill/>
          </a:ln>
        </p:spPr>
      </p:sp>
      <p:sp>
        <p:nvSpPr>
          <p:cNvPr id="2" name="CustomShape 3"/>
          <p:cNvSpPr/>
          <p:nvPr/>
        </p:nvSpPr>
        <p:spPr>
          <a:xfrm>
            <a:off x="228600" y="1482840"/>
            <a:ext cx="8686440" cy="77400"/>
          </a:xfrm>
          <a:prstGeom prst="roundRect">
            <a:avLst>
              <a:gd name="adj" fmla="val 50000"/>
            </a:avLst>
          </a:prstGeom>
          <a:solidFill>
            <a:srgbClr val="333333"/>
          </a:solidFill>
          <a:ln w="9360">
            <a:noFill/>
          </a:ln>
        </p:spPr>
      </p:sp>
      <p:sp>
        <p:nvSpPr>
          <p:cNvPr id="3" name="CustomShape 4"/>
          <p:cNvSpPr/>
          <p:nvPr/>
        </p:nvSpPr>
        <p:spPr>
          <a:xfrm>
            <a:off x="8623440" y="1246320"/>
            <a:ext cx="77400" cy="2234880"/>
          </a:xfrm>
          <a:prstGeom prst="roundRect">
            <a:avLst>
              <a:gd name="adj" fmla="val 50000"/>
            </a:avLst>
          </a:prstGeom>
          <a:solidFill>
            <a:srgbClr val="333333"/>
          </a:solidFill>
          <a:ln w="9360">
            <a:noFill/>
          </a:ln>
        </p:spPr>
      </p:sp>
      <p:sp>
        <p:nvSpPr>
          <p:cNvPr id="4" name="CustomShape 5"/>
          <p:cNvSpPr/>
          <p:nvPr/>
        </p:nvSpPr>
        <p:spPr>
          <a:xfrm>
            <a:off x="434880" y="1252440"/>
            <a:ext cx="77400" cy="2234880"/>
          </a:xfrm>
          <a:prstGeom prst="roundRect">
            <a:avLst>
              <a:gd name="adj" fmla="val 50000"/>
            </a:avLst>
          </a:prstGeom>
          <a:solidFill>
            <a:srgbClr val="333333"/>
          </a:solidFill>
          <a:ln w="9360">
            <a:noFill/>
          </a:ln>
        </p:spPr>
      </p:sp>
      <p:sp>
        <p:nvSpPr>
          <p:cNvPr id="5" name="CustomShape 6"/>
          <p:cNvSpPr/>
          <p:nvPr/>
        </p:nvSpPr>
        <p:spPr>
          <a:xfrm>
            <a:off x="2830680" y="5783400"/>
            <a:ext cx="3481200" cy="77400"/>
          </a:xfrm>
          <a:prstGeom prst="roundRect">
            <a:avLst>
              <a:gd name="adj" fmla="val 50000"/>
            </a:avLst>
          </a:prstGeom>
          <a:solidFill>
            <a:srgbClr val="333333"/>
          </a:solidFill>
          <a:ln w="9360">
            <a:noFill/>
          </a:ln>
        </p:spPr>
      </p:sp>
      <p:sp>
        <p:nvSpPr>
          <p:cNvPr id="6" name="CustomShape 7"/>
          <p:cNvSpPr/>
          <p:nvPr/>
        </p:nvSpPr>
        <p:spPr>
          <a:xfrm>
            <a:off x="4095720" y="5734080"/>
            <a:ext cx="948960" cy="175680"/>
          </a:xfrm>
          <a:prstGeom prst="rect">
            <a:avLst/>
          </a:prstGeom>
          <a:blipFill>
            <a:blip r:embed="rId4"/>
            <a:tile/>
          </a:blipFill>
          <a:ln w="9360">
            <a:noFill/>
          </a:ln>
        </p:spPr>
      </p:sp>
      <p:sp>
        <p:nvSpPr>
          <p:cNvPr id="7" name="CustomShape 8"/>
          <p:cNvSpPr/>
          <p:nvPr/>
        </p:nvSpPr>
        <p:spPr>
          <a:xfrm>
            <a:off x="685800" y="6248520"/>
            <a:ext cx="1904760" cy="456840"/>
          </a:xfrm>
          <a:prstGeom prst="rect">
            <a:avLst/>
          </a:prstGeom>
          <a:noFill/>
          <a:ln w="9360">
            <a:noFill/>
          </a:ln>
        </p:spPr>
      </p:sp>
      <p:sp>
        <p:nvSpPr>
          <p:cNvPr id="8" name="CustomShape 9"/>
          <p:cNvSpPr/>
          <p:nvPr/>
        </p:nvSpPr>
        <p:spPr>
          <a:xfrm>
            <a:off x="3124080" y="6248520"/>
            <a:ext cx="2895120" cy="456840"/>
          </a:xfrm>
          <a:prstGeom prst="rect">
            <a:avLst/>
          </a:prstGeom>
          <a:noFill/>
          <a:ln w="9360">
            <a:noFill/>
          </a:ln>
        </p:spPr>
      </p:sp>
      <p:sp>
        <p:nvSpPr>
          <p:cNvPr id="9" name="PlaceHolder 10"/>
          <p:cNvSpPr>
            <a:spLocks noGrp="1"/>
          </p:cNvSpPr>
          <p:nvPr>
            <p:ph type="sldNum"/>
          </p:nvPr>
        </p:nvSpPr>
        <p:spPr>
          <a:xfrm>
            <a:off x="6553080" y="6248520"/>
            <a:ext cx="1901520" cy="453600"/>
          </a:xfrm>
          <a:prstGeom prst="rect">
            <a:avLst/>
          </a:prstGeom>
        </p:spPr>
        <p:txBody>
          <a:bodyPr lIns="90000" rIns="90000" tIns="46800" bIns="46800" anchor="b"/>
          <a:p>
            <a:pPr>
              <a:lnSpc>
                <a:spcPct val="100000"/>
              </a:lnSpc>
            </a:pPr>
            <a:fld id="{2742C279-264D-463C-8981-99C2F27E2045}" type="slidenum">
              <a:rPr lang="en-US" sz="1400">
                <a:solidFill>
                  <a:srgbClr val="000000"/>
                </a:solidFill>
                <a:latin typeface="Times New Roman"/>
                <a:ea typeface="Microsoft YaHei"/>
              </a:rPr>
              <a:t>&lt;number&gt;</a:t>
            </a:fld>
            <a:endParaRPr/>
          </a:p>
        </p:txBody>
      </p:sp>
      <p:sp>
        <p:nvSpPr>
          <p:cNvPr id="10" name="PlaceHolder 11"/>
          <p:cNvSpPr>
            <a:spLocks noGrp="1"/>
          </p:cNvSpPr>
          <p:nvPr>
            <p:ph type="title"/>
          </p:nvPr>
        </p:nvSpPr>
        <p:spPr>
          <a:xfrm>
            <a:off x="457200" y="273600"/>
            <a:ext cx="8229240" cy="1144800"/>
          </a:xfrm>
          <a:prstGeom prst="rect">
            <a:avLst/>
          </a:prstGeom>
        </p:spPr>
        <p:txBody>
          <a:bodyPr lIns="0" rIns="0" tIns="0" bIns="0" anchor="ctr"/>
          <a:p>
            <a:r>
              <a:rPr lang="en-GB" sz="1600">
                <a:latin typeface="Times New Roman"/>
              </a:rPr>
              <a:t>Click to edit the title text format</a:t>
            </a:r>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Times New Roman"/>
              </a:rPr>
              <a:t>Click to edit the outline text format</a:t>
            </a:r>
            <a:endParaRPr/>
          </a:p>
          <a:p>
            <a:pPr lvl="1">
              <a:buSzPct val="75000"/>
              <a:buFont typeface="StarSymbol"/>
              <a:buChar char=""/>
            </a:pPr>
            <a:r>
              <a:rPr lang="en-GB" sz="2400">
                <a:latin typeface="Times New Roman"/>
              </a:rPr>
              <a:t>Second Outline Level</a:t>
            </a:r>
            <a:endParaRPr/>
          </a:p>
          <a:p>
            <a:pPr lvl="2">
              <a:buSzPct val="45000"/>
              <a:buFont typeface="StarSymbol"/>
              <a:buChar char=""/>
            </a:pPr>
            <a:r>
              <a:rPr lang="en-GB" sz="2000">
                <a:latin typeface="Times New Roman"/>
              </a:rPr>
              <a:t>Third Outline Level</a:t>
            </a:r>
            <a:endParaRPr/>
          </a:p>
          <a:p>
            <a:pPr lvl="3">
              <a:buSzPct val="75000"/>
              <a:buFont typeface="StarSymbol"/>
              <a:buChar char=""/>
            </a:pPr>
            <a:r>
              <a:rPr lang="en-GB" sz="2000">
                <a:latin typeface="Times New Roman"/>
              </a:rPr>
              <a:t>Fourth Outline Level</a:t>
            </a:r>
            <a:endParaRPr/>
          </a:p>
          <a:p>
            <a:pPr lvl="4">
              <a:buSzPct val="45000"/>
              <a:buFont typeface="StarSymbol"/>
              <a:buChar char=""/>
            </a:pPr>
            <a:r>
              <a:rPr lang="en-GB" sz="2000">
                <a:latin typeface="Times New Roman"/>
              </a:rPr>
              <a:t>Fifth Outline Level</a:t>
            </a:r>
            <a:endParaRPr/>
          </a:p>
          <a:p>
            <a:pPr lvl="5">
              <a:buSzPct val="45000"/>
              <a:buFont typeface="StarSymbol"/>
              <a:buChar char=""/>
            </a:pPr>
            <a:r>
              <a:rPr lang="en-GB" sz="2000">
                <a:latin typeface="Times New Roman"/>
              </a:rPr>
              <a:t>Sixth Outline Level</a:t>
            </a:r>
            <a:endParaRPr/>
          </a:p>
          <a:p>
            <a:pPr lvl="6">
              <a:buSzPct val="45000"/>
              <a:buFont typeface="StarSymbol"/>
              <a:buChar char=""/>
            </a:pPr>
            <a:r>
              <a:rPr lang="en-GB"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6" name="CustomShape 1"/>
          <p:cNvSpPr/>
          <p:nvPr/>
        </p:nvSpPr>
        <p:spPr>
          <a:xfrm>
            <a:off x="685800" y="6248520"/>
            <a:ext cx="1904760" cy="456840"/>
          </a:xfrm>
          <a:prstGeom prst="rect">
            <a:avLst/>
          </a:prstGeom>
          <a:noFill/>
          <a:ln w="9360">
            <a:noFill/>
          </a:ln>
        </p:spPr>
      </p:sp>
      <p:sp>
        <p:nvSpPr>
          <p:cNvPr id="47" name="CustomShape 2"/>
          <p:cNvSpPr/>
          <p:nvPr/>
        </p:nvSpPr>
        <p:spPr>
          <a:xfrm>
            <a:off x="3124080" y="6248520"/>
            <a:ext cx="2895120" cy="456840"/>
          </a:xfrm>
          <a:prstGeom prst="rect">
            <a:avLst/>
          </a:prstGeom>
          <a:noFill/>
          <a:ln w="9360">
            <a:noFill/>
          </a:ln>
        </p:spPr>
      </p:sp>
      <p:sp>
        <p:nvSpPr>
          <p:cNvPr id="48" name="CustomShape 3"/>
          <p:cNvSpPr/>
          <p:nvPr/>
        </p:nvSpPr>
        <p:spPr>
          <a:xfrm>
            <a:off x="0" y="1512720"/>
            <a:ext cx="8457840" cy="87120"/>
          </a:xfrm>
          <a:prstGeom prst="rect">
            <a:avLst/>
          </a:prstGeom>
          <a:solidFill>
            <a:srgbClr val="333333"/>
          </a:solidFill>
          <a:ln w="9360">
            <a:noFill/>
          </a:ln>
        </p:spPr>
      </p:sp>
      <p:sp>
        <p:nvSpPr>
          <p:cNvPr id="49" name="CustomShape 4"/>
          <p:cNvSpPr/>
          <p:nvPr/>
        </p:nvSpPr>
        <p:spPr>
          <a:xfrm>
            <a:off x="247680" y="0"/>
            <a:ext cx="793440" cy="1841040"/>
          </a:xfrm>
          <a:prstGeom prst="rect">
            <a:avLst/>
          </a:prstGeom>
          <a:blipFill>
            <a:blip r:embed="rId3"/>
            <a:tile/>
          </a:blipFill>
          <a:ln w="9360">
            <a:noFill/>
          </a:ln>
        </p:spPr>
      </p:sp>
      <p:sp>
        <p:nvSpPr>
          <p:cNvPr id="50" name="CustomShape 5"/>
          <p:cNvSpPr/>
          <p:nvPr/>
        </p:nvSpPr>
        <p:spPr>
          <a:xfrm>
            <a:off x="7067520" y="6553080"/>
            <a:ext cx="2076120" cy="78840"/>
          </a:xfrm>
          <a:prstGeom prst="rect">
            <a:avLst/>
          </a:prstGeom>
          <a:solidFill>
            <a:srgbClr val="333333"/>
          </a:solidFill>
          <a:ln w="9360">
            <a:noFill/>
          </a:ln>
        </p:spPr>
      </p:sp>
      <p:sp>
        <p:nvSpPr>
          <p:cNvPr id="51" name="PlaceHolder 6"/>
          <p:cNvSpPr>
            <a:spLocks noGrp="1"/>
          </p:cNvSpPr>
          <p:nvPr>
            <p:ph type="sldNum"/>
          </p:nvPr>
        </p:nvSpPr>
        <p:spPr>
          <a:xfrm>
            <a:off x="8217000" y="6248520"/>
            <a:ext cx="529920" cy="606240"/>
          </a:xfrm>
          <a:prstGeom prst="rect">
            <a:avLst/>
          </a:prstGeom>
        </p:spPr>
        <p:txBody>
          <a:bodyPr lIns="90000" rIns="90000" tIns="46800" bIns="46800" anchor="ctr" anchorCtr="1"/>
          <a:p>
            <a:pPr>
              <a:lnSpc>
                <a:spcPct val="100000"/>
              </a:lnSpc>
            </a:pPr>
            <a:fld id="{A2D207BF-C7B6-4722-81F9-C009A11C859A}" type="slidenum">
              <a:rPr lang="en-US" sz="1600">
                <a:solidFill>
                  <a:srgbClr val="00264c"/>
                </a:solidFill>
                <a:latin typeface="Times New Roman"/>
                <a:ea typeface="Microsoft YaHei"/>
              </a:rPr>
              <a:t>&lt;number&gt;</a:t>
            </a:fld>
            <a:endParaRPr/>
          </a:p>
        </p:txBody>
      </p:sp>
      <p:sp>
        <p:nvSpPr>
          <p:cNvPr id="52" name="PlaceHolder 7"/>
          <p:cNvSpPr>
            <a:spLocks noGrp="1"/>
          </p:cNvSpPr>
          <p:nvPr>
            <p:ph type="title"/>
          </p:nvPr>
        </p:nvSpPr>
        <p:spPr>
          <a:xfrm>
            <a:off x="457200" y="273600"/>
            <a:ext cx="8229240" cy="1144800"/>
          </a:xfrm>
          <a:prstGeom prst="rect">
            <a:avLst/>
          </a:prstGeom>
        </p:spPr>
        <p:txBody>
          <a:bodyPr lIns="0" rIns="0" tIns="0" bIns="0" anchor="ctr"/>
          <a:p>
            <a:r>
              <a:rPr lang="en-GB" sz="1600">
                <a:latin typeface="Times New Roman"/>
              </a:rPr>
              <a:t>Click to edit the title text format</a:t>
            </a:r>
            <a:endParaRPr/>
          </a:p>
        </p:txBody>
      </p:sp>
      <p:sp>
        <p:nvSpPr>
          <p:cNvPr id="53"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Times New Roman"/>
              </a:rPr>
              <a:t>Click to edit the outline text format</a:t>
            </a:r>
            <a:endParaRPr/>
          </a:p>
          <a:p>
            <a:pPr lvl="1">
              <a:buSzPct val="75000"/>
              <a:buFont typeface="StarSymbol"/>
              <a:buChar char=""/>
            </a:pPr>
            <a:r>
              <a:rPr lang="en-GB" sz="2400">
                <a:latin typeface="Times New Roman"/>
              </a:rPr>
              <a:t>Second Outline Level</a:t>
            </a:r>
            <a:endParaRPr/>
          </a:p>
          <a:p>
            <a:pPr lvl="2">
              <a:buSzPct val="45000"/>
              <a:buFont typeface="StarSymbol"/>
              <a:buChar char=""/>
            </a:pPr>
            <a:r>
              <a:rPr lang="en-GB" sz="2000">
                <a:latin typeface="Times New Roman"/>
              </a:rPr>
              <a:t>Third Outline Level</a:t>
            </a:r>
            <a:endParaRPr/>
          </a:p>
          <a:p>
            <a:pPr lvl="3">
              <a:buSzPct val="75000"/>
              <a:buFont typeface="StarSymbol"/>
              <a:buChar char=""/>
            </a:pPr>
            <a:r>
              <a:rPr lang="en-GB" sz="2000">
                <a:latin typeface="Times New Roman"/>
              </a:rPr>
              <a:t>Fourth Outline Level</a:t>
            </a:r>
            <a:endParaRPr/>
          </a:p>
          <a:p>
            <a:pPr lvl="4">
              <a:buSzPct val="45000"/>
              <a:buFont typeface="StarSymbol"/>
              <a:buChar char=""/>
            </a:pPr>
            <a:r>
              <a:rPr lang="en-GB" sz="2000">
                <a:latin typeface="Times New Roman"/>
              </a:rPr>
              <a:t>Fifth Outline Level</a:t>
            </a:r>
            <a:endParaRPr/>
          </a:p>
          <a:p>
            <a:pPr lvl="5">
              <a:buSzPct val="45000"/>
              <a:buFont typeface="StarSymbol"/>
              <a:buChar char=""/>
            </a:pPr>
            <a:r>
              <a:rPr lang="en-GB" sz="2000">
                <a:latin typeface="Times New Roman"/>
              </a:rPr>
              <a:t>Sixth Outline Level</a:t>
            </a:r>
            <a:endParaRPr/>
          </a:p>
          <a:p>
            <a:pPr lvl="6">
              <a:buSzPct val="45000"/>
              <a:buFont typeface="StarSymbol"/>
              <a:buChar char=""/>
            </a:pPr>
            <a:r>
              <a:rPr lang="en-GB"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slideLayout" Target="../slideLayouts/slideLayout13.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3.xml"/><Relationship Id="rId7"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slideLayout" Target="../slideLayouts/slideLayout13.xml"/><Relationship Id="rId7"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13.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71.png"/><Relationship Id="rId8" Type="http://schemas.openxmlformats.org/officeDocument/2006/relationships/image" Target="../media/image72.png"/><Relationship Id="rId9" Type="http://schemas.openxmlformats.org/officeDocument/2006/relationships/image" Target="../media/image73.png"/><Relationship Id="rId10" Type="http://schemas.openxmlformats.org/officeDocument/2006/relationships/slideLayout" Target="../slideLayouts/slideLayout13.xml"/><Relationship Id="rId11"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slideLayout" Target="../slideLayouts/slideLayout13.xml"/><Relationship Id="rId11"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image" Target="../media/image90.png"/><Relationship Id="rId9" Type="http://schemas.openxmlformats.org/officeDocument/2006/relationships/slideLayout" Target="../slideLayouts/slideLayout13.xml"/><Relationship Id="rId10"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slideLayout" Target="../slideLayouts/slideLayout13.xml"/><Relationship Id="rId10"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slideLayout" Target="../slideLayouts/slideLayout13.xml"/><Relationship Id="rId5"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blipFill>
          <a:blip r:embed="rId1"/>
          <a:tile/>
        </a:blipFill>
      </p:bgPr>
    </p:bg>
    <p:spTree>
      <p:nvGrpSpPr>
        <p:cNvPr id="1" name=""/>
        <p:cNvGrpSpPr/>
        <p:nvPr/>
      </p:nvGrpSpPr>
      <p:grpSpPr>
        <a:xfrm>
          <a:off x="0" y="0"/>
          <a:ext cx="0" cy="0"/>
          <a:chOff x="0" y="0"/>
          <a:chExt cx="0" cy="0"/>
        </a:xfrm>
      </p:grpSpPr>
      <p:sp>
        <p:nvSpPr>
          <p:cNvPr id="93" name="CustomShape 1"/>
          <p:cNvSpPr/>
          <p:nvPr/>
        </p:nvSpPr>
        <p:spPr>
          <a:xfrm>
            <a:off x="914400" y="1546200"/>
            <a:ext cx="7772040" cy="1248840"/>
          </a:xfrm>
          <a:prstGeom prst="rect">
            <a:avLst/>
          </a:prstGeom>
          <a:blipFill>
            <a:blip r:embed="rId2"/>
            <a:tile/>
          </a:blipFill>
          <a:ln w="9360">
            <a:noFill/>
          </a:ln>
        </p:spPr>
        <p:txBody>
          <a:bodyPr lIns="90000" rIns="90000" tIns="45000" bIns="45000" anchor="ctr"/>
          <a:p>
            <a:pPr algn="ctr">
              <a:lnSpc>
                <a:spcPct val="100000"/>
              </a:lnSpc>
            </a:pPr>
            <a:r>
              <a:rPr lang="en-US" sz="3200">
                <a:solidFill>
                  <a:srgbClr val="ffffe9"/>
                </a:solidFill>
                <a:latin typeface="Times New Roman"/>
                <a:ea typeface="Microsoft YaHei"/>
              </a:rPr>
              <a:t>
</a:t>
            </a:r>
            <a:r>
              <a:rPr lang="en-US" sz="4400">
                <a:solidFill>
                  <a:srgbClr val="ffffe9"/>
                </a:solidFill>
                <a:latin typeface="Times New Roman"/>
                <a:ea typeface="Microsoft YaHei"/>
              </a:rPr>
              <a:t>CS252: Systems Programming</a:t>
            </a:r>
            <a:endParaRPr/>
          </a:p>
        </p:txBody>
      </p:sp>
      <p:sp>
        <p:nvSpPr>
          <p:cNvPr id="94" name="CustomShape 2"/>
          <p:cNvSpPr/>
          <p:nvPr/>
        </p:nvSpPr>
        <p:spPr>
          <a:xfrm>
            <a:off x="1371600" y="3733920"/>
            <a:ext cx="6857640" cy="2209320"/>
          </a:xfrm>
          <a:prstGeom prst="rect">
            <a:avLst/>
          </a:prstGeom>
          <a:noFill/>
          <a:ln w="9360">
            <a:noFill/>
          </a:ln>
        </p:spPr>
        <p:txBody>
          <a:bodyPr lIns="90000" rIns="90000" tIns="45000" bIns="45000"/>
          <a:p>
            <a:pPr algn="ctr">
              <a:lnSpc>
                <a:spcPct val="100000"/>
              </a:lnSpc>
            </a:pPr>
            <a:r>
              <a:rPr lang="en-US" sz="2400">
                <a:solidFill>
                  <a:srgbClr val="00264c"/>
                </a:solidFill>
                <a:latin typeface="Times New Roman"/>
                <a:ea typeface="Microsoft YaHei"/>
              </a:rPr>
              <a:t>Ninghui Li</a:t>
            </a:r>
            <a:endParaRPr/>
          </a:p>
          <a:p>
            <a:pPr algn="ctr">
              <a:lnSpc>
                <a:spcPct val="100000"/>
              </a:lnSpc>
            </a:pPr>
            <a:r>
              <a:rPr lang="en-US" sz="2400">
                <a:solidFill>
                  <a:srgbClr val="00264c"/>
                </a:solidFill>
                <a:latin typeface="Times New Roman"/>
                <a:ea typeface="Microsoft YaHei"/>
              </a:rPr>
              <a:t>Slides by Prof. Gustavo Rodriguez-Rivera </a:t>
            </a:r>
            <a:endParaRPr/>
          </a:p>
          <a:p>
            <a:pPr algn="ctr">
              <a:lnSpc>
                <a:spcPct val="100000"/>
              </a:lnSpc>
            </a:pPr>
            <a:endParaRPr/>
          </a:p>
          <a:p>
            <a:pPr algn="ctr">
              <a:lnSpc>
                <a:spcPct val="100000"/>
              </a:lnSpc>
            </a:pPr>
            <a:r>
              <a:rPr lang="en-US" sz="2400">
                <a:solidFill>
                  <a:srgbClr val="00264c"/>
                </a:solidFill>
                <a:latin typeface="Times New Roman"/>
                <a:ea typeface="Microsoft YaHei"/>
              </a:rPr>
              <a:t>Topic 7: Unix Tools and Shell Scripts</a:t>
            </a:r>
            <a:endParaRPr/>
          </a:p>
          <a:p>
            <a:pPr algn="ctr">
              <a:lnSpc>
                <a:spcPct val="100000"/>
              </a:lnSpc>
            </a:pPr>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Show file content</a:t>
            </a:r>
            <a:endParaRPr/>
          </a:p>
        </p:txBody>
      </p:sp>
      <p:sp>
        <p:nvSpPr>
          <p:cNvPr id="111" name="CustomShape 2"/>
          <p:cNvSpPr/>
          <p:nvPr/>
        </p:nvSpPr>
        <p:spPr>
          <a:xfrm>
            <a:off x="457200" y="1905120"/>
            <a:ext cx="815292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cat &lt;options&gt; [file … ]</a:t>
            </a:r>
            <a:endParaRPr/>
          </a:p>
          <a:p>
            <a:pPr lvl="1">
              <a:lnSpc>
                <a:spcPct val="100000"/>
              </a:lnSpc>
              <a:buBlip>
                <a:blip r:embed="rId2"/>
              </a:buBlip>
            </a:pPr>
            <a:r>
              <a:rPr lang="en-US" sz="3200">
                <a:solidFill>
                  <a:srgbClr val="00264c"/>
                </a:solidFill>
                <a:latin typeface="Times New Roman"/>
                <a:ea typeface="Microsoft YaHei"/>
              </a:rPr>
              <a:t>Concatenate the contents of one or more files, and show content on stdout</a:t>
            </a:r>
            <a:endParaRPr/>
          </a:p>
          <a:p>
            <a:pPr>
              <a:lnSpc>
                <a:spcPct val="100000"/>
              </a:lnSpc>
              <a:buBlip>
                <a:blip r:embed="rId3"/>
              </a:buBlip>
            </a:pPr>
            <a:r>
              <a:rPr lang="en-US" sz="3200">
                <a:solidFill>
                  <a:srgbClr val="00264c"/>
                </a:solidFill>
                <a:latin typeface="Times New Roman"/>
                <a:ea typeface="Microsoft YaHei"/>
              </a:rPr>
              <a:t>more &lt;options&gt;  file</a:t>
            </a:r>
            <a:endParaRPr/>
          </a:p>
          <a:p>
            <a:pPr>
              <a:lnSpc>
                <a:spcPct val="100000"/>
              </a:lnSpc>
              <a:buBlip>
                <a:blip r:embed="rId4"/>
              </a:buBlip>
            </a:pPr>
            <a:r>
              <a:rPr lang="en-US" sz="3200">
                <a:solidFill>
                  <a:srgbClr val="00264c"/>
                </a:solidFill>
                <a:latin typeface="Times New Roman"/>
                <a:ea typeface="Microsoft YaHei"/>
              </a:rPr>
              <a:t>less &lt;options&gt;  file</a:t>
            </a:r>
            <a:endParaRPr/>
          </a:p>
          <a:p>
            <a:pPr lvl="1">
              <a:lnSpc>
                <a:spcPct val="100000"/>
              </a:lnSpc>
              <a:buBlip>
                <a:blip r:embed="rId5"/>
              </a:buBlip>
            </a:pPr>
            <a:r>
              <a:rPr lang="en-US" sz="2800">
                <a:solidFill>
                  <a:srgbClr val="00264c"/>
                </a:solidFill>
                <a:latin typeface="Times New Roman"/>
                <a:ea typeface="Microsoft YaHei"/>
              </a:rPr>
              <a:t>Show content of a file one page at a time</a:t>
            </a:r>
            <a:endParaRPr/>
          </a:p>
          <a:p>
            <a:pPr>
              <a:lnSpc>
                <a:spcPct val="100000"/>
              </a:lnSpc>
            </a:pPr>
            <a:endParaRPr/>
          </a:p>
          <a:p>
            <a:pPr>
              <a:lnSpc>
                <a:spcPct val="100000"/>
              </a:lnSpc>
            </a:pPr>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head – Lists the first few lines</a:t>
            </a:r>
            <a:endParaRPr/>
          </a:p>
        </p:txBody>
      </p:sp>
      <p:sp>
        <p:nvSpPr>
          <p:cNvPr id="113"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head file</a:t>
            </a:r>
            <a:endParaRPr/>
          </a:p>
          <a:p>
            <a:pPr>
              <a:lnSpc>
                <a:spcPct val="100000"/>
              </a:lnSpc>
            </a:pPr>
            <a:r>
              <a:rPr lang="en-US" sz="2800">
                <a:solidFill>
                  <a:srgbClr val="00264c"/>
                </a:solidFill>
                <a:latin typeface="Times New Roman"/>
                <a:ea typeface="Microsoft YaHei"/>
              </a:rPr>
              <a:t>List the first 10 lines of a file</a:t>
            </a:r>
            <a:endParaRPr/>
          </a:p>
          <a:p>
            <a:pPr>
              <a:lnSpc>
                <a:spcPct val="100000"/>
              </a:lnSpc>
            </a:pPr>
            <a:r>
              <a:rPr lang="en-US" sz="3200">
                <a:solidFill>
                  <a:srgbClr val="00264c"/>
                </a:solidFill>
                <a:latin typeface="Times New Roman"/>
                <a:ea typeface="Microsoft YaHei"/>
              </a:rPr>
              <a:t>Example:</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head myprog.c </a:t>
            </a:r>
            <a:r>
              <a:rPr lang="en-US" sz="2800">
                <a:solidFill>
                  <a:srgbClr val="00264c"/>
                </a:solidFill>
                <a:latin typeface="Times New Roman"/>
                <a:ea typeface="Microsoft YaHei"/>
              </a:rPr>
              <a:t>
</a:t>
            </a:r>
            <a:r>
              <a:rPr lang="en-US" sz="2800">
                <a:solidFill>
                  <a:srgbClr val="00264c"/>
                </a:solidFill>
                <a:latin typeface="Times New Roman"/>
                <a:ea typeface="Microsoft YaHei"/>
              </a:rPr>
              <a:t>	</a:t>
            </a:r>
            <a:r>
              <a:rPr lang="en-US" sz="2800">
                <a:solidFill>
                  <a:srgbClr val="00264c"/>
                </a:solidFill>
                <a:latin typeface="Times New Roman"/>
                <a:ea typeface="Microsoft YaHei"/>
              </a:rPr>
              <a:t>Lists the first 10 lines of myprog.c</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head -5 myprog.c</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	</a:t>
            </a:r>
            <a:r>
              <a:rPr lang="en-US" sz="2800">
                <a:solidFill>
                  <a:srgbClr val="00264c"/>
                </a:solidFill>
                <a:latin typeface="Times New Roman"/>
                <a:ea typeface="Microsoft YaHei"/>
              </a:rPr>
              <a:t>List the first 5 lines of myprog.</a:t>
            </a:r>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tail – Lists the last few lines</a:t>
            </a:r>
            <a:endParaRPr/>
          </a:p>
        </p:txBody>
      </p:sp>
      <p:sp>
        <p:nvSpPr>
          <p:cNvPr id="115" name="CustomShape 2"/>
          <p:cNvSpPr/>
          <p:nvPr/>
        </p:nvSpPr>
        <p:spPr>
          <a:xfrm>
            <a:off x="609480" y="1600200"/>
            <a:ext cx="7772040" cy="425880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tail file</a:t>
            </a:r>
            <a:endParaRPr/>
          </a:p>
          <a:p>
            <a:pPr lvl="1">
              <a:lnSpc>
                <a:spcPct val="100000"/>
              </a:lnSpc>
              <a:buSzPct val="70000"/>
              <a:buFont typeface="Wingdings" charset="2"/>
              <a:buChar char=""/>
            </a:pPr>
            <a:r>
              <a:rPr lang="en-US" sz="2800">
                <a:solidFill>
                  <a:srgbClr val="00264c"/>
                </a:solidFill>
                <a:latin typeface="Times New Roman"/>
                <a:ea typeface="Microsoft YaHei"/>
              </a:rPr>
              <a:t>List the last 10 lines of a file</a:t>
            </a:r>
            <a:endParaRPr/>
          </a:p>
          <a:p>
            <a:pPr>
              <a:lnSpc>
                <a:spcPct val="100000"/>
              </a:lnSpc>
              <a:buBlip>
                <a:blip r:embed="rId2"/>
              </a:buBlip>
            </a:pPr>
            <a:r>
              <a:rPr lang="en-US" sz="3200">
                <a:solidFill>
                  <a:srgbClr val="00264c"/>
                </a:solidFill>
                <a:latin typeface="Times New Roman"/>
                <a:ea typeface="Microsoft YaHei"/>
              </a:rPr>
              <a:t>Example:</a:t>
            </a:r>
            <a:endParaRPr/>
          </a:p>
          <a:p>
            <a:pPr>
              <a:lnSpc>
                <a:spcPct val="100000"/>
              </a:lnSpc>
            </a:pPr>
            <a:r>
              <a:rPr lang="en-US" sz="2800">
                <a:solidFill>
                  <a:srgbClr val="00264c"/>
                </a:solidFill>
                <a:latin typeface="Times New Roman"/>
                <a:ea typeface="Microsoft YaHei"/>
              </a:rPr>
              <a:t>tail myprog.c</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list the last 10 lines of myprog.c</a:t>
            </a:r>
            <a:endParaRPr/>
          </a:p>
          <a:p>
            <a:pPr>
              <a:lnSpc>
                <a:spcPct val="100000"/>
              </a:lnSpc>
            </a:pPr>
            <a:r>
              <a:rPr lang="en-US" sz="2800">
                <a:solidFill>
                  <a:srgbClr val="00264c"/>
                </a:solidFill>
                <a:latin typeface="Times New Roman"/>
                <a:ea typeface="Microsoft YaHei"/>
              </a:rPr>
              <a:t>tail -3 myprog.c</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list the last 3 lines of myprog.c</a:t>
            </a:r>
            <a:endParaRPr/>
          </a:p>
          <a:p>
            <a:pPr>
              <a:lnSpc>
                <a:spcPct val="100000"/>
              </a:lnSpc>
            </a:pPr>
            <a:r>
              <a:rPr lang="en-US" sz="2800">
                <a:solidFill>
                  <a:srgbClr val="00264c"/>
                </a:solidFill>
                <a:latin typeface="Times New Roman"/>
                <a:ea typeface="Microsoft YaHei"/>
              </a:rPr>
              <a:t>tail –f a.log</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It will periodically print the lines of a.log as they are added.</a:t>
            </a:r>
            <a:endParaRPr/>
          </a:p>
          <a:p>
            <a:pPr>
              <a:lnSpc>
                <a:spcPct val="100000"/>
              </a:lnSpc>
            </a:pPr>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man – Print manual pages</a:t>
            </a:r>
            <a:endParaRPr/>
          </a:p>
        </p:txBody>
      </p:sp>
      <p:sp>
        <p:nvSpPr>
          <p:cNvPr id="117" name="CustomShape 2"/>
          <p:cNvSpPr/>
          <p:nvPr/>
        </p:nvSpPr>
        <p:spPr>
          <a:xfrm>
            <a:off x="685800" y="1905120"/>
            <a:ext cx="7772040" cy="4757400"/>
          </a:xfrm>
          <a:prstGeom prst="rect">
            <a:avLst/>
          </a:prstGeom>
          <a:noFill/>
          <a:ln w="9360">
            <a:noFill/>
          </a:ln>
        </p:spPr>
        <p:txBody>
          <a:bodyPr lIns="90000" rIns="90000" tIns="45000" bIns="45000"/>
          <a:p>
            <a:pPr>
              <a:lnSpc>
                <a:spcPct val="80000"/>
              </a:lnSpc>
              <a:buBlip>
                <a:blip r:embed="rId1"/>
              </a:buBlip>
            </a:pPr>
            <a:r>
              <a:rPr lang="en-US" sz="2000">
                <a:solidFill>
                  <a:srgbClr val="00264c"/>
                </a:solidFill>
                <a:latin typeface="Times New Roman"/>
                <a:ea typeface="Microsoft YaHei"/>
              </a:rPr>
              <a:t>man &lt;options&gt; command</a:t>
            </a:r>
            <a:endParaRPr/>
          </a:p>
          <a:p>
            <a:pPr lvl="1">
              <a:lnSpc>
                <a:spcPct val="80000"/>
              </a:lnSpc>
              <a:buSzPct val="70000"/>
              <a:buFont typeface="Wingdings" charset="2"/>
              <a:buChar char=""/>
            </a:pPr>
            <a:r>
              <a:rPr lang="en-US">
                <a:solidFill>
                  <a:srgbClr val="00264c"/>
                </a:solidFill>
                <a:latin typeface="Times New Roman"/>
                <a:ea typeface="Microsoft YaHei"/>
              </a:rPr>
              <a:t>Print the manual page related to command.</a:t>
            </a:r>
            <a:endParaRPr/>
          </a:p>
          <a:p>
            <a:pPr>
              <a:lnSpc>
                <a:spcPct val="80000"/>
              </a:lnSpc>
              <a:buBlip>
                <a:blip r:embed="rId2"/>
              </a:buBlip>
            </a:pPr>
            <a:r>
              <a:rPr lang="en-US" sz="2000">
                <a:solidFill>
                  <a:srgbClr val="00264c"/>
                </a:solidFill>
                <a:latin typeface="Times New Roman"/>
                <a:ea typeface="Microsoft YaHei"/>
              </a:rPr>
              <a:t>Examples:</a:t>
            </a:r>
            <a:endParaRPr/>
          </a:p>
          <a:p>
            <a:pPr>
              <a:lnSpc>
                <a:spcPct val="80000"/>
              </a:lnSpc>
            </a:pPr>
            <a:r>
              <a:rPr lang="en-US">
                <a:solidFill>
                  <a:srgbClr val="00264c"/>
                </a:solidFill>
                <a:latin typeface="Times New Roman"/>
                <a:ea typeface="Microsoft YaHei"/>
              </a:rPr>
              <a:t>man cp</a:t>
            </a:r>
            <a:endParaRPr/>
          </a:p>
          <a:p>
            <a:pPr>
              <a:lnSpc>
                <a:spcPct val="80000"/>
              </a:lnSpc>
            </a:pPr>
            <a:r>
              <a:rPr lang="en-US">
                <a:solidFill>
                  <a:srgbClr val="00264c"/>
                </a:solidFill>
                <a:latin typeface="Times New Roman"/>
                <a:ea typeface="Microsoft YaHei"/>
              </a:rPr>
              <a:t>	</a:t>
            </a:r>
            <a:r>
              <a:rPr lang="en-US">
                <a:solidFill>
                  <a:srgbClr val="00264c"/>
                </a:solidFill>
                <a:latin typeface="Times New Roman"/>
                <a:ea typeface="Microsoft YaHei"/>
              </a:rPr>
              <a:t>Print the manual pages related to copy</a:t>
            </a:r>
            <a:endParaRPr/>
          </a:p>
          <a:p>
            <a:pPr>
              <a:lnSpc>
                <a:spcPct val="80000"/>
              </a:lnSpc>
            </a:pPr>
            <a:r>
              <a:rPr lang="en-US">
                <a:solidFill>
                  <a:srgbClr val="00264c"/>
                </a:solidFill>
                <a:latin typeface="Times New Roman"/>
                <a:ea typeface="Microsoft YaHei"/>
              </a:rPr>
              <a:t>man –k pthread</a:t>
            </a:r>
            <a:endParaRPr/>
          </a:p>
          <a:p>
            <a:pPr>
              <a:lnSpc>
                <a:spcPct val="80000"/>
              </a:lnSpc>
            </a:pPr>
            <a:r>
              <a:rPr lang="en-US">
                <a:solidFill>
                  <a:srgbClr val="00264c"/>
                </a:solidFill>
                <a:latin typeface="Times New Roman"/>
                <a:ea typeface="Microsoft YaHei"/>
              </a:rPr>
              <a:t>	</a:t>
            </a:r>
            <a:r>
              <a:rPr lang="en-US">
                <a:solidFill>
                  <a:srgbClr val="00264c"/>
                </a:solidFill>
                <a:latin typeface="Times New Roman"/>
                <a:ea typeface="Microsoft YaHei"/>
              </a:rPr>
              <a:t>Print all manual pages that contain string “pthread”.</a:t>
            </a:r>
            <a:endParaRPr/>
          </a:p>
          <a:p>
            <a:pPr>
              <a:lnSpc>
                <a:spcPct val="80000"/>
              </a:lnSpc>
            </a:pPr>
            <a:r>
              <a:rPr lang="en-US">
                <a:solidFill>
                  <a:srgbClr val="00264c"/>
                </a:solidFill>
                <a:latin typeface="Times New Roman"/>
                <a:ea typeface="Microsoft YaHei"/>
              </a:rPr>
              <a:t>man –s 3 exec</a:t>
            </a:r>
            <a:endParaRPr/>
          </a:p>
          <a:p>
            <a:pPr>
              <a:lnSpc>
                <a:spcPct val="80000"/>
              </a:lnSpc>
            </a:pPr>
            <a:r>
              <a:rPr lang="en-US">
                <a:solidFill>
                  <a:srgbClr val="00264c"/>
                </a:solidFill>
                <a:latin typeface="Times New Roman"/>
                <a:ea typeface="Microsoft YaHei"/>
              </a:rPr>
              <a:t>	</a:t>
            </a:r>
            <a:r>
              <a:rPr lang="en-US">
                <a:solidFill>
                  <a:srgbClr val="00264c"/>
                </a:solidFill>
                <a:latin typeface="Times New Roman"/>
                <a:ea typeface="Microsoft YaHei"/>
              </a:rPr>
              <a:t>Print manual page of exec from section 3</a:t>
            </a:r>
            <a:endParaRPr/>
          </a:p>
          <a:p>
            <a:pPr>
              <a:lnSpc>
                <a:spcPct val="80000"/>
              </a:lnSpc>
              <a:buBlip>
                <a:blip r:embed="rId3"/>
              </a:buBlip>
            </a:pPr>
            <a:r>
              <a:rPr lang="en-US" sz="2000">
                <a:solidFill>
                  <a:srgbClr val="00264c"/>
                </a:solidFill>
                <a:latin typeface="Times New Roman"/>
                <a:ea typeface="Microsoft YaHei"/>
              </a:rPr>
              <a:t>Man Pages are divided into sections:</a:t>
            </a:r>
            <a:endParaRPr/>
          </a:p>
          <a:p>
            <a:pPr>
              <a:lnSpc>
                <a:spcPct val="80000"/>
              </a:lnSpc>
            </a:pPr>
            <a:r>
              <a:rPr lang="en-US">
                <a:solidFill>
                  <a:srgbClr val="00264c"/>
                </a:solidFill>
                <a:latin typeface="Times New Roman"/>
                <a:ea typeface="Microsoft YaHei"/>
              </a:rPr>
              <a:t>	</a:t>
            </a:r>
            <a:r>
              <a:rPr lang="en-US">
                <a:solidFill>
                  <a:srgbClr val="00264c"/>
                </a:solidFill>
                <a:latin typeface="Times New Roman"/>
                <a:ea typeface="Microsoft YaHei"/>
              </a:rPr>
              <a:t>	</a:t>
            </a:r>
            <a:r>
              <a:rPr lang="en-US">
                <a:solidFill>
                  <a:srgbClr val="00264c"/>
                </a:solidFill>
                <a:latin typeface="Times New Roman"/>
                <a:ea typeface="Microsoft YaHei"/>
              </a:rPr>
              <a:t>Section 1 – UNIX commands ( E.g. cp, mv etc)</a:t>
            </a:r>
            <a:endParaRPr/>
          </a:p>
          <a:p>
            <a:pPr>
              <a:lnSpc>
                <a:spcPct val="80000"/>
              </a:lnSpc>
            </a:pPr>
            <a:r>
              <a:rPr lang="en-US">
                <a:solidFill>
                  <a:srgbClr val="00264c"/>
                </a:solidFill>
                <a:latin typeface="Times New Roman"/>
                <a:ea typeface="Microsoft YaHei"/>
              </a:rPr>
              <a:t>	</a:t>
            </a:r>
            <a:r>
              <a:rPr lang="en-US">
                <a:solidFill>
                  <a:srgbClr val="00264c"/>
                </a:solidFill>
                <a:latin typeface="Times New Roman"/>
                <a:ea typeface="Microsoft YaHei"/>
              </a:rPr>
              <a:t>	</a:t>
            </a:r>
            <a:r>
              <a:rPr lang="en-US">
                <a:solidFill>
                  <a:srgbClr val="00264c"/>
                </a:solidFill>
                <a:latin typeface="Times New Roman"/>
                <a:ea typeface="Microsoft YaHei"/>
              </a:rPr>
              <a:t>Section 2 – System Calls (E.g. fork)</a:t>
            </a:r>
            <a:endParaRPr/>
          </a:p>
          <a:p>
            <a:pPr>
              <a:lnSpc>
                <a:spcPct val="80000"/>
              </a:lnSpc>
            </a:pPr>
            <a:r>
              <a:rPr lang="en-US">
                <a:solidFill>
                  <a:srgbClr val="00264c"/>
                </a:solidFill>
                <a:latin typeface="Times New Roman"/>
                <a:ea typeface="Microsoft YaHei"/>
              </a:rPr>
              <a:t>	</a:t>
            </a:r>
            <a:r>
              <a:rPr lang="en-US">
                <a:solidFill>
                  <a:srgbClr val="00264c"/>
                </a:solidFill>
                <a:latin typeface="Times New Roman"/>
                <a:ea typeface="Microsoft YaHei"/>
              </a:rPr>
              <a:t>	</a:t>
            </a:r>
            <a:r>
              <a:rPr lang="en-US">
                <a:solidFill>
                  <a:srgbClr val="00264c"/>
                </a:solidFill>
                <a:latin typeface="Times New Roman"/>
                <a:ea typeface="Microsoft YaHei"/>
              </a:rPr>
              <a:t>Section 3c – C Standard Library</a:t>
            </a:r>
            <a:endParaRPr/>
          </a:p>
          <a:p>
            <a:pPr>
              <a:lnSpc>
                <a:spcPct val="80000"/>
              </a:lnSpc>
            </a:pPr>
            <a:r>
              <a:rPr lang="en-US">
                <a:solidFill>
                  <a:srgbClr val="00264c"/>
                </a:solidFill>
                <a:latin typeface="Times New Roman"/>
                <a:ea typeface="Microsoft YaHei"/>
              </a:rPr>
              <a:t>Example “man –s 1 printf” and “man –s 3c printf” give different man page. One printf from the shell, and the other from the lib C library.</a:t>
            </a:r>
            <a:endParaRPr/>
          </a:p>
          <a:p>
            <a:pPr>
              <a:lnSpc>
                <a:spcPct val="80000"/>
              </a:lnSpc>
            </a:pPr>
            <a:endParaRPr/>
          </a:p>
          <a:p>
            <a:pPr>
              <a:lnSpc>
                <a:spcPct val="80000"/>
              </a:lnSpc>
            </a:pPr>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grep – Find lines</a:t>
            </a:r>
            <a:endParaRPr/>
          </a:p>
        </p:txBody>
      </p:sp>
      <p:sp>
        <p:nvSpPr>
          <p:cNvPr id="119"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grep &lt;options&gt; pattern file1 file2 …</a:t>
            </a:r>
            <a:endParaRPr/>
          </a:p>
          <a:p>
            <a:pPr lvl="1">
              <a:lnSpc>
                <a:spcPct val="100000"/>
              </a:lnSpc>
              <a:buSzPct val="70000"/>
              <a:buFont typeface="Wingdings" charset="2"/>
              <a:buChar char=""/>
            </a:pPr>
            <a:r>
              <a:rPr lang="en-US" sz="2800">
                <a:solidFill>
                  <a:srgbClr val="00264c"/>
                </a:solidFill>
                <a:latin typeface="Times New Roman"/>
                <a:ea typeface="Microsoft YaHei"/>
              </a:rPr>
              <a:t>Print lines that contain “pattern”</a:t>
            </a:r>
            <a:endParaRPr/>
          </a:p>
          <a:p>
            <a:pPr>
              <a:lnSpc>
                <a:spcPct val="100000"/>
              </a:lnSpc>
              <a:buBlip>
                <a:blip r:embed="rId2"/>
              </a:buBlip>
            </a:pPr>
            <a:r>
              <a:rPr lang="en-US" sz="3200">
                <a:solidFill>
                  <a:srgbClr val="00264c"/>
                </a:solidFill>
                <a:latin typeface="Times New Roman"/>
                <a:ea typeface="Microsoft YaHei"/>
              </a:rPr>
              <a:t>Examples:</a:t>
            </a:r>
            <a:endParaRPr/>
          </a:p>
          <a:p>
            <a:pPr>
              <a:lnSpc>
                <a:spcPct val="100000"/>
              </a:lnSpc>
            </a:pPr>
            <a:r>
              <a:rPr lang="en-US" sz="2800">
                <a:solidFill>
                  <a:srgbClr val="00264c"/>
                </a:solidFill>
                <a:latin typeface="Times New Roman"/>
                <a:ea typeface="Microsoft YaHei"/>
              </a:rPr>
              <a:t>grep hello a.txt</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Print the lines in a.txt that contain hello</a:t>
            </a:r>
            <a:endParaRPr/>
          </a:p>
          <a:p>
            <a:pPr>
              <a:lnSpc>
                <a:spcPct val="100000"/>
              </a:lnSpc>
            </a:pPr>
            <a:r>
              <a:rPr lang="en-US" sz="2800">
                <a:solidFill>
                  <a:srgbClr val="00264c"/>
                </a:solidFill>
                <a:latin typeface="Times New Roman"/>
                <a:ea typeface="Microsoft YaHei"/>
              </a:rPr>
              <a:t>grep hello * */* */*/*</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Print the lines that contain hello in any file in the directory and subdirectories.</a:t>
            </a:r>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whereis – Where a file is located</a:t>
            </a:r>
            <a:endParaRPr/>
          </a:p>
        </p:txBody>
      </p:sp>
      <p:sp>
        <p:nvSpPr>
          <p:cNvPr id="121" name="CustomShape 2"/>
          <p:cNvSpPr/>
          <p:nvPr/>
        </p:nvSpPr>
        <p:spPr>
          <a:xfrm>
            <a:off x="685800" y="1905120"/>
            <a:ext cx="7772040" cy="4190760"/>
          </a:xfrm>
          <a:prstGeom prst="rect">
            <a:avLst/>
          </a:prstGeom>
          <a:noFill/>
          <a:ln w="9360">
            <a:noFill/>
          </a:ln>
        </p:spPr>
        <p:txBody>
          <a:bodyPr lIns="90000" rIns="90000" tIns="45000" bIns="45000"/>
          <a:p>
            <a:pPr>
              <a:lnSpc>
                <a:spcPct val="80000"/>
              </a:lnSpc>
              <a:buBlip>
                <a:blip r:embed="rId1"/>
              </a:buBlip>
            </a:pPr>
            <a:r>
              <a:rPr lang="en-US" sz="2400">
                <a:solidFill>
                  <a:srgbClr val="00264c"/>
                </a:solidFill>
                <a:latin typeface="Times New Roman"/>
                <a:ea typeface="Microsoft YaHei"/>
              </a:rPr>
              <a:t>Where file</a:t>
            </a:r>
            <a:endParaRPr/>
          </a:p>
          <a:p>
            <a:pPr lvl="1">
              <a:lnSpc>
                <a:spcPct val="80000"/>
              </a:lnSpc>
              <a:buSzPct val="70000"/>
              <a:buFont typeface="Wingdings" charset="2"/>
              <a:buChar char=""/>
            </a:pPr>
            <a:r>
              <a:rPr lang="en-US" sz="2000">
                <a:solidFill>
                  <a:srgbClr val="00264c"/>
                </a:solidFill>
                <a:latin typeface="Times New Roman"/>
                <a:ea typeface="Microsoft YaHei"/>
              </a:rPr>
              <a:t>Prints the path of where a file is located.</a:t>
            </a:r>
            <a:endParaRPr/>
          </a:p>
          <a:p>
            <a:pPr lvl="1">
              <a:lnSpc>
                <a:spcPct val="80000"/>
              </a:lnSpc>
              <a:buSzPct val="70000"/>
              <a:buFont typeface="Wingdings" charset="2"/>
              <a:buChar char=""/>
            </a:pPr>
            <a:r>
              <a:rPr lang="en-US" sz="2000">
                <a:solidFill>
                  <a:srgbClr val="00264c"/>
                </a:solidFill>
                <a:latin typeface="Times New Roman"/>
                <a:ea typeface="Microsoft YaHei"/>
              </a:rPr>
              <a:t>It only works if the OS created a database with the files in the file system.</a:t>
            </a:r>
            <a:endParaRPr/>
          </a:p>
          <a:p>
            <a:pPr lvl="1">
              <a:lnSpc>
                <a:spcPct val="80000"/>
              </a:lnSpc>
              <a:buSzPct val="70000"/>
              <a:buFont typeface="Wingdings" charset="2"/>
              <a:buChar char=""/>
            </a:pPr>
            <a:r>
              <a:rPr lang="en-US" sz="2000">
                <a:solidFill>
                  <a:srgbClr val="00264c"/>
                </a:solidFill>
                <a:latin typeface="Times New Roman"/>
                <a:ea typeface="Microsoft YaHei"/>
              </a:rPr>
              <a:t>Example</a:t>
            </a:r>
            <a:endParaRPr/>
          </a:p>
          <a:p>
            <a:pPr>
              <a:lnSpc>
                <a:spcPct val="80000"/>
              </a:lnSpc>
            </a:pPr>
            <a:r>
              <a:rPr lang="en-US">
                <a:solidFill>
                  <a:srgbClr val="00264c"/>
                </a:solidFill>
                <a:latin typeface="Courier New"/>
                <a:ea typeface="Microsoft YaHei"/>
              </a:rPr>
              <a:t>bash-4.1$ whereis apachectl</a:t>
            </a:r>
            <a:endParaRPr/>
          </a:p>
          <a:p>
            <a:pPr>
              <a:lnSpc>
                <a:spcPct val="80000"/>
              </a:lnSpc>
            </a:pPr>
            <a:r>
              <a:rPr lang="en-US">
                <a:solidFill>
                  <a:srgbClr val="00264c"/>
                </a:solidFill>
                <a:latin typeface="Courier New"/>
                <a:ea typeface="Microsoft YaHei"/>
              </a:rPr>
              <a:t>/p/apache/apachectl                      (PATH=/p/apache)</a:t>
            </a:r>
            <a:endParaRPr/>
          </a:p>
          <a:p>
            <a:pPr>
              <a:lnSpc>
                <a:spcPct val="80000"/>
              </a:lnSpc>
            </a:pPr>
            <a:r>
              <a:rPr lang="en-US">
                <a:solidFill>
                  <a:srgbClr val="00264c"/>
                </a:solidFill>
                <a:latin typeface="Courier New"/>
                <a:ea typeface="Microsoft YaHei"/>
              </a:rPr>
              <a:t>/p/apache-php/bin/apachectl              (PATH=/p/apache-php/bin)</a:t>
            </a:r>
            <a:endParaRPr/>
          </a:p>
          <a:p>
            <a:pPr>
              <a:lnSpc>
                <a:spcPct val="80000"/>
              </a:lnSpc>
            </a:pPr>
            <a:r>
              <a:rPr lang="en-US">
                <a:solidFill>
                  <a:srgbClr val="00264c"/>
                </a:solidFill>
                <a:latin typeface="Courier New"/>
                <a:ea typeface="Microsoft YaHei"/>
              </a:rPr>
              <a:t>/p/apache/man/man8/apachectl.8           (MANPATH=/p/apache/man)</a:t>
            </a:r>
            <a:endParaRPr/>
          </a:p>
          <a:p>
            <a:pPr>
              <a:lnSpc>
                <a:spcPct val="80000"/>
              </a:lnSpc>
            </a:pPr>
            <a:r>
              <a:rPr lang="en-US">
                <a:solidFill>
                  <a:srgbClr val="00264c"/>
                </a:solidFill>
                <a:latin typeface="Courier New"/>
                <a:ea typeface="Microsoft YaHei"/>
              </a:rPr>
              <a:t>/p/apache-php/man/man8/apachectl.8       (MANPATH=/p/apache-php/man)</a:t>
            </a:r>
            <a:endParaRPr/>
          </a:p>
          <a:p>
            <a:pPr>
              <a:lnSpc>
                <a:spcPct val="80000"/>
              </a:lnSpc>
            </a:pPr>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which – Path of a command</a:t>
            </a:r>
            <a:endParaRPr/>
          </a:p>
        </p:txBody>
      </p:sp>
      <p:sp>
        <p:nvSpPr>
          <p:cNvPr id="123" name="CustomShape 2"/>
          <p:cNvSpPr/>
          <p:nvPr/>
        </p:nvSpPr>
        <p:spPr>
          <a:xfrm>
            <a:off x="533520" y="1905120"/>
            <a:ext cx="7772040" cy="4190760"/>
          </a:xfrm>
          <a:prstGeom prst="rect">
            <a:avLst/>
          </a:prstGeom>
          <a:noFill/>
          <a:ln w="9360">
            <a:noFill/>
          </a:ln>
        </p:spPr>
        <p:txBody>
          <a:bodyPr lIns="90000" rIns="90000" tIns="46800" bIns="46800"/>
          <a:p>
            <a:pPr>
              <a:lnSpc>
                <a:spcPct val="100000"/>
              </a:lnSpc>
              <a:buBlip>
                <a:blip r:embed="rId1"/>
              </a:buBlip>
            </a:pPr>
            <a:r>
              <a:rPr lang="en-US" sz="3200">
                <a:solidFill>
                  <a:srgbClr val="00264c"/>
                </a:solidFill>
                <a:latin typeface="Times New Roman"/>
                <a:ea typeface="Microsoft YaHei"/>
              </a:rPr>
              <a:t>which command</a:t>
            </a:r>
            <a:endParaRPr/>
          </a:p>
          <a:p>
            <a:pPr lvl="1">
              <a:lnSpc>
                <a:spcPct val="100000"/>
              </a:lnSpc>
              <a:buSzPct val="70000"/>
              <a:buFont typeface="Wingdings" charset="2"/>
              <a:buChar char=""/>
            </a:pPr>
            <a:r>
              <a:rPr lang="en-US" sz="2800">
                <a:solidFill>
                  <a:srgbClr val="00264c"/>
                </a:solidFill>
                <a:latin typeface="Times New Roman"/>
                <a:ea typeface="Microsoft YaHei"/>
              </a:rPr>
              <a:t>Prints the path of the command that will be executed by the shell if “command” is typed.</a:t>
            </a:r>
            <a:endParaRPr/>
          </a:p>
          <a:p>
            <a:pPr>
              <a:lnSpc>
                <a:spcPct val="100000"/>
              </a:lnSpc>
            </a:pPr>
            <a:r>
              <a:rPr lang="en-US" sz="2400">
                <a:solidFill>
                  <a:srgbClr val="00264c"/>
                </a:solidFill>
                <a:latin typeface="Times New Roman"/>
                <a:ea typeface="Microsoft YaHei"/>
              </a:rPr>
              <a:t>Example</a:t>
            </a:r>
            <a:r>
              <a:rPr lang="en-US" sz="1600">
                <a:solidFill>
                  <a:srgbClr val="00264c"/>
                </a:solidFill>
                <a:latin typeface="Courier New"/>
                <a:ea typeface="Microsoft YaHei"/>
              </a:rPr>
              <a:t>:</a:t>
            </a:r>
            <a:endParaRPr/>
          </a:p>
          <a:p>
            <a:pPr>
              <a:lnSpc>
                <a:spcPct val="100000"/>
              </a:lnSpc>
            </a:pPr>
            <a:r>
              <a:rPr b="1" lang="en-US" sz="1600">
                <a:solidFill>
                  <a:srgbClr val="00264c"/>
                </a:solidFill>
                <a:latin typeface="Courier New"/>
                <a:ea typeface="Microsoft YaHei"/>
              </a:rPr>
              <a:t>bash-4.1$ which ps</a:t>
            </a:r>
            <a:endParaRPr/>
          </a:p>
          <a:p>
            <a:pPr>
              <a:lnSpc>
                <a:spcPct val="100000"/>
              </a:lnSpc>
            </a:pPr>
            <a:r>
              <a:rPr b="1" lang="en-US" sz="1600">
                <a:solidFill>
                  <a:srgbClr val="00264c"/>
                </a:solidFill>
                <a:latin typeface="Courier New"/>
                <a:ea typeface="Microsoft YaHei"/>
              </a:rPr>
              <a:t>/usr/ucb/ps</a:t>
            </a:r>
            <a:endParaRPr/>
          </a:p>
          <a:p>
            <a:pPr>
              <a:lnSpc>
                <a:spcPct val="100000"/>
              </a:lnSpc>
            </a:pPr>
            <a:r>
              <a:rPr b="1" lang="en-US" sz="1600">
                <a:solidFill>
                  <a:srgbClr val="00264c"/>
                </a:solidFill>
                <a:latin typeface="Courier New"/>
                <a:ea typeface="Microsoft YaHei"/>
              </a:rPr>
              <a:t>bash-4.1$ whereis ps           </a:t>
            </a:r>
            <a:endParaRPr/>
          </a:p>
          <a:p>
            <a:pPr>
              <a:lnSpc>
                <a:spcPct val="100000"/>
              </a:lnSpc>
            </a:pPr>
            <a:r>
              <a:rPr b="1" lang="en-US" sz="1600">
                <a:solidFill>
                  <a:srgbClr val="00264c"/>
                </a:solidFill>
                <a:latin typeface="Courier New"/>
                <a:ea typeface="Microsoft YaHei"/>
              </a:rPr>
              <a:t>/usr/bin/ps                              (PATH=/usr/bin)</a:t>
            </a:r>
            <a:endParaRPr/>
          </a:p>
          <a:p>
            <a:pPr>
              <a:lnSpc>
                <a:spcPct val="100000"/>
              </a:lnSpc>
            </a:pPr>
            <a:r>
              <a:rPr b="1" lang="en-US" sz="1600">
                <a:solidFill>
                  <a:srgbClr val="00264c"/>
                </a:solidFill>
                <a:latin typeface="Courier New"/>
                <a:ea typeface="Microsoft YaHei"/>
              </a:rPr>
              <a:t>/usr/ucb/ps                              (PATH=/usr/ucb)</a:t>
            </a:r>
            <a:endParaRPr/>
          </a:p>
          <a:p>
            <a:pPr>
              <a:lnSpc>
                <a:spcPct val="100000"/>
              </a:lnSpc>
            </a:pPr>
            <a:r>
              <a:rPr b="1" lang="en-US" sz="1600">
                <a:solidFill>
                  <a:srgbClr val="00264c"/>
                </a:solidFill>
                <a:latin typeface="Courier New"/>
                <a:ea typeface="Microsoft YaHei"/>
              </a:rPr>
              <a:t>bash-4.1$ export PATH=/usr/bin:$PATH</a:t>
            </a:r>
            <a:endParaRPr/>
          </a:p>
          <a:p>
            <a:pPr>
              <a:lnSpc>
                <a:spcPct val="100000"/>
              </a:lnSpc>
            </a:pPr>
            <a:r>
              <a:rPr b="1" lang="en-US" sz="1600">
                <a:solidFill>
                  <a:srgbClr val="00264c"/>
                </a:solidFill>
                <a:latin typeface="Courier New"/>
                <a:ea typeface="Microsoft YaHei"/>
              </a:rPr>
              <a:t>bash-4.1$ which ps</a:t>
            </a:r>
            <a:endParaRPr/>
          </a:p>
          <a:p>
            <a:pPr>
              <a:lnSpc>
                <a:spcPct val="100000"/>
              </a:lnSpc>
            </a:pPr>
            <a:r>
              <a:rPr b="1" lang="en-US" sz="1600">
                <a:solidFill>
                  <a:srgbClr val="00264c"/>
                </a:solidFill>
                <a:latin typeface="Courier New"/>
                <a:ea typeface="Microsoft YaHei"/>
              </a:rPr>
              <a:t>/usr/bin/ps</a:t>
            </a:r>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1066680" y="136440"/>
            <a:ext cx="7772040" cy="1310760"/>
          </a:xfrm>
          <a:prstGeom prst="rect">
            <a:avLst/>
          </a:prstGeom>
          <a:noFill/>
          <a:ln w="9360">
            <a:noFill/>
          </a:ln>
        </p:spPr>
        <p:txBody>
          <a:bodyPr lIns="90000" rIns="90000" tIns="45000" bIns="45000" anchor="b"/>
          <a:p>
            <a:pPr>
              <a:lnSpc>
                <a:spcPct val="100000"/>
              </a:lnSpc>
            </a:pPr>
            <a:r>
              <a:rPr lang="en-US" sz="4000">
                <a:solidFill>
                  <a:srgbClr val="333333"/>
                </a:solidFill>
                <a:latin typeface="Times New Roman"/>
                <a:ea typeface="Microsoft YaHei"/>
              </a:rPr>
              <a:t>find – Execute a command for a group of files</a:t>
            </a:r>
            <a:endParaRPr/>
          </a:p>
        </p:txBody>
      </p:sp>
      <p:sp>
        <p:nvSpPr>
          <p:cNvPr id="125" name="CustomShape 2"/>
          <p:cNvSpPr/>
          <p:nvPr/>
        </p:nvSpPr>
        <p:spPr>
          <a:xfrm>
            <a:off x="685800" y="1905120"/>
            <a:ext cx="7772040" cy="4190760"/>
          </a:xfrm>
          <a:prstGeom prst="rect">
            <a:avLst/>
          </a:prstGeom>
          <a:noFill/>
          <a:ln w="9360">
            <a:noFill/>
          </a:ln>
        </p:spPr>
        <p:txBody>
          <a:bodyPr lIns="90000" rIns="90000" tIns="45000" bIns="45000"/>
          <a:p>
            <a:pPr>
              <a:lnSpc>
                <a:spcPct val="90000"/>
              </a:lnSpc>
              <a:buBlip>
                <a:blip r:embed="rId1"/>
              </a:buBlip>
            </a:pPr>
            <a:r>
              <a:rPr lang="en-US" sz="2400">
                <a:solidFill>
                  <a:srgbClr val="00264c"/>
                </a:solidFill>
                <a:latin typeface="Times New Roman"/>
                <a:ea typeface="Microsoft YaHei"/>
              </a:rPr>
              <a:t>find – Recursively descends the directory  hierarchy for each path seeking files that match a Boolean expression.</a:t>
            </a:r>
            <a:endParaRPr/>
          </a:p>
          <a:p>
            <a:pPr>
              <a:lnSpc>
                <a:spcPct val="90000"/>
              </a:lnSpc>
              <a:buBlip>
                <a:blip r:embed="rId2"/>
              </a:buBlip>
            </a:pPr>
            <a:r>
              <a:rPr lang="en-US" sz="2400">
                <a:solidFill>
                  <a:srgbClr val="00264c"/>
                </a:solidFill>
                <a:latin typeface="Times New Roman"/>
                <a:ea typeface="Microsoft YaHei"/>
              </a:rPr>
              <a:t>Examples:</a:t>
            </a: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 </a:t>
            </a:r>
            <a:r>
              <a:rPr b="1" lang="en-US" sz="2400">
                <a:solidFill>
                  <a:srgbClr val="00264c"/>
                </a:solidFill>
                <a:latin typeface="Courier New"/>
                <a:ea typeface="Microsoft YaHei"/>
              </a:rPr>
              <a:t>find . -name "*.conf" -print</a:t>
            </a: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	</a:t>
            </a:r>
            <a:r>
              <a:rPr lang="en-US" sz="2400">
                <a:solidFill>
                  <a:srgbClr val="00264c"/>
                </a:solidFill>
                <a:latin typeface="Times New Roman"/>
                <a:ea typeface="Microsoft YaHei"/>
              </a:rPr>
              <a:t>Find recursively all files with .conf </a:t>
            </a:r>
            <a:r>
              <a:rPr lang="en-US" sz="2400">
                <a:solidFill>
                  <a:srgbClr val="00264c"/>
                </a:solidFill>
                <a:latin typeface="Times New Roman"/>
                <a:ea typeface="Microsoft YaHei"/>
              </a:rPr>
              <a:t>	</a:t>
            </a:r>
            <a:r>
              <a:rPr lang="en-US" sz="2400">
                <a:solidFill>
                  <a:srgbClr val="00264c"/>
                </a:solidFill>
                <a:latin typeface="Times New Roman"/>
                <a:ea typeface="Microsoft YaHei"/>
              </a:rPr>
              <a:t>extension.</a:t>
            </a:r>
            <a:endParaRPr/>
          </a:p>
          <a:p>
            <a:pPr>
              <a:lnSpc>
                <a:spcPct val="90000"/>
              </a:lnSpc>
            </a:pP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 </a:t>
            </a:r>
            <a:r>
              <a:rPr b="1" lang="en-US" sz="2400">
                <a:solidFill>
                  <a:srgbClr val="00264c"/>
                </a:solidFill>
                <a:latin typeface="Courier New"/>
                <a:ea typeface="Microsoft YaHei"/>
              </a:rPr>
              <a:t>find . -name “*.conf" -exec chmod o+r '{}' \;</a:t>
            </a:r>
            <a:r>
              <a:rPr lang="en-US" sz="2400">
                <a:solidFill>
                  <a:srgbClr val="00264c"/>
                </a:solidFill>
                <a:latin typeface="Times New Roman"/>
                <a:ea typeface="Microsoft YaHei"/>
              </a:rPr>
              <a:t> </a:t>
            </a: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	</a:t>
            </a:r>
            <a:r>
              <a:rPr lang="en-US" sz="2400">
                <a:solidFill>
                  <a:srgbClr val="00264c"/>
                </a:solidFill>
                <a:latin typeface="Times New Roman"/>
                <a:ea typeface="Microsoft YaHei"/>
              </a:rPr>
              <a:t>Find recursively and make readable by others all files with .conf extension</a:t>
            </a:r>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1066680" y="136440"/>
            <a:ext cx="7772040" cy="1310760"/>
          </a:xfrm>
          <a:prstGeom prst="rect">
            <a:avLst/>
          </a:prstGeom>
          <a:noFill/>
          <a:ln w="9360">
            <a:noFill/>
          </a:ln>
        </p:spPr>
        <p:txBody>
          <a:bodyPr lIns="90000" rIns="90000" tIns="45000" bIns="45000" anchor="b"/>
          <a:p>
            <a:pPr>
              <a:lnSpc>
                <a:spcPct val="100000"/>
              </a:lnSpc>
            </a:pPr>
            <a:r>
              <a:rPr lang="en-US" sz="4000">
                <a:solidFill>
                  <a:srgbClr val="333333"/>
                </a:solidFill>
                <a:latin typeface="Times New Roman"/>
                <a:ea typeface="Microsoft YaHei"/>
              </a:rPr>
              <a:t>awk – pattern scanning and processing language</a:t>
            </a:r>
            <a:endParaRPr/>
          </a:p>
        </p:txBody>
      </p:sp>
      <p:sp>
        <p:nvSpPr>
          <p:cNvPr id="127" name="CustomShape 2"/>
          <p:cNvSpPr/>
          <p:nvPr/>
        </p:nvSpPr>
        <p:spPr>
          <a:xfrm>
            <a:off x="685800" y="1905120"/>
            <a:ext cx="7772040" cy="4190760"/>
          </a:xfrm>
          <a:prstGeom prst="rect">
            <a:avLst/>
          </a:prstGeom>
          <a:noFill/>
          <a:ln w="9360">
            <a:noFill/>
          </a:ln>
        </p:spPr>
        <p:txBody>
          <a:bodyPr lIns="90000" rIns="90000" tIns="45000" bIns="45000"/>
          <a:p>
            <a:pPr>
              <a:lnSpc>
                <a:spcPct val="90000"/>
              </a:lnSpc>
              <a:buBlip>
                <a:blip r:embed="rId1"/>
              </a:buBlip>
            </a:pPr>
            <a:r>
              <a:rPr lang="en-US" sz="3200">
                <a:solidFill>
                  <a:srgbClr val="00264c"/>
                </a:solidFill>
                <a:latin typeface="Times New Roman"/>
                <a:ea typeface="Microsoft YaHei"/>
              </a:rPr>
              <a:t>An awk is a txt processing program.</a:t>
            </a:r>
            <a:endParaRPr/>
          </a:p>
          <a:p>
            <a:pPr>
              <a:lnSpc>
                <a:spcPct val="90000"/>
              </a:lnSpc>
              <a:buBlip>
                <a:blip r:embed="rId2"/>
              </a:buBlip>
            </a:pPr>
            <a:r>
              <a:rPr lang="en-US" sz="3200">
                <a:solidFill>
                  <a:srgbClr val="00264c"/>
                </a:solidFill>
                <a:latin typeface="Times New Roman"/>
                <a:ea typeface="Microsoft YaHei"/>
              </a:rPr>
              <a:t>The program file has a sequence of rules of the form:</a:t>
            </a:r>
            <a:endParaRPr/>
          </a:p>
          <a:p>
            <a:pPr>
              <a:lnSpc>
                <a:spcPct val="90000"/>
              </a:lnSpc>
            </a:pPr>
            <a:r>
              <a:rPr lang="en-US" sz="2800">
                <a:solidFill>
                  <a:srgbClr val="00264c"/>
                </a:solidFill>
                <a:latin typeface="Times New Roman"/>
                <a:ea typeface="Microsoft YaHei"/>
              </a:rPr>
              <a:t>pattern {action}</a:t>
            </a:r>
            <a:endParaRPr/>
          </a:p>
          <a:p>
            <a:pPr>
              <a:lnSpc>
                <a:spcPct val="90000"/>
              </a:lnSpc>
            </a:pPr>
            <a:r>
              <a:rPr lang="en-US" sz="2800">
                <a:solidFill>
                  <a:srgbClr val="00264c"/>
                </a:solidFill>
                <a:latin typeface="Times New Roman"/>
                <a:ea typeface="Microsoft YaHei"/>
              </a:rPr>
              <a:t>…</a:t>
            </a:r>
            <a:endParaRPr/>
          </a:p>
          <a:p>
            <a:pPr>
              <a:lnSpc>
                <a:spcPct val="90000"/>
              </a:lnSpc>
            </a:pPr>
            <a:r>
              <a:rPr lang="en-US" sz="2800">
                <a:solidFill>
                  <a:srgbClr val="00264c"/>
                </a:solidFill>
                <a:latin typeface="Times New Roman"/>
                <a:ea typeface="Microsoft YaHei"/>
              </a:rPr>
              <a:t>default {action}</a:t>
            </a:r>
            <a:endParaRPr/>
          </a:p>
          <a:p>
            <a:pPr>
              <a:lnSpc>
                <a:spcPct val="90000"/>
              </a:lnSpc>
            </a:pPr>
            <a:r>
              <a:rPr lang="en-US" sz="2800">
                <a:solidFill>
                  <a:srgbClr val="00264c"/>
                </a:solidFill>
                <a:latin typeface="Times New Roman"/>
                <a:ea typeface="Microsoft YaHei"/>
              </a:rPr>
              <a:t>Where pattern is a regular expression. And action is a sequence of statements that run when the pattern is matched with the text.</a:t>
            </a:r>
            <a:endParaRPr/>
          </a:p>
        </p:txBody>
      </p:sp>
      <p:sp>
        <p:nvSpPr>
          <p:cNvPr id="128" name="CustomShape 3"/>
          <p:cNvSpPr/>
          <p:nvPr/>
        </p:nvSpPr>
        <p:spPr>
          <a:xfrm>
            <a:off x="7391520" y="392040"/>
            <a:ext cx="1447560" cy="516960"/>
          </a:xfrm>
          <a:prstGeom prst="rect">
            <a:avLst/>
          </a:prstGeom>
          <a:noFill/>
          <a:ln>
            <a:noFill/>
          </a:ln>
        </p:spPr>
        <p:txBody>
          <a:bodyPr lIns="90000" rIns="90000" tIns="45000" bIns="45000"/>
          <a:p>
            <a:pPr>
              <a:lnSpc>
                <a:spcPct val="100000"/>
              </a:lnSpc>
            </a:pPr>
            <a:r>
              <a:rPr lang="en-US" sz="2800">
                <a:solidFill>
                  <a:srgbClr val="0070c0"/>
                </a:solidFill>
                <a:latin typeface="Times New Roman"/>
                <a:ea typeface="Microsoft YaHei"/>
              </a:rPr>
              <a:t>Optional</a:t>
            </a:r>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Awk examples</a:t>
            </a:r>
            <a:endParaRPr/>
          </a:p>
        </p:txBody>
      </p:sp>
      <p:sp>
        <p:nvSpPr>
          <p:cNvPr id="130"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You can also use awk for simple text manipulation:</a:t>
            </a:r>
            <a:endParaRPr/>
          </a:p>
          <a:p>
            <a:pPr>
              <a:lnSpc>
                <a:spcPct val="100000"/>
              </a:lnSpc>
            </a:pPr>
            <a:r>
              <a:rPr lang="en-US" sz="3200">
                <a:solidFill>
                  <a:srgbClr val="00264c"/>
                </a:solidFill>
                <a:latin typeface="Times New Roman"/>
                <a:ea typeface="Microsoft YaHei"/>
              </a:rPr>
              <a:t>Example:</a:t>
            </a:r>
            <a:endParaRPr/>
          </a:p>
          <a:p>
            <a:pPr>
              <a:lnSpc>
                <a:spcPct val="100000"/>
              </a:lnSpc>
            </a:pPr>
            <a:r>
              <a:rPr lang="en-US" sz="3200">
                <a:solidFill>
                  <a:srgbClr val="00264c"/>
                </a:solidFill>
                <a:latin typeface="Times New Roman"/>
                <a:ea typeface="Microsoft YaHei"/>
              </a:rPr>
              <a:t>	</a:t>
            </a:r>
            <a:r>
              <a:rPr lang="en-US" sz="3200">
                <a:solidFill>
                  <a:srgbClr val="00264c"/>
                </a:solidFill>
                <a:latin typeface="Times New Roman"/>
                <a:ea typeface="Microsoft YaHei"/>
              </a:rPr>
              <a:t> </a:t>
            </a:r>
            <a:r>
              <a:rPr lang="en-US" sz="3200">
                <a:solidFill>
                  <a:srgbClr val="00264c"/>
                </a:solidFill>
                <a:latin typeface="Times New Roman"/>
                <a:ea typeface="Microsoft YaHei"/>
              </a:rPr>
              <a:t>awk '{print $1}' m.txt</a:t>
            </a:r>
            <a:endParaRPr/>
          </a:p>
          <a:p>
            <a:pPr>
              <a:lnSpc>
                <a:spcPct val="100000"/>
              </a:lnSpc>
            </a:pPr>
            <a:r>
              <a:rPr lang="en-US" sz="3200">
                <a:solidFill>
                  <a:srgbClr val="00264c"/>
                </a:solidFill>
                <a:latin typeface="Times New Roman"/>
                <a:ea typeface="Microsoft YaHei"/>
              </a:rPr>
              <a:t>	</a:t>
            </a:r>
            <a:r>
              <a:rPr lang="en-US" sz="3200">
                <a:solidFill>
                  <a:srgbClr val="00264c"/>
                </a:solidFill>
                <a:latin typeface="Times New Roman"/>
                <a:ea typeface="Microsoft YaHei"/>
              </a:rPr>
              <a:t>	</a:t>
            </a:r>
            <a:r>
              <a:rPr lang="en-US" sz="3200">
                <a:solidFill>
                  <a:srgbClr val="00264c"/>
                </a:solidFill>
                <a:latin typeface="Times New Roman"/>
                <a:ea typeface="Microsoft YaHei"/>
              </a:rPr>
              <a:t>print the first word of each line in file m.txt</a:t>
            </a:r>
            <a:endParaRPr/>
          </a:p>
        </p:txBody>
      </p:sp>
      <p:sp>
        <p:nvSpPr>
          <p:cNvPr id="131" name="CustomShape 3"/>
          <p:cNvSpPr/>
          <p:nvPr/>
        </p:nvSpPr>
        <p:spPr>
          <a:xfrm>
            <a:off x="7391520" y="392040"/>
            <a:ext cx="1447560" cy="516960"/>
          </a:xfrm>
          <a:prstGeom prst="rect">
            <a:avLst/>
          </a:prstGeom>
          <a:noFill/>
          <a:ln>
            <a:noFill/>
          </a:ln>
        </p:spPr>
        <p:txBody>
          <a:bodyPr lIns="90000" rIns="90000" tIns="45000" bIns="45000"/>
          <a:p>
            <a:pPr>
              <a:lnSpc>
                <a:spcPct val="100000"/>
              </a:lnSpc>
            </a:pPr>
            <a:r>
              <a:rPr lang="en-US" sz="2800">
                <a:solidFill>
                  <a:srgbClr val="0070c0"/>
                </a:solidFill>
                <a:latin typeface="Times New Roman"/>
                <a:ea typeface="Microsoft YaHei"/>
              </a:rPr>
              <a:t>Optional</a:t>
            </a:r>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685800" y="2130480"/>
            <a:ext cx="7772040" cy="1469520"/>
          </a:xfrm>
          <a:prstGeom prst="rect">
            <a:avLst/>
          </a:prstGeom>
          <a:noFill/>
          <a:ln w="9360">
            <a:noFill/>
          </a:ln>
        </p:spPr>
        <p:txBody>
          <a:bodyPr lIns="90000" rIns="90000" tIns="45000" bIns="45000" anchor="b"/>
          <a:p>
            <a:pPr algn="ctr">
              <a:lnSpc>
                <a:spcPct val="100000"/>
              </a:lnSpc>
            </a:pPr>
            <a:r>
              <a:rPr lang="en-US" sz="4400">
                <a:solidFill>
                  <a:srgbClr val="333333"/>
                </a:solidFill>
                <a:latin typeface="Times New Roman"/>
                <a:ea typeface="Microsoft YaHei"/>
              </a:rPr>
              <a:t>Common UNIX Commands</a:t>
            </a:r>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sed – A simple line editor</a:t>
            </a:r>
            <a:endParaRPr/>
          </a:p>
        </p:txBody>
      </p:sp>
      <p:sp>
        <p:nvSpPr>
          <p:cNvPr id="133" name="CustomShape 2"/>
          <p:cNvSpPr/>
          <p:nvPr/>
        </p:nvSpPr>
        <p:spPr>
          <a:xfrm>
            <a:off x="609480" y="1905120"/>
            <a:ext cx="838152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Used for simple text processing</a:t>
            </a:r>
            <a:endParaRPr/>
          </a:p>
          <a:p>
            <a:pPr>
              <a:lnSpc>
                <a:spcPct val="100000"/>
              </a:lnSpc>
              <a:buBlip>
                <a:blip r:embed="rId2"/>
              </a:buBlip>
            </a:pPr>
            <a:r>
              <a:rPr lang="en-US" sz="3200">
                <a:solidFill>
                  <a:srgbClr val="00264c"/>
                </a:solidFill>
                <a:latin typeface="Times New Roman"/>
                <a:ea typeface="Microsoft YaHei"/>
              </a:rPr>
              <a:t>Example:</a:t>
            </a:r>
            <a:endParaRPr/>
          </a:p>
          <a:p>
            <a:pPr>
              <a:lnSpc>
                <a:spcPct val="100000"/>
              </a:lnSpc>
            </a:pPr>
            <a:r>
              <a:rPr b="1" lang="en-US" sz="2400">
                <a:solidFill>
                  <a:srgbClr val="00264c"/>
                </a:solidFill>
                <a:latin typeface="Courier New"/>
                <a:ea typeface="Microsoft YaHei"/>
              </a:rPr>
              <a:t>sed s/current/new/g hello.sh &gt; hello2.sh</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Replaces all the instances of current to new and redirects the output to hello2.sh</a:t>
            </a:r>
            <a:endParaRPr/>
          </a:p>
        </p:txBody>
      </p:sp>
      <p:sp>
        <p:nvSpPr>
          <p:cNvPr id="134" name="CustomShape 3"/>
          <p:cNvSpPr/>
          <p:nvPr/>
        </p:nvSpPr>
        <p:spPr>
          <a:xfrm>
            <a:off x="7391520" y="392040"/>
            <a:ext cx="1447560" cy="516960"/>
          </a:xfrm>
          <a:prstGeom prst="rect">
            <a:avLst/>
          </a:prstGeom>
          <a:noFill/>
          <a:ln>
            <a:noFill/>
          </a:ln>
        </p:spPr>
        <p:txBody>
          <a:bodyPr lIns="90000" rIns="90000" tIns="45000" bIns="45000"/>
          <a:p>
            <a:pPr>
              <a:lnSpc>
                <a:spcPct val="100000"/>
              </a:lnSpc>
            </a:pPr>
            <a:r>
              <a:rPr lang="en-US" sz="2800">
                <a:solidFill>
                  <a:srgbClr val="0070c0"/>
                </a:solidFill>
                <a:latin typeface="Times New Roman"/>
                <a:ea typeface="Microsoft YaHei"/>
              </a:rPr>
              <a:t>Optional</a:t>
            </a:r>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685800" y="2130480"/>
            <a:ext cx="7772040" cy="1469520"/>
          </a:xfrm>
          <a:prstGeom prst="rect">
            <a:avLst/>
          </a:prstGeom>
          <a:noFill/>
          <a:ln w="9360">
            <a:noFill/>
          </a:ln>
        </p:spPr>
        <p:txBody>
          <a:bodyPr lIns="90000" rIns="90000" tIns="45000" bIns="45000" anchor="b"/>
          <a:p>
            <a:pPr algn="ctr">
              <a:lnSpc>
                <a:spcPct val="100000"/>
              </a:lnSpc>
            </a:pPr>
            <a:r>
              <a:rPr lang="en-US" sz="4400">
                <a:solidFill>
                  <a:srgbClr val="333333"/>
                </a:solidFill>
                <a:latin typeface="Times New Roman"/>
                <a:ea typeface="Microsoft YaHei"/>
              </a:rPr>
              <a:t>Shell Scripting</a:t>
            </a:r>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Shell Programs</a:t>
            </a:r>
            <a:endParaRPr/>
          </a:p>
        </p:txBody>
      </p:sp>
      <p:sp>
        <p:nvSpPr>
          <p:cNvPr id="137" name="CustomShape 2"/>
          <p:cNvSpPr/>
          <p:nvPr/>
        </p:nvSpPr>
        <p:spPr>
          <a:xfrm>
            <a:off x="685800" y="1905120"/>
            <a:ext cx="7772040" cy="4419360"/>
          </a:xfrm>
          <a:prstGeom prst="rect">
            <a:avLst/>
          </a:prstGeom>
          <a:noFill/>
          <a:ln w="9360">
            <a:noFill/>
          </a:ln>
        </p:spPr>
        <p:txBody>
          <a:bodyPr lIns="90000" rIns="90000" tIns="45000" bIns="45000"/>
          <a:p>
            <a:pPr>
              <a:lnSpc>
                <a:spcPct val="90000"/>
              </a:lnSpc>
              <a:buBlip>
                <a:blip r:embed="rId1"/>
              </a:buBlip>
            </a:pPr>
            <a:r>
              <a:rPr lang="en-US" sz="2400">
                <a:solidFill>
                  <a:srgbClr val="00264c"/>
                </a:solidFill>
                <a:latin typeface="Times New Roman"/>
                <a:ea typeface="Microsoft YaHei"/>
              </a:rPr>
              <a:t>Shells are programs used to interact with a computer using a command line.</a:t>
            </a:r>
            <a:endParaRPr/>
          </a:p>
          <a:p>
            <a:pPr>
              <a:lnSpc>
                <a:spcPct val="90000"/>
              </a:lnSpc>
              <a:buBlip>
                <a:blip r:embed="rId2"/>
              </a:buBlip>
            </a:pPr>
            <a:r>
              <a:rPr lang="en-US" sz="2400">
                <a:solidFill>
                  <a:srgbClr val="00264c"/>
                </a:solidFill>
                <a:latin typeface="Times New Roman"/>
                <a:ea typeface="Microsoft YaHei"/>
              </a:rPr>
              <a:t>They used to be the only way that users could interact with the computer.</a:t>
            </a:r>
            <a:endParaRPr/>
          </a:p>
          <a:p>
            <a:pPr>
              <a:lnSpc>
                <a:spcPct val="90000"/>
              </a:lnSpc>
              <a:buBlip>
                <a:blip r:embed="rId3"/>
              </a:buBlip>
            </a:pPr>
            <a:r>
              <a:rPr lang="en-US" sz="2400">
                <a:solidFill>
                  <a:srgbClr val="00264c"/>
                </a:solidFill>
                <a:latin typeface="Times New Roman"/>
                <a:ea typeface="Microsoft YaHei"/>
              </a:rPr>
              <a:t>Now there are Graphical Shells like Gnome, KDE, Windows Explorer, Macintosh Finder, etc that offer similar functionality.</a:t>
            </a:r>
            <a:endParaRPr/>
          </a:p>
          <a:p>
            <a:pPr>
              <a:lnSpc>
                <a:spcPct val="90000"/>
              </a:lnSpc>
              <a:buBlip>
                <a:blip r:embed="rId4"/>
              </a:buBlip>
            </a:pPr>
            <a:r>
              <a:rPr lang="en-US" sz="2400">
                <a:solidFill>
                  <a:srgbClr val="00264c"/>
                </a:solidFill>
                <a:latin typeface="Times New Roman"/>
                <a:ea typeface="Microsoft YaHei"/>
              </a:rPr>
              <a:t>GUI Shells can do many of the tasks of command line shells but not all of them.</a:t>
            </a:r>
            <a:endParaRPr/>
          </a:p>
          <a:p>
            <a:pPr>
              <a:lnSpc>
                <a:spcPct val="90000"/>
              </a:lnSpc>
              <a:buBlip>
                <a:blip r:embed="rId5"/>
              </a:buBlip>
            </a:pPr>
            <a:r>
              <a:rPr lang="en-US" sz="2400">
                <a:solidFill>
                  <a:srgbClr val="00264c"/>
                </a:solidFill>
                <a:latin typeface="Times New Roman"/>
                <a:ea typeface="Microsoft YaHei"/>
              </a:rPr>
              <a:t>Shells are used to make many administration procedures automatic: backup, program installation, Web services.</a:t>
            </a:r>
            <a:endParaRPr/>
          </a:p>
          <a:p>
            <a:pPr>
              <a:lnSpc>
                <a:spcPct val="90000"/>
              </a:lnSpc>
            </a:pPr>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Shell Programs</a:t>
            </a:r>
            <a:endParaRPr/>
          </a:p>
        </p:txBody>
      </p:sp>
      <p:sp>
        <p:nvSpPr>
          <p:cNvPr id="139" name="CustomShape 2"/>
          <p:cNvSpPr/>
          <p:nvPr/>
        </p:nvSpPr>
        <p:spPr>
          <a:xfrm>
            <a:off x="685800" y="1905120"/>
            <a:ext cx="7772040" cy="4190760"/>
          </a:xfrm>
          <a:prstGeom prst="rect">
            <a:avLst/>
          </a:prstGeom>
          <a:noFill/>
          <a:ln w="9360">
            <a:noFill/>
          </a:ln>
        </p:spPr>
        <p:txBody>
          <a:bodyPr lIns="90000" rIns="90000" tIns="45000" bIns="45000"/>
          <a:p>
            <a:pPr>
              <a:lnSpc>
                <a:spcPct val="90000"/>
              </a:lnSpc>
              <a:buBlip>
                <a:blip r:embed="rId1"/>
              </a:buBlip>
            </a:pPr>
            <a:r>
              <a:rPr lang="en-US" sz="3200">
                <a:solidFill>
                  <a:srgbClr val="00264c"/>
                </a:solidFill>
                <a:latin typeface="Times New Roman"/>
                <a:ea typeface="Microsoft YaHei"/>
              </a:rPr>
              <a:t>/bin/sh – Standard UNIX Shell</a:t>
            </a:r>
            <a:endParaRPr/>
          </a:p>
          <a:p>
            <a:pPr>
              <a:lnSpc>
                <a:spcPct val="90000"/>
              </a:lnSpc>
              <a:buBlip>
                <a:blip r:embed="rId2"/>
              </a:buBlip>
            </a:pPr>
            <a:r>
              <a:rPr lang="en-US" sz="3200">
                <a:solidFill>
                  <a:srgbClr val="00264c"/>
                </a:solidFill>
                <a:latin typeface="Times New Roman"/>
                <a:ea typeface="Microsoft YaHei"/>
              </a:rPr>
              <a:t>/bin/ksh – Korn shell (more powerful)</a:t>
            </a:r>
            <a:endParaRPr/>
          </a:p>
          <a:p>
            <a:pPr>
              <a:lnSpc>
                <a:spcPct val="90000"/>
              </a:lnSpc>
              <a:buBlip>
                <a:blip r:embed="rId3"/>
              </a:buBlip>
            </a:pPr>
            <a:r>
              <a:rPr lang="en-US" sz="3200">
                <a:solidFill>
                  <a:srgbClr val="00264c"/>
                </a:solidFill>
                <a:latin typeface="Times New Roman"/>
                <a:ea typeface="Microsoft YaHei"/>
              </a:rPr>
              <a:t>/bin/bash – GNU shell</a:t>
            </a:r>
            <a:endParaRPr/>
          </a:p>
          <a:p>
            <a:pPr>
              <a:lnSpc>
                <a:spcPct val="90000"/>
              </a:lnSpc>
              <a:buBlip>
                <a:blip r:embed="rId4"/>
              </a:buBlip>
            </a:pPr>
            <a:r>
              <a:rPr lang="en-US" sz="3200">
                <a:solidFill>
                  <a:srgbClr val="00264c"/>
                </a:solidFill>
                <a:latin typeface="Times New Roman"/>
                <a:ea typeface="Microsoft YaHei"/>
              </a:rPr>
              <a:t>/bin/tcsh – Some line editing.</a:t>
            </a:r>
            <a:endParaRPr/>
          </a:p>
          <a:p>
            <a:pPr>
              <a:lnSpc>
                <a:spcPct val="90000"/>
              </a:lnSpc>
            </a:pPr>
            <a:endParaRPr/>
          </a:p>
          <a:p>
            <a:pPr>
              <a:lnSpc>
                <a:spcPct val="90000"/>
              </a:lnSpc>
              <a:buBlip>
                <a:blip r:embed="rId5"/>
              </a:buBlip>
            </a:pPr>
            <a:r>
              <a:rPr lang="en-US" sz="3200">
                <a:solidFill>
                  <a:srgbClr val="00264c"/>
                </a:solidFill>
                <a:latin typeface="Times New Roman"/>
                <a:ea typeface="Microsoft YaHei"/>
              </a:rPr>
              <a:t>Bash is becoming widely available in the UNIX word since it is the standard Linux shell.</a:t>
            </a:r>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Shell Scripts</a:t>
            </a:r>
            <a:endParaRPr/>
          </a:p>
        </p:txBody>
      </p:sp>
      <p:sp>
        <p:nvSpPr>
          <p:cNvPr id="141"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2800">
                <a:solidFill>
                  <a:srgbClr val="00264c"/>
                </a:solidFill>
                <a:latin typeface="Times New Roman"/>
                <a:ea typeface="Microsoft YaHei"/>
              </a:rPr>
              <a:t>One can create shell scripts to do particular tasks, which include multiple lines of commands.</a:t>
            </a:r>
            <a:endParaRPr/>
          </a:p>
          <a:p>
            <a:pPr>
              <a:lnSpc>
                <a:spcPct val="100000"/>
              </a:lnSpc>
            </a:pPr>
            <a:endParaRPr/>
          </a:p>
          <a:p>
            <a:pPr>
              <a:lnSpc>
                <a:spcPct val="100000"/>
              </a:lnSpc>
              <a:buBlip>
                <a:blip r:embed="rId2"/>
              </a:buBlip>
            </a:pPr>
            <a:r>
              <a:rPr lang="en-US" sz="2800">
                <a:solidFill>
                  <a:srgbClr val="00264c"/>
                </a:solidFill>
                <a:latin typeface="Times New Roman"/>
                <a:ea typeface="Microsoft YaHei"/>
              </a:rPr>
              <a:t>A shell script file can be interpreted by a shell</a:t>
            </a:r>
            <a:endParaRPr/>
          </a:p>
          <a:p>
            <a:pPr>
              <a:lnSpc>
                <a:spcPct val="100000"/>
              </a:lnSpc>
            </a:pPr>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Shell Scripts</a:t>
            </a:r>
            <a:endParaRPr/>
          </a:p>
        </p:txBody>
      </p:sp>
      <p:sp>
        <p:nvSpPr>
          <p:cNvPr id="143"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2800">
                <a:solidFill>
                  <a:srgbClr val="00264c"/>
                </a:solidFill>
                <a:latin typeface="Times New Roman"/>
                <a:ea typeface="Microsoft YaHei"/>
              </a:rPr>
              <a:t>When a command is typed, the OS checks first if the file is an executable file with a known format (ELF, a.out). </a:t>
            </a:r>
            <a:endParaRPr/>
          </a:p>
          <a:p>
            <a:pPr>
              <a:lnSpc>
                <a:spcPct val="100000"/>
              </a:lnSpc>
            </a:pPr>
            <a:endParaRPr/>
          </a:p>
          <a:p>
            <a:pPr>
              <a:lnSpc>
                <a:spcPct val="100000"/>
              </a:lnSpc>
              <a:buBlip>
                <a:blip r:embed="rId2"/>
              </a:buBlip>
            </a:pPr>
            <a:r>
              <a:rPr lang="en-US" sz="2800">
                <a:solidFill>
                  <a:srgbClr val="00264c"/>
                </a:solidFill>
                <a:latin typeface="Times New Roman"/>
                <a:ea typeface="Microsoft YaHei"/>
              </a:rPr>
              <a:t>If it is not, then it checks the first line for a “#!interpreter-program”, if it is there, then it runs the interpreter program and passes the file as input.</a:t>
            </a:r>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1066680" y="136440"/>
            <a:ext cx="7772040" cy="1310760"/>
          </a:xfrm>
          <a:prstGeom prst="rect">
            <a:avLst/>
          </a:prstGeom>
          <a:noFill/>
          <a:ln w="9360">
            <a:noFill/>
          </a:ln>
        </p:spPr>
        <p:txBody>
          <a:bodyPr lIns="90000" rIns="90000" tIns="45000" bIns="45000" anchor="b"/>
          <a:p>
            <a:pPr>
              <a:lnSpc>
                <a:spcPct val="100000"/>
              </a:lnSpc>
            </a:pPr>
            <a:r>
              <a:rPr lang="en-US" sz="4000">
                <a:solidFill>
                  <a:srgbClr val="333333"/>
                </a:solidFill>
                <a:latin typeface="Times New Roman"/>
                <a:ea typeface="Microsoft YaHei"/>
              </a:rPr>
              <a:t>hello.sh - Example of a Shell Script</a:t>
            </a:r>
            <a:endParaRPr/>
          </a:p>
        </p:txBody>
      </p:sp>
      <p:sp>
        <p:nvSpPr>
          <p:cNvPr id="145" name="CustomShape 2"/>
          <p:cNvSpPr/>
          <p:nvPr/>
        </p:nvSpPr>
        <p:spPr>
          <a:xfrm>
            <a:off x="685800" y="1905120"/>
            <a:ext cx="7772040" cy="4190760"/>
          </a:xfrm>
          <a:prstGeom prst="rect">
            <a:avLst/>
          </a:prstGeom>
          <a:noFill/>
          <a:ln w="9360">
            <a:noFill/>
          </a:ln>
        </p:spPr>
        <p:txBody>
          <a:bodyPr lIns="90000" rIns="90000" tIns="45000" bIns="45000"/>
          <a:p>
            <a:pPr>
              <a:lnSpc>
                <a:spcPct val="80000"/>
              </a:lnSpc>
            </a:pPr>
            <a:r>
              <a:rPr b="1" lang="en-US" sz="2000">
                <a:solidFill>
                  <a:srgbClr val="00264c"/>
                </a:solidFill>
                <a:latin typeface="Courier New"/>
                <a:ea typeface="Microsoft YaHei"/>
              </a:rPr>
              <a:t>#!/bin/bash</a:t>
            </a:r>
            <a:endParaRPr/>
          </a:p>
          <a:p>
            <a:pPr>
              <a:lnSpc>
                <a:spcPct val="80000"/>
              </a:lnSpc>
            </a:pPr>
            <a:r>
              <a:rPr b="1" lang="en-US" sz="2000">
                <a:solidFill>
                  <a:srgbClr val="00264c"/>
                </a:solidFill>
                <a:latin typeface="Courier New"/>
                <a:ea typeface="Microsoft YaHei"/>
              </a:rPr>
              <a:t>#</a:t>
            </a:r>
            <a:endParaRPr/>
          </a:p>
          <a:p>
            <a:pPr>
              <a:lnSpc>
                <a:spcPct val="80000"/>
              </a:lnSpc>
            </a:pPr>
            <a:r>
              <a:rPr b="1" lang="en-US" sz="2000">
                <a:solidFill>
                  <a:srgbClr val="00264c"/>
                </a:solidFill>
                <a:latin typeface="Courier New"/>
                <a:ea typeface="Microsoft YaHei"/>
              </a:rPr>
              <a:t># This shell script prints some data about the user</a:t>
            </a:r>
            <a:endParaRPr/>
          </a:p>
          <a:p>
            <a:pPr>
              <a:lnSpc>
                <a:spcPct val="80000"/>
              </a:lnSpc>
            </a:pPr>
            <a:r>
              <a:rPr b="1" lang="en-US" sz="2000">
                <a:solidFill>
                  <a:srgbClr val="00264c"/>
                </a:solidFill>
                <a:latin typeface="Courier New"/>
                <a:ea typeface="Microsoft YaHei"/>
              </a:rPr>
              <a:t># and shows how to use environment variables</a:t>
            </a:r>
            <a:endParaRPr/>
          </a:p>
          <a:p>
            <a:pPr>
              <a:lnSpc>
                <a:spcPct val="80000"/>
              </a:lnSpc>
            </a:pPr>
            <a:r>
              <a:rPr b="1" lang="en-US" sz="2000">
                <a:solidFill>
                  <a:srgbClr val="00264c"/>
                </a:solidFill>
                <a:latin typeface="Courier New"/>
                <a:ea typeface="Microsoft YaHei"/>
              </a:rPr>
              <a:t>#</a:t>
            </a:r>
            <a:endParaRPr/>
          </a:p>
          <a:p>
            <a:pPr>
              <a:lnSpc>
                <a:spcPct val="80000"/>
              </a:lnSpc>
            </a:pPr>
            <a:r>
              <a:rPr b="1" lang="en-US" sz="2000">
                <a:solidFill>
                  <a:srgbClr val="00264c"/>
                </a:solidFill>
                <a:latin typeface="Courier New"/>
                <a:ea typeface="Microsoft YaHei"/>
              </a:rPr>
              <a:t>echo "Hello $USER"</a:t>
            </a:r>
            <a:endParaRPr/>
          </a:p>
          <a:p>
            <a:pPr>
              <a:lnSpc>
                <a:spcPct val="80000"/>
              </a:lnSpc>
            </a:pPr>
            <a:r>
              <a:rPr b="1" lang="en-US" sz="2000">
                <a:solidFill>
                  <a:srgbClr val="00264c"/>
                </a:solidFill>
                <a:latin typeface="Courier New"/>
                <a:ea typeface="Microsoft YaHei"/>
              </a:rPr>
              <a:t>echo "Welcome to CS252"</a:t>
            </a:r>
            <a:endParaRPr/>
          </a:p>
          <a:p>
            <a:pPr>
              <a:lnSpc>
                <a:spcPct val="80000"/>
              </a:lnSpc>
            </a:pPr>
            <a:r>
              <a:rPr b="1" lang="en-US" sz="2000">
                <a:solidFill>
                  <a:srgbClr val="00264c"/>
                </a:solidFill>
                <a:latin typeface="Courier New"/>
                <a:ea typeface="Microsoft YaHei"/>
              </a:rPr>
              <a:t>echo "Your home directory is \"$HOME\""</a:t>
            </a:r>
            <a:endParaRPr/>
          </a:p>
          <a:p>
            <a:pPr>
              <a:lnSpc>
                <a:spcPct val="80000"/>
              </a:lnSpc>
            </a:pPr>
            <a:r>
              <a:rPr b="1" lang="en-US" sz="2000">
                <a:solidFill>
                  <a:srgbClr val="00264c"/>
                </a:solidFill>
                <a:latin typeface="Courier New"/>
                <a:ea typeface="Microsoft YaHei"/>
              </a:rPr>
              <a:t>echo "And your current directory is \"$PWD\""</a:t>
            </a:r>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Shell Expansions</a:t>
            </a:r>
            <a:endParaRPr/>
          </a:p>
        </p:txBody>
      </p:sp>
      <p:sp>
        <p:nvSpPr>
          <p:cNvPr id="147"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2800">
                <a:solidFill>
                  <a:srgbClr val="00264c"/>
                </a:solidFill>
                <a:latin typeface="Times New Roman"/>
                <a:ea typeface="Microsoft YaHei"/>
              </a:rPr>
              <a:t>Brace expansion {}:</a:t>
            </a:r>
            <a:endParaRPr/>
          </a:p>
          <a:p>
            <a:pPr lvl="1">
              <a:lnSpc>
                <a:spcPct val="100000"/>
              </a:lnSpc>
              <a:buBlip>
                <a:blip r:embed="rId2"/>
              </a:buBlip>
            </a:pPr>
            <a:r>
              <a:rPr lang="en-US" sz="2800">
                <a:solidFill>
                  <a:srgbClr val="00264c"/>
                </a:solidFill>
                <a:latin typeface="Times New Roman"/>
                <a:ea typeface="Microsoft YaHei"/>
              </a:rPr>
              <a:t>E.g., echo a{b,c,d}e </a:t>
            </a:r>
            <a:endParaRPr/>
          </a:p>
          <a:p>
            <a:pPr>
              <a:lnSpc>
                <a:spcPct val="100000"/>
              </a:lnSpc>
              <a:buBlip>
                <a:blip r:embed="rId3"/>
              </a:buBlip>
            </a:pPr>
            <a:r>
              <a:rPr lang="en-US" sz="2800">
                <a:solidFill>
                  <a:srgbClr val="00264c"/>
                </a:solidFill>
                <a:latin typeface="Times New Roman"/>
                <a:ea typeface="Microsoft YaHei"/>
              </a:rPr>
              <a:t>Tilde expansion ~: home directory</a:t>
            </a:r>
            <a:endParaRPr/>
          </a:p>
          <a:p>
            <a:pPr lvl="1">
              <a:lnSpc>
                <a:spcPct val="100000"/>
              </a:lnSpc>
              <a:buBlip>
                <a:blip r:embed="rId4"/>
              </a:buBlip>
            </a:pPr>
            <a:r>
              <a:rPr lang="en-US" sz="2800">
                <a:solidFill>
                  <a:srgbClr val="00264c"/>
                </a:solidFill>
                <a:latin typeface="Times New Roman"/>
                <a:ea typeface="Microsoft YaHei"/>
              </a:rPr>
              <a:t>E.g., cd ~, cd ~cs252</a:t>
            </a:r>
            <a:endParaRPr/>
          </a:p>
          <a:p>
            <a:pPr>
              <a:lnSpc>
                <a:spcPct val="100000"/>
              </a:lnSpc>
              <a:buBlip>
                <a:blip r:embed="rId5"/>
              </a:buBlip>
            </a:pPr>
            <a:r>
              <a:rPr lang="en-US" sz="2800">
                <a:solidFill>
                  <a:srgbClr val="00264c"/>
                </a:solidFill>
                <a:latin typeface="Times New Roman"/>
                <a:ea typeface="Microsoft YaHei"/>
              </a:rPr>
              <a:t>Variable expansion $:</a:t>
            </a:r>
            <a:endParaRPr/>
          </a:p>
          <a:p>
            <a:pPr lvl="1">
              <a:lnSpc>
                <a:spcPct val="100000"/>
              </a:lnSpc>
              <a:buBlip>
                <a:blip r:embed="rId6"/>
              </a:buBlip>
            </a:pPr>
            <a:r>
              <a:rPr lang="en-US" sz="2800">
                <a:solidFill>
                  <a:srgbClr val="00264c"/>
                </a:solidFill>
                <a:latin typeface="Times New Roman"/>
                <a:ea typeface="Microsoft YaHei"/>
              </a:rPr>
              <a:t>Environment var, or other var in a script</a:t>
            </a:r>
            <a:endParaRPr/>
          </a:p>
          <a:p>
            <a:pPr>
              <a:lnSpc>
                <a:spcPct val="100000"/>
              </a:lnSpc>
              <a:buBlip>
                <a:blip r:embed="rId7"/>
              </a:buBlip>
            </a:pPr>
            <a:r>
              <a:rPr lang="en-US" sz="2800">
                <a:solidFill>
                  <a:srgbClr val="00264c"/>
                </a:solidFill>
                <a:latin typeface="Times New Roman"/>
                <a:ea typeface="Microsoft YaHei"/>
              </a:rPr>
              <a:t>Command substitution</a:t>
            </a:r>
            <a:endParaRPr/>
          </a:p>
          <a:p>
            <a:pPr lvl="1">
              <a:lnSpc>
                <a:spcPct val="100000"/>
              </a:lnSpc>
              <a:buBlip>
                <a:blip r:embed="rId8"/>
              </a:buBlip>
            </a:pPr>
            <a:r>
              <a:rPr lang="en-US" sz="2800">
                <a:solidFill>
                  <a:srgbClr val="00264c"/>
                </a:solidFill>
                <a:latin typeface="Times New Roman"/>
                <a:ea typeface="Microsoft YaHei"/>
              </a:rPr>
              <a:t>$(command) or `command`</a:t>
            </a:r>
            <a:endParaRPr/>
          </a:p>
          <a:p>
            <a:pPr lvl="1">
              <a:lnSpc>
                <a:spcPct val="100000"/>
              </a:lnSpc>
              <a:buBlip>
                <a:blip r:embed="rId9"/>
              </a:buBlip>
            </a:pPr>
            <a:r>
              <a:rPr lang="en-US" sz="2800">
                <a:solidFill>
                  <a:srgbClr val="00264c"/>
                </a:solidFill>
                <a:latin typeface="Times New Roman"/>
                <a:ea typeface="Microsoft YaHei"/>
              </a:rPr>
              <a:t>Replace result of command execution there</a:t>
            </a:r>
            <a:endParaRPr/>
          </a:p>
          <a:p>
            <a:pPr>
              <a:lnSpc>
                <a:spcPct val="100000"/>
              </a:lnSpc>
            </a:pPr>
            <a:endParaRPr/>
          </a:p>
          <a:p>
            <a:pPr>
              <a:lnSpc>
                <a:spcPct val="100000"/>
              </a:lnSpc>
            </a:pPr>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1066680" y="136440"/>
            <a:ext cx="7772040" cy="1310760"/>
          </a:xfrm>
          <a:prstGeom prst="rect">
            <a:avLst/>
          </a:prstGeom>
          <a:noFill/>
          <a:ln w="9360">
            <a:noFill/>
          </a:ln>
        </p:spPr>
        <p:txBody>
          <a:bodyPr lIns="90000" rIns="90000" tIns="45000" bIns="45000" anchor="b"/>
          <a:p>
            <a:pPr>
              <a:lnSpc>
                <a:spcPct val="100000"/>
              </a:lnSpc>
            </a:pPr>
            <a:r>
              <a:rPr lang="en-US" sz="4000">
                <a:solidFill>
                  <a:srgbClr val="333333"/>
                </a:solidFill>
                <a:latin typeface="Times New Roman"/>
                <a:ea typeface="Microsoft YaHei"/>
              </a:rPr>
              <a:t>files.sh - Example of a Shell Script</a:t>
            </a:r>
            <a:endParaRPr/>
          </a:p>
        </p:txBody>
      </p:sp>
      <p:sp>
        <p:nvSpPr>
          <p:cNvPr id="149" name="CustomShape 2"/>
          <p:cNvSpPr/>
          <p:nvPr/>
        </p:nvSpPr>
        <p:spPr>
          <a:xfrm>
            <a:off x="685800" y="1905120"/>
            <a:ext cx="7772040" cy="4190760"/>
          </a:xfrm>
          <a:prstGeom prst="rect">
            <a:avLst/>
          </a:prstGeom>
          <a:noFill/>
          <a:ln w="9360">
            <a:noFill/>
          </a:ln>
        </p:spPr>
        <p:txBody>
          <a:bodyPr lIns="90000" rIns="90000" tIns="45000" bIns="45000"/>
          <a:p>
            <a:pPr>
              <a:lnSpc>
                <a:spcPct val="80000"/>
              </a:lnSpc>
            </a:pPr>
            <a:r>
              <a:rPr b="1" lang="en-US" sz="2000">
                <a:solidFill>
                  <a:srgbClr val="00264c"/>
                </a:solidFill>
                <a:latin typeface="Courier New"/>
                <a:ea typeface="Microsoft YaHei"/>
              </a:rPr>
              <a:t>#!/bin/bash</a:t>
            </a:r>
            <a:endParaRPr/>
          </a:p>
          <a:p>
            <a:pPr>
              <a:lnSpc>
                <a:spcPct val="80000"/>
              </a:lnSpc>
            </a:pPr>
            <a:r>
              <a:rPr b="1" lang="en-US" sz="2000">
                <a:solidFill>
                  <a:srgbClr val="00264c"/>
                </a:solidFill>
                <a:latin typeface="Courier New"/>
                <a:ea typeface="Microsoft YaHei"/>
              </a:rPr>
              <a:t># This print the file names in current directory </a:t>
            </a:r>
            <a:endParaRPr/>
          </a:p>
          <a:p>
            <a:pPr>
              <a:lnSpc>
                <a:spcPct val="80000"/>
              </a:lnSpc>
            </a:pPr>
            <a:r>
              <a:rPr b="1" lang="en-US" sz="2000">
                <a:solidFill>
                  <a:srgbClr val="00264c"/>
                </a:solidFill>
                <a:latin typeface="Courier New"/>
                <a:ea typeface="Microsoft YaHei"/>
              </a:rPr>
              <a:t># twice</a:t>
            </a:r>
            <a:endParaRPr/>
          </a:p>
          <a:p>
            <a:pPr>
              <a:lnSpc>
                <a:spcPct val="80000"/>
              </a:lnSpc>
            </a:pPr>
            <a:endParaRPr/>
          </a:p>
          <a:p>
            <a:pPr>
              <a:lnSpc>
                <a:spcPct val="80000"/>
              </a:lnSpc>
            </a:pPr>
            <a:r>
              <a:rPr b="1" lang="en-US" sz="2000">
                <a:solidFill>
                  <a:srgbClr val="00264c"/>
                </a:solidFill>
                <a:latin typeface="Courier New"/>
                <a:ea typeface="Microsoft YaHei"/>
              </a:rPr>
              <a:t>for file in $(ls)</a:t>
            </a:r>
            <a:endParaRPr/>
          </a:p>
          <a:p>
            <a:pPr>
              <a:lnSpc>
                <a:spcPct val="80000"/>
              </a:lnSpc>
            </a:pPr>
            <a:r>
              <a:rPr b="1" lang="en-US" sz="2000">
                <a:solidFill>
                  <a:srgbClr val="00264c"/>
                </a:solidFill>
                <a:latin typeface="Courier New"/>
                <a:ea typeface="Microsoft YaHei"/>
              </a:rPr>
              <a:t>do</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echo $file</a:t>
            </a:r>
            <a:endParaRPr/>
          </a:p>
          <a:p>
            <a:pPr>
              <a:lnSpc>
                <a:spcPct val="80000"/>
              </a:lnSpc>
            </a:pPr>
            <a:r>
              <a:rPr b="1" lang="en-US" sz="2000">
                <a:solidFill>
                  <a:srgbClr val="00264c"/>
                </a:solidFill>
                <a:latin typeface="Courier New"/>
                <a:ea typeface="Microsoft YaHei"/>
              </a:rPr>
              <a:t>done</a:t>
            </a:r>
            <a:endParaRPr/>
          </a:p>
          <a:p>
            <a:pPr>
              <a:lnSpc>
                <a:spcPct val="80000"/>
              </a:lnSpc>
            </a:pPr>
            <a:endParaRPr/>
          </a:p>
          <a:p>
            <a:pPr>
              <a:lnSpc>
                <a:spcPct val="80000"/>
              </a:lnSpc>
            </a:pPr>
            <a:r>
              <a:rPr b="1" lang="en-US" sz="2000">
                <a:solidFill>
                  <a:srgbClr val="00264c"/>
                </a:solidFill>
                <a:latin typeface="Courier New"/>
                <a:ea typeface="Microsoft YaHei"/>
              </a:rPr>
              <a:t>for file in `ls`</a:t>
            </a:r>
            <a:endParaRPr/>
          </a:p>
          <a:p>
            <a:pPr>
              <a:lnSpc>
                <a:spcPct val="80000"/>
              </a:lnSpc>
            </a:pPr>
            <a:r>
              <a:rPr b="1" lang="en-US" sz="2000">
                <a:solidFill>
                  <a:srgbClr val="00264c"/>
                </a:solidFill>
                <a:latin typeface="Courier New"/>
                <a:ea typeface="Microsoft YaHei"/>
              </a:rPr>
              <a:t>do</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echo $file</a:t>
            </a:r>
            <a:endParaRPr/>
          </a:p>
          <a:p>
            <a:pPr>
              <a:lnSpc>
                <a:spcPct val="80000"/>
              </a:lnSpc>
            </a:pPr>
            <a:r>
              <a:rPr b="1" lang="en-US" sz="2000">
                <a:solidFill>
                  <a:srgbClr val="00264c"/>
                </a:solidFill>
                <a:latin typeface="Courier New"/>
                <a:ea typeface="Microsoft YaHei"/>
              </a:rPr>
              <a:t>done</a:t>
            </a:r>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Quoting</a:t>
            </a:r>
            <a:endParaRPr/>
          </a:p>
        </p:txBody>
      </p:sp>
      <p:sp>
        <p:nvSpPr>
          <p:cNvPr id="151" name="CustomShape 2"/>
          <p:cNvSpPr/>
          <p:nvPr/>
        </p:nvSpPr>
        <p:spPr>
          <a:xfrm>
            <a:off x="685800" y="1905120"/>
            <a:ext cx="8305560" cy="4190760"/>
          </a:xfrm>
          <a:prstGeom prst="rect">
            <a:avLst/>
          </a:prstGeom>
          <a:noFill/>
          <a:ln w="9360">
            <a:noFill/>
          </a:ln>
        </p:spPr>
        <p:txBody>
          <a:bodyPr lIns="90000" rIns="90000" tIns="45000" bIns="45000"/>
          <a:p>
            <a:pPr>
              <a:lnSpc>
                <a:spcPct val="100000"/>
              </a:lnSpc>
              <a:buBlip>
                <a:blip r:embed="rId1"/>
              </a:buBlip>
            </a:pPr>
            <a:r>
              <a:rPr lang="en-US" sz="2400">
                <a:solidFill>
                  <a:srgbClr val="00264c"/>
                </a:solidFill>
                <a:latin typeface="Times New Roman"/>
                <a:ea typeface="Microsoft YaHei"/>
              </a:rPr>
              <a:t>Single quotes </a:t>
            </a:r>
            <a:endParaRPr/>
          </a:p>
          <a:p>
            <a:pPr lvl="1">
              <a:lnSpc>
                <a:spcPct val="100000"/>
              </a:lnSpc>
              <a:buBlip>
                <a:blip r:embed="rId2"/>
              </a:buBlip>
            </a:pPr>
            <a:r>
              <a:rPr lang="en-US" sz="2400">
                <a:solidFill>
                  <a:srgbClr val="00264c"/>
                </a:solidFill>
                <a:latin typeface="Times New Roman"/>
                <a:ea typeface="Microsoft YaHei"/>
              </a:rPr>
              <a:t>Preserves the literal value of a string</a:t>
            </a:r>
            <a:endParaRPr/>
          </a:p>
          <a:p>
            <a:pPr lvl="1">
              <a:lnSpc>
                <a:spcPct val="100000"/>
              </a:lnSpc>
              <a:buBlip>
                <a:blip r:embed="rId3"/>
              </a:buBlip>
            </a:pPr>
            <a:r>
              <a:rPr lang="en-US" sz="2400">
                <a:solidFill>
                  <a:srgbClr val="00264c"/>
                </a:solidFill>
                <a:latin typeface="Times New Roman"/>
                <a:ea typeface="Microsoft YaHei"/>
              </a:rPr>
              <a:t>E.g., echo ‘$PATH’  shows $PATH</a:t>
            </a:r>
            <a:endParaRPr/>
          </a:p>
          <a:p>
            <a:pPr>
              <a:lnSpc>
                <a:spcPct val="100000"/>
              </a:lnSpc>
              <a:buBlip>
                <a:blip r:embed="rId4"/>
              </a:buBlip>
            </a:pPr>
            <a:r>
              <a:rPr lang="en-US" sz="2400">
                <a:solidFill>
                  <a:srgbClr val="00264c"/>
                </a:solidFill>
                <a:latin typeface="Times New Roman"/>
                <a:ea typeface="Microsoft YaHei"/>
              </a:rPr>
              <a:t>Double quotes, preserves literal value, except</a:t>
            </a:r>
            <a:endParaRPr/>
          </a:p>
          <a:p>
            <a:pPr lvl="1">
              <a:lnSpc>
                <a:spcPct val="100000"/>
              </a:lnSpc>
              <a:buBlip>
                <a:blip r:embed="rId5"/>
              </a:buBlip>
            </a:pPr>
            <a:r>
              <a:rPr lang="en-US" sz="2400">
                <a:solidFill>
                  <a:srgbClr val="00264c"/>
                </a:solidFill>
                <a:latin typeface="Times New Roman"/>
                <a:ea typeface="Microsoft YaHei"/>
              </a:rPr>
              <a:t>$NAME is replaced with the value of the environment var (empty string if undefined)</a:t>
            </a:r>
            <a:endParaRPr/>
          </a:p>
          <a:p>
            <a:pPr lvl="2">
              <a:lnSpc>
                <a:spcPct val="100000"/>
              </a:lnSpc>
              <a:buBlip>
                <a:blip r:embed="rId6"/>
              </a:buBlip>
            </a:pPr>
            <a:r>
              <a:rPr lang="en-US" sz="2400">
                <a:solidFill>
                  <a:srgbClr val="00264c"/>
                </a:solidFill>
                <a:latin typeface="Times New Roman"/>
                <a:ea typeface="Microsoft YaHei"/>
              </a:rPr>
              <a:t>E.g., echo “$PATH ls”</a:t>
            </a:r>
            <a:endParaRPr/>
          </a:p>
          <a:p>
            <a:pPr lvl="1">
              <a:lnSpc>
                <a:spcPct val="100000"/>
              </a:lnSpc>
              <a:buBlip>
                <a:blip r:embed="rId7"/>
              </a:buBlip>
            </a:pPr>
            <a:r>
              <a:rPr lang="en-US" sz="2400">
                <a:solidFill>
                  <a:srgbClr val="00264c"/>
                </a:solidFill>
                <a:latin typeface="Times New Roman"/>
                <a:ea typeface="Microsoft YaHei"/>
              </a:rPr>
              <a:t>Command substitution:</a:t>
            </a:r>
            <a:endParaRPr/>
          </a:p>
          <a:p>
            <a:pPr lvl="2">
              <a:lnSpc>
                <a:spcPct val="100000"/>
              </a:lnSpc>
              <a:buBlip>
                <a:blip r:embed="rId8"/>
              </a:buBlip>
            </a:pPr>
            <a:r>
              <a:rPr lang="en-US" sz="2400">
                <a:solidFill>
                  <a:srgbClr val="00264c"/>
                </a:solidFill>
                <a:latin typeface="Times New Roman"/>
                <a:ea typeface="Microsoft YaHei"/>
              </a:rPr>
              <a:t>E.g., echo “$(ls)”; echo “`ls`”</a:t>
            </a:r>
            <a:endParaRPr/>
          </a:p>
          <a:p>
            <a:pPr lvl="1">
              <a:lnSpc>
                <a:spcPct val="100000"/>
              </a:lnSpc>
              <a:buBlip>
                <a:blip r:embed="rId9"/>
              </a:buBlip>
            </a:pPr>
            <a:r>
              <a:rPr lang="en-US" sz="2400">
                <a:solidFill>
                  <a:srgbClr val="00264c"/>
                </a:solidFill>
                <a:latin typeface="Times New Roman"/>
                <a:ea typeface="Microsoft YaHei"/>
              </a:rPr>
              <a:t>Escape: \$, \`, \</a:t>
            </a:r>
            <a:r>
              <a:rPr lang="en-US" sz="2400">
                <a:solidFill>
                  <a:srgbClr val="00264c"/>
                </a:solidFill>
                <a:latin typeface="Symbol"/>
                <a:ea typeface="Microsoft YaHei"/>
              </a:rPr>
              <a:t></a:t>
            </a:r>
            <a:r>
              <a:rPr lang="en-US" sz="2400">
                <a:solidFill>
                  <a:srgbClr val="00264c"/>
                </a:solidFill>
                <a:latin typeface="Times New Roman"/>
                <a:ea typeface="Microsoft YaHei"/>
              </a:rPr>
              <a:t>, \\ replaced with $, `, </a:t>
            </a:r>
            <a:r>
              <a:rPr lang="en-US" sz="2400">
                <a:solidFill>
                  <a:srgbClr val="00264c"/>
                </a:solidFill>
                <a:latin typeface="Symbol"/>
                <a:ea typeface="Microsoft YaHei"/>
              </a:rPr>
              <a:t></a:t>
            </a:r>
            <a:r>
              <a:rPr lang="en-US" sz="2400">
                <a:solidFill>
                  <a:srgbClr val="00264c"/>
                </a:solidFill>
                <a:latin typeface="Times New Roman"/>
                <a:ea typeface="Microsoft YaHei"/>
              </a:rPr>
              <a:t>, \ respectively</a:t>
            </a:r>
            <a:endParaRPr/>
          </a:p>
          <a:p>
            <a:pPr>
              <a:lnSpc>
                <a:spcPct val="100000"/>
              </a:lnSpc>
            </a:pPr>
            <a:endParaRPr/>
          </a:p>
          <a:p>
            <a:pPr>
              <a:lnSpc>
                <a:spcPct val="100000"/>
              </a:lnSpc>
            </a:pPr>
            <a:endParaRPr/>
          </a:p>
          <a:p>
            <a:pPr>
              <a:lnSpc>
                <a:spcPct val="100000"/>
              </a:lnSpc>
            </a:pPr>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Basic UNIX Commands</a:t>
            </a:r>
            <a:endParaRPr/>
          </a:p>
        </p:txBody>
      </p:sp>
      <p:sp>
        <p:nvSpPr>
          <p:cNvPr id="97"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There are many UNIX commands that can be very useful</a:t>
            </a:r>
            <a:endParaRPr/>
          </a:p>
          <a:p>
            <a:pPr>
              <a:lnSpc>
                <a:spcPct val="100000"/>
              </a:lnSpc>
              <a:buBlip>
                <a:blip r:embed="rId2"/>
              </a:buBlip>
            </a:pPr>
            <a:r>
              <a:rPr lang="en-US" sz="3200">
                <a:solidFill>
                  <a:srgbClr val="00264c"/>
                </a:solidFill>
                <a:latin typeface="Times New Roman"/>
                <a:ea typeface="Microsoft YaHei"/>
              </a:rPr>
              <a:t>They output of one can be connected to the input of the other using PIPES</a:t>
            </a:r>
            <a:endParaRPr/>
          </a:p>
          <a:p>
            <a:pPr>
              <a:lnSpc>
                <a:spcPct val="100000"/>
              </a:lnSpc>
              <a:buBlip>
                <a:blip r:embed="rId3"/>
              </a:buBlip>
            </a:pPr>
            <a:r>
              <a:rPr lang="en-US" sz="3200">
                <a:solidFill>
                  <a:srgbClr val="00264c"/>
                </a:solidFill>
                <a:latin typeface="Times New Roman"/>
                <a:ea typeface="Microsoft YaHei"/>
              </a:rPr>
              <a:t>They are part of the UNIX distribution.</a:t>
            </a:r>
            <a:endParaRPr/>
          </a:p>
          <a:p>
            <a:pPr>
              <a:lnSpc>
                <a:spcPct val="100000"/>
              </a:lnSpc>
              <a:buBlip>
                <a:blip r:embed="rId4"/>
              </a:buBlip>
            </a:pPr>
            <a:r>
              <a:rPr lang="en-US" sz="3200">
                <a:solidFill>
                  <a:srgbClr val="00264c"/>
                </a:solidFill>
                <a:latin typeface="Times New Roman"/>
                <a:ea typeface="Microsoft YaHei"/>
              </a:rPr>
              <a:t>Open source implementations exist and they are available in Linux.</a:t>
            </a:r>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List of Commands</a:t>
            </a:r>
            <a:endParaRPr/>
          </a:p>
        </p:txBody>
      </p:sp>
      <p:sp>
        <p:nvSpPr>
          <p:cNvPr id="153" name="CustomShape 2"/>
          <p:cNvSpPr/>
          <p:nvPr/>
        </p:nvSpPr>
        <p:spPr>
          <a:xfrm>
            <a:off x="304920" y="1905120"/>
            <a:ext cx="8686440" cy="4190760"/>
          </a:xfrm>
          <a:prstGeom prst="rect">
            <a:avLst/>
          </a:prstGeom>
          <a:noFill/>
          <a:ln w="9360">
            <a:noFill/>
          </a:ln>
        </p:spPr>
        <p:txBody>
          <a:bodyPr lIns="90000" rIns="90000" tIns="45000" bIns="45000"/>
          <a:p>
            <a:pPr>
              <a:lnSpc>
                <a:spcPct val="100000"/>
              </a:lnSpc>
              <a:buBlip>
                <a:blip r:embed="rId1"/>
              </a:buBlip>
            </a:pPr>
            <a:r>
              <a:rPr lang="en-US" sz="2400">
                <a:solidFill>
                  <a:srgbClr val="00264c"/>
                </a:solidFill>
                <a:latin typeface="Times New Roman"/>
                <a:ea typeface="Microsoft YaHei"/>
              </a:rPr>
              <a:t>A sequence of commands separated by ‘;’, ‘&amp;’, ‘&amp;&amp;’, ‘||’, and optionally terminated by ‘;’, ‘&amp;’, or newline</a:t>
            </a:r>
            <a:endParaRPr/>
          </a:p>
          <a:p>
            <a:pPr lvl="1">
              <a:lnSpc>
                <a:spcPct val="100000"/>
              </a:lnSpc>
              <a:buBlip>
                <a:blip r:embed="rId2"/>
              </a:buBlip>
            </a:pPr>
            <a:r>
              <a:rPr lang="en-US" sz="2000">
                <a:solidFill>
                  <a:srgbClr val="00264c"/>
                </a:solidFill>
                <a:latin typeface="Times New Roman"/>
                <a:ea typeface="Microsoft YaHei"/>
              </a:rPr>
              <a:t>&amp; </a:t>
            </a:r>
            <a:r>
              <a:rPr lang="en-US" sz="2000">
                <a:solidFill>
                  <a:srgbClr val="00264c"/>
                </a:solidFill>
                <a:latin typeface="Times New Roman"/>
                <a:ea typeface="Microsoft YaHei"/>
              </a:rPr>
              <a:t>	</a:t>
            </a:r>
            <a:r>
              <a:rPr lang="en-US" sz="2000">
                <a:solidFill>
                  <a:srgbClr val="00264c"/>
                </a:solidFill>
                <a:latin typeface="Times New Roman"/>
                <a:ea typeface="Microsoft YaHei"/>
              </a:rPr>
              <a:t>causes a command to be executed in the background, i.e., a new process is started to run it, and the shell does not wait for it to complete</a:t>
            </a:r>
            <a:endParaRPr/>
          </a:p>
          <a:p>
            <a:pPr lvl="2">
              <a:lnSpc>
                <a:spcPct val="100000"/>
              </a:lnSpc>
              <a:buBlip>
                <a:blip r:embed="rId3"/>
              </a:buBlip>
            </a:pPr>
            <a:r>
              <a:rPr lang="en-US" sz="2000">
                <a:solidFill>
                  <a:srgbClr val="00264c"/>
                </a:solidFill>
                <a:latin typeface="Times New Roman"/>
                <a:ea typeface="Microsoft YaHei"/>
              </a:rPr>
              <a:t>Command “fg” brings the background process into foreground</a:t>
            </a:r>
            <a:endParaRPr/>
          </a:p>
          <a:p>
            <a:pPr lvl="1">
              <a:lnSpc>
                <a:spcPct val="100000"/>
              </a:lnSpc>
              <a:buBlip>
                <a:blip r:embed="rId4"/>
              </a:buBlip>
            </a:pPr>
            <a:r>
              <a:rPr lang="en-US" sz="2000">
                <a:solidFill>
                  <a:srgbClr val="00264c"/>
                </a:solidFill>
                <a:latin typeface="Times New Roman"/>
                <a:ea typeface="Microsoft YaHei"/>
              </a:rPr>
              <a:t>;</a:t>
            </a:r>
            <a:r>
              <a:rPr lang="en-US" sz="2000">
                <a:solidFill>
                  <a:srgbClr val="00264c"/>
                </a:solidFill>
                <a:latin typeface="Times New Roman"/>
                <a:ea typeface="Microsoft YaHei"/>
              </a:rPr>
              <a:t>	</a:t>
            </a:r>
            <a:r>
              <a:rPr lang="en-US" sz="2000">
                <a:solidFill>
                  <a:srgbClr val="00264c"/>
                </a:solidFill>
                <a:latin typeface="Times New Roman"/>
                <a:ea typeface="Microsoft YaHei"/>
              </a:rPr>
              <a:t>	</a:t>
            </a:r>
            <a:r>
              <a:rPr lang="en-US" sz="2000">
                <a:solidFill>
                  <a:srgbClr val="00264c"/>
                </a:solidFill>
                <a:latin typeface="Times New Roman"/>
                <a:ea typeface="Microsoft YaHei"/>
              </a:rPr>
              <a:t>causes a command to be executed sequentially</a:t>
            </a:r>
            <a:endParaRPr/>
          </a:p>
          <a:p>
            <a:pPr lvl="1">
              <a:lnSpc>
                <a:spcPct val="100000"/>
              </a:lnSpc>
              <a:buBlip>
                <a:blip r:embed="rId5"/>
              </a:buBlip>
            </a:pPr>
            <a:r>
              <a:rPr lang="en-US" sz="2000">
                <a:solidFill>
                  <a:srgbClr val="00264c"/>
                </a:solidFill>
                <a:latin typeface="Times New Roman"/>
                <a:ea typeface="Microsoft YaHei"/>
              </a:rPr>
              <a:t>In command1 &amp;&amp; command2</a:t>
            </a:r>
            <a:endParaRPr/>
          </a:p>
          <a:p>
            <a:pPr lvl="2">
              <a:lnSpc>
                <a:spcPct val="100000"/>
              </a:lnSpc>
              <a:buBlip>
                <a:blip r:embed="rId6"/>
              </a:buBlip>
            </a:pPr>
            <a:r>
              <a:rPr lang="en-US" sz="2000">
                <a:solidFill>
                  <a:srgbClr val="00264c"/>
                </a:solidFill>
                <a:latin typeface="Times New Roman"/>
                <a:ea typeface="Microsoft YaHei"/>
              </a:rPr>
              <a:t>We execute command2 if and only if command1 returns an exit status of zero</a:t>
            </a:r>
            <a:endParaRPr/>
          </a:p>
          <a:p>
            <a:pPr lvl="1">
              <a:lnSpc>
                <a:spcPct val="100000"/>
              </a:lnSpc>
              <a:buBlip>
                <a:blip r:embed="rId7"/>
              </a:buBlip>
            </a:pPr>
            <a:r>
              <a:rPr lang="en-US" sz="2000">
                <a:solidFill>
                  <a:srgbClr val="00264c"/>
                </a:solidFill>
                <a:latin typeface="Times New Roman"/>
                <a:ea typeface="Microsoft YaHei"/>
              </a:rPr>
              <a:t>In command1 || command2</a:t>
            </a:r>
            <a:endParaRPr/>
          </a:p>
          <a:p>
            <a:pPr lvl="2">
              <a:lnSpc>
                <a:spcPct val="100000"/>
              </a:lnSpc>
              <a:buBlip>
                <a:blip r:embed="rId8"/>
              </a:buBlip>
            </a:pPr>
            <a:r>
              <a:rPr lang="en-US" sz="2000">
                <a:solidFill>
                  <a:srgbClr val="00264c"/>
                </a:solidFill>
                <a:latin typeface="Times New Roman"/>
                <a:ea typeface="Microsoft YaHei"/>
              </a:rPr>
              <a:t>We execute command2 if and only if command1 returns a non-zero exit status</a:t>
            </a:r>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Conditionals</a:t>
            </a:r>
            <a:endParaRPr/>
          </a:p>
        </p:txBody>
      </p:sp>
      <p:sp>
        <p:nvSpPr>
          <p:cNvPr id="155" name="CustomShape 2"/>
          <p:cNvSpPr/>
          <p:nvPr/>
        </p:nvSpPr>
        <p:spPr>
          <a:xfrm>
            <a:off x="685800" y="1905120"/>
            <a:ext cx="7772040" cy="4190760"/>
          </a:xfrm>
          <a:prstGeom prst="rect">
            <a:avLst/>
          </a:prstGeom>
          <a:noFill/>
          <a:ln w="9360">
            <a:noFill/>
          </a:ln>
        </p:spPr>
        <p:txBody>
          <a:bodyPr lIns="90000" rIns="90000" tIns="45000" bIns="45000"/>
          <a:p>
            <a:pPr>
              <a:lnSpc>
                <a:spcPct val="100000"/>
              </a:lnSpc>
            </a:pPr>
            <a:r>
              <a:rPr b="1" lang="en-US" sz="2400">
                <a:solidFill>
                  <a:srgbClr val="000000"/>
                </a:solidFill>
                <a:latin typeface="Courier New"/>
                <a:ea typeface="Microsoft YaHei"/>
              </a:rPr>
              <a:t>if </a:t>
            </a:r>
            <a:r>
              <a:rPr b="1" i="1" lang="en-US" sz="2400">
                <a:solidFill>
                  <a:srgbClr val="000000"/>
                </a:solidFill>
                <a:latin typeface="Courier New"/>
                <a:ea typeface="Microsoft YaHei"/>
              </a:rPr>
              <a:t>test-commands</a:t>
            </a:r>
            <a:r>
              <a:rPr b="1" lang="en-US" sz="2400">
                <a:solidFill>
                  <a:srgbClr val="000000"/>
                </a:solidFill>
                <a:latin typeface="Courier New"/>
                <a:ea typeface="Microsoft YaHei"/>
              </a:rPr>
              <a:t>; then </a:t>
            </a:r>
            <a:endParaRPr/>
          </a:p>
          <a:p>
            <a:pPr>
              <a:lnSpc>
                <a:spcPct val="100000"/>
              </a:lnSpc>
            </a:pPr>
            <a:r>
              <a:rPr b="1" i="1" lang="en-US" sz="2400">
                <a:solidFill>
                  <a:srgbClr val="000000"/>
                </a:solidFill>
                <a:latin typeface="Courier New"/>
                <a:ea typeface="Microsoft YaHei"/>
              </a:rPr>
              <a:t>  </a:t>
            </a:r>
            <a:r>
              <a:rPr b="1" i="1" lang="en-US" sz="2400">
                <a:solidFill>
                  <a:srgbClr val="000000"/>
                </a:solidFill>
                <a:latin typeface="Courier New"/>
                <a:ea typeface="Microsoft YaHei"/>
              </a:rPr>
              <a:t>consequent-commands</a:t>
            </a:r>
            <a:r>
              <a:rPr b="1" lang="en-US" sz="2400">
                <a:solidFill>
                  <a:srgbClr val="000000"/>
                </a:solidFill>
                <a:latin typeface="Courier New"/>
                <a:ea typeface="Microsoft YaHei"/>
              </a:rPr>
              <a:t>; </a:t>
            </a:r>
            <a:endParaRPr/>
          </a:p>
          <a:p>
            <a:pPr>
              <a:lnSpc>
                <a:spcPct val="100000"/>
              </a:lnSpc>
            </a:pPr>
            <a:r>
              <a:rPr b="1" lang="en-US" sz="2400">
                <a:solidFill>
                  <a:srgbClr val="000000"/>
                </a:solidFill>
                <a:latin typeface="Courier New"/>
                <a:ea typeface="Microsoft YaHei"/>
              </a:rPr>
              <a:t>[elif </a:t>
            </a:r>
            <a:r>
              <a:rPr b="1" i="1" lang="en-US" sz="2400">
                <a:solidFill>
                  <a:srgbClr val="000000"/>
                </a:solidFill>
                <a:latin typeface="Courier New"/>
                <a:ea typeface="Microsoft YaHei"/>
              </a:rPr>
              <a:t>more-test-commands</a:t>
            </a:r>
            <a:r>
              <a:rPr b="1" lang="en-US" sz="2400">
                <a:solidFill>
                  <a:srgbClr val="000000"/>
                </a:solidFill>
                <a:latin typeface="Courier New"/>
                <a:ea typeface="Microsoft YaHei"/>
              </a:rPr>
              <a:t>; then </a:t>
            </a:r>
            <a:endParaRPr/>
          </a:p>
          <a:p>
            <a:pPr>
              <a:lnSpc>
                <a:spcPct val="100000"/>
              </a:lnSpc>
            </a:pPr>
            <a:r>
              <a:rPr b="1" i="1" lang="en-US" sz="2400">
                <a:solidFill>
                  <a:srgbClr val="000000"/>
                </a:solidFill>
                <a:latin typeface="Courier New"/>
                <a:ea typeface="Microsoft YaHei"/>
              </a:rPr>
              <a:t>  </a:t>
            </a:r>
            <a:r>
              <a:rPr b="1" i="1" lang="en-US" sz="2400">
                <a:solidFill>
                  <a:srgbClr val="000000"/>
                </a:solidFill>
                <a:latin typeface="Courier New"/>
                <a:ea typeface="Microsoft YaHei"/>
              </a:rPr>
              <a:t>more-consequent-commands</a:t>
            </a:r>
            <a:r>
              <a:rPr b="1" lang="en-US" sz="2400">
                <a:solidFill>
                  <a:srgbClr val="000000"/>
                </a:solidFill>
                <a:latin typeface="Courier New"/>
                <a:ea typeface="Microsoft YaHei"/>
              </a:rPr>
              <a:t>;] </a:t>
            </a:r>
            <a:endParaRPr/>
          </a:p>
          <a:p>
            <a:pPr>
              <a:lnSpc>
                <a:spcPct val="100000"/>
              </a:lnSpc>
            </a:pPr>
            <a:r>
              <a:rPr b="1" lang="en-US" sz="2400">
                <a:solidFill>
                  <a:srgbClr val="000000"/>
                </a:solidFill>
                <a:latin typeface="Courier New"/>
                <a:ea typeface="Microsoft YaHei"/>
              </a:rPr>
              <a:t>[else </a:t>
            </a:r>
            <a:r>
              <a:rPr b="1" i="1" lang="en-US" sz="2400">
                <a:solidFill>
                  <a:srgbClr val="000000"/>
                </a:solidFill>
                <a:latin typeface="Courier New"/>
                <a:ea typeface="Microsoft YaHei"/>
              </a:rPr>
              <a:t>alternate-commands</a:t>
            </a:r>
            <a:r>
              <a:rPr b="1" lang="en-US" sz="2400">
                <a:solidFill>
                  <a:srgbClr val="000000"/>
                </a:solidFill>
                <a:latin typeface="Courier New"/>
                <a:ea typeface="Microsoft YaHei"/>
              </a:rPr>
              <a:t>;] </a:t>
            </a:r>
            <a:endParaRPr/>
          </a:p>
          <a:p>
            <a:pPr>
              <a:lnSpc>
                <a:spcPct val="100000"/>
              </a:lnSpc>
            </a:pPr>
            <a:r>
              <a:rPr b="1" lang="en-US" sz="2400">
                <a:solidFill>
                  <a:srgbClr val="000000"/>
                </a:solidFill>
                <a:latin typeface="Courier New"/>
                <a:ea typeface="Microsoft YaHei"/>
              </a:rPr>
              <a:t>fi</a:t>
            </a:r>
            <a:endParaRPr/>
          </a:p>
          <a:p>
            <a:pPr>
              <a:lnSpc>
                <a:spcPct val="100000"/>
              </a:lnSpc>
            </a:pPr>
            <a:r>
              <a:rPr lang="en-US" sz="2400">
                <a:solidFill>
                  <a:srgbClr val="000000"/>
                </a:solidFill>
                <a:latin typeface="Times New Roman"/>
                <a:ea typeface="Microsoft YaHei"/>
              </a:rPr>
              <a:t>The </a:t>
            </a:r>
            <a:r>
              <a:rPr i="1" lang="en-US" sz="2400">
                <a:solidFill>
                  <a:srgbClr val="000000"/>
                </a:solidFill>
                <a:latin typeface="Times New Roman"/>
                <a:ea typeface="Microsoft YaHei"/>
              </a:rPr>
              <a:t>test-commands</a:t>
            </a:r>
            <a:r>
              <a:rPr lang="en-US" sz="2400">
                <a:solidFill>
                  <a:srgbClr val="000000"/>
                </a:solidFill>
                <a:latin typeface="Times New Roman"/>
                <a:ea typeface="Microsoft YaHei"/>
              </a:rPr>
              <a:t> list is executed, and if its return status is zero, the “then” branch is executed.  (Similar to ifz)</a:t>
            </a:r>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Test Commands</a:t>
            </a:r>
            <a:endParaRPr/>
          </a:p>
        </p:txBody>
      </p:sp>
      <p:sp>
        <p:nvSpPr>
          <p:cNvPr id="157" name="CustomShape 2"/>
          <p:cNvSpPr/>
          <p:nvPr/>
        </p:nvSpPr>
        <p:spPr>
          <a:xfrm>
            <a:off x="304920" y="1752480"/>
            <a:ext cx="8534160" cy="4190760"/>
          </a:xfrm>
          <a:prstGeom prst="rect">
            <a:avLst/>
          </a:prstGeom>
          <a:noFill/>
          <a:ln w="9360">
            <a:noFill/>
          </a:ln>
        </p:spPr>
        <p:txBody>
          <a:bodyPr lIns="90000" rIns="90000" tIns="45000" bIns="45000"/>
          <a:p>
            <a:pPr>
              <a:lnSpc>
                <a:spcPct val="100000"/>
              </a:lnSpc>
            </a:pPr>
            <a:r>
              <a:rPr lang="en-US" sz="2400">
                <a:solidFill>
                  <a:srgbClr val="000000"/>
                </a:solidFill>
                <a:latin typeface="Times New Roman"/>
                <a:ea typeface="Microsoft YaHei"/>
              </a:rPr>
              <a:t>Either “test expression”, or “[</a:t>
            </a:r>
            <a:r>
              <a:rPr i="1" lang="en-US" sz="2400">
                <a:solidFill>
                  <a:srgbClr val="000000"/>
                </a:solidFill>
                <a:latin typeface="Times New Roman"/>
                <a:ea typeface="Microsoft YaHei"/>
              </a:rPr>
              <a:t>expression</a:t>
            </a:r>
            <a:r>
              <a:rPr lang="en-US" sz="2400">
                <a:solidFill>
                  <a:srgbClr val="000000"/>
                </a:solidFill>
                <a:latin typeface="Times New Roman"/>
                <a:ea typeface="Microsoft YaHei"/>
              </a:rPr>
              <a:t>]”  or “[[ </a:t>
            </a:r>
            <a:r>
              <a:rPr i="1" lang="en-US" sz="2400">
                <a:solidFill>
                  <a:srgbClr val="000000"/>
                </a:solidFill>
                <a:latin typeface="Times New Roman"/>
                <a:ea typeface="Microsoft YaHei"/>
              </a:rPr>
              <a:t>expression</a:t>
            </a:r>
            <a:r>
              <a:rPr lang="en-US" sz="2400">
                <a:solidFill>
                  <a:srgbClr val="000000"/>
                </a:solidFill>
                <a:latin typeface="Times New Roman"/>
                <a:ea typeface="Microsoft YaHei"/>
              </a:rPr>
              <a:t> ]]”</a:t>
            </a:r>
            <a:endParaRPr/>
          </a:p>
          <a:p>
            <a:pPr>
              <a:lnSpc>
                <a:spcPct val="100000"/>
              </a:lnSpc>
            </a:pPr>
            <a:r>
              <a:rPr b="1" lang="en-US" sz="2400">
                <a:solidFill>
                  <a:srgbClr val="000000"/>
                </a:solidFill>
                <a:latin typeface="Courier New"/>
                <a:ea typeface="Microsoft YaHei"/>
              </a:rPr>
              <a:t>	</a:t>
            </a:r>
            <a:r>
              <a:rPr lang="en-US" sz="2400">
                <a:solidFill>
                  <a:srgbClr val="000000"/>
                </a:solidFill>
                <a:latin typeface="Times New Roman"/>
                <a:ea typeface="Microsoft YaHei"/>
              </a:rPr>
              <a:t>Return a status of 0 or 1 depending on the evaluation of the conditional expression </a:t>
            </a:r>
            <a:r>
              <a:rPr i="1" lang="en-US" sz="2400">
                <a:solidFill>
                  <a:srgbClr val="000000"/>
                </a:solidFill>
                <a:latin typeface="Times New Roman"/>
                <a:ea typeface="Microsoft YaHei"/>
              </a:rPr>
              <a:t>expression</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There are differences between […] and [[…]]; however, we do not care.  Understanding the following examples suffices for this course:</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String comparison:   =,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[$a=a]  [$a != b]</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Integer comparison: -gt, -lt, -ge, -le, -eq, -ne,</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File check: </a:t>
            </a:r>
            <a:r>
              <a:rPr lang="en-US" sz="2400">
                <a:solidFill>
                  <a:srgbClr val="000000"/>
                </a:solidFill>
                <a:latin typeface="Times New Roman"/>
                <a:ea typeface="Microsoft YaHei"/>
              </a:rPr>
              <a:t>	</a:t>
            </a:r>
            <a:r>
              <a:rPr lang="en-US" sz="2400">
                <a:solidFill>
                  <a:srgbClr val="000000"/>
                </a:solidFill>
                <a:latin typeface="Times New Roman"/>
                <a:ea typeface="Microsoft YaHei"/>
              </a:rPr>
              <a:t>-d </a:t>
            </a:r>
            <a:r>
              <a:rPr i="1" lang="en-US" sz="2400">
                <a:solidFill>
                  <a:srgbClr val="000000"/>
                </a:solidFill>
                <a:latin typeface="Times New Roman"/>
                <a:ea typeface="Microsoft YaHei"/>
              </a:rPr>
              <a:t>file</a:t>
            </a:r>
            <a:r>
              <a:rPr lang="en-US" sz="2400">
                <a:solidFill>
                  <a:srgbClr val="000000"/>
                </a:solidFill>
                <a:latin typeface="Times New Roman"/>
                <a:ea typeface="Microsoft YaHei"/>
              </a:rPr>
              <a:t>True if </a:t>
            </a:r>
            <a:r>
              <a:rPr i="1" lang="en-US" sz="2400">
                <a:solidFill>
                  <a:srgbClr val="000000"/>
                </a:solidFill>
                <a:latin typeface="Times New Roman"/>
                <a:ea typeface="Microsoft YaHei"/>
              </a:rPr>
              <a:t>file</a:t>
            </a:r>
            <a:r>
              <a:rPr lang="en-US" sz="2400">
                <a:solidFill>
                  <a:srgbClr val="000000"/>
                </a:solidFill>
                <a:latin typeface="Times New Roman"/>
                <a:ea typeface="Microsoft YaHei"/>
              </a:rPr>
              <a:t> exists and is a directory.</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-e </a:t>
            </a:r>
            <a:r>
              <a:rPr i="1" lang="en-US" sz="2400">
                <a:solidFill>
                  <a:srgbClr val="000000"/>
                </a:solidFill>
                <a:latin typeface="Times New Roman"/>
                <a:ea typeface="Microsoft YaHei"/>
              </a:rPr>
              <a:t>file</a:t>
            </a:r>
            <a:r>
              <a:rPr lang="en-US" sz="2400">
                <a:solidFill>
                  <a:srgbClr val="000000"/>
                </a:solidFill>
                <a:latin typeface="Times New Roman"/>
                <a:ea typeface="Microsoft YaHei"/>
              </a:rPr>
              <a:t>True if </a:t>
            </a:r>
            <a:r>
              <a:rPr i="1" lang="en-US" sz="2400">
                <a:solidFill>
                  <a:srgbClr val="000000"/>
                </a:solidFill>
                <a:latin typeface="Times New Roman"/>
                <a:ea typeface="Microsoft YaHei"/>
              </a:rPr>
              <a:t>file</a:t>
            </a:r>
            <a:r>
              <a:rPr lang="en-US" sz="2400">
                <a:solidFill>
                  <a:srgbClr val="000000"/>
                </a:solidFill>
                <a:latin typeface="Times New Roman"/>
                <a:ea typeface="Microsoft YaHei"/>
              </a:rPr>
              <a:t> exists.</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	</a:t>
            </a:r>
            <a:r>
              <a:rPr lang="en-US" sz="2400">
                <a:solidFill>
                  <a:srgbClr val="000000"/>
                </a:solidFill>
                <a:latin typeface="Times New Roman"/>
                <a:ea typeface="Microsoft YaHei"/>
              </a:rPr>
              <a:t>-f </a:t>
            </a:r>
            <a:r>
              <a:rPr i="1" lang="en-US" sz="2400">
                <a:solidFill>
                  <a:srgbClr val="000000"/>
                </a:solidFill>
                <a:latin typeface="Times New Roman"/>
                <a:ea typeface="Microsoft YaHei"/>
              </a:rPr>
              <a:t>file</a:t>
            </a:r>
            <a:r>
              <a:rPr lang="en-US" sz="2400">
                <a:solidFill>
                  <a:srgbClr val="000000"/>
                </a:solidFill>
                <a:latin typeface="Times New Roman"/>
                <a:ea typeface="Microsoft YaHei"/>
              </a:rPr>
              <a:t>True if </a:t>
            </a:r>
            <a:r>
              <a:rPr i="1" lang="en-US" sz="2400">
                <a:solidFill>
                  <a:srgbClr val="000000"/>
                </a:solidFill>
                <a:latin typeface="Times New Roman"/>
                <a:ea typeface="Microsoft YaHei"/>
              </a:rPr>
              <a:t>file</a:t>
            </a:r>
            <a:r>
              <a:rPr lang="en-US" sz="2400">
                <a:solidFill>
                  <a:srgbClr val="000000"/>
                </a:solidFill>
                <a:latin typeface="Times New Roman"/>
                <a:ea typeface="Microsoft YaHei"/>
              </a:rPr>
              <a:t> exists and is a regular file.</a:t>
            </a:r>
            <a:endParaRPr/>
          </a:p>
          <a:p>
            <a:pPr>
              <a:lnSpc>
                <a:spcPct val="100000"/>
              </a:lnSpc>
            </a:pPr>
            <a:endParaRPr/>
          </a:p>
          <a:p>
            <a:pPr>
              <a:lnSpc>
                <a:spcPct val="100000"/>
              </a:lnSpc>
            </a:pPr>
            <a:r>
              <a:rPr lang="en-US" sz="2400">
                <a:solidFill>
                  <a:srgbClr val="000000"/>
                </a:solidFill>
                <a:latin typeface="Times New Roman"/>
                <a:ea typeface="Microsoft YaHei"/>
              </a:rPr>
              <a:t>	</a:t>
            </a:r>
            <a:endParaRPr/>
          </a:p>
          <a:p>
            <a:pPr>
              <a:lnSpc>
                <a:spcPct val="100000"/>
              </a:lnSpc>
            </a:pPr>
            <a:endParaRPr/>
          </a:p>
        </p:txBody>
      </p:sp>
      <p:sp>
        <p:nvSpPr>
          <p:cNvPr id="158" name="CustomShape 3"/>
          <p:cNvSpPr/>
          <p:nvPr/>
        </p:nvSpPr>
        <p:spPr>
          <a:xfrm>
            <a:off x="1143000" y="6320160"/>
            <a:ext cx="6324120" cy="456120"/>
          </a:xfrm>
          <a:prstGeom prst="rect">
            <a:avLst/>
          </a:prstGeom>
          <a:noFill/>
          <a:ln>
            <a:noFill/>
          </a:ln>
        </p:spPr>
        <p:txBody>
          <a:bodyPr lIns="90000" rIns="90000" tIns="45000" bIns="45000"/>
          <a:p>
            <a:pPr>
              <a:lnSpc>
                <a:spcPct val="100000"/>
              </a:lnSpc>
            </a:pPr>
            <a:r>
              <a:rPr lang="en-US" sz="2400">
                <a:solidFill>
                  <a:srgbClr val="000000"/>
                </a:solidFill>
                <a:latin typeface="Times New Roman"/>
                <a:ea typeface="Microsoft YaHei"/>
              </a:rPr>
              <a:t>See http://mywiki.wooledge.org/BashFAQ/031</a:t>
            </a:r>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Loop</a:t>
            </a:r>
            <a:endParaRPr/>
          </a:p>
        </p:txBody>
      </p:sp>
      <p:sp>
        <p:nvSpPr>
          <p:cNvPr id="160" name="CustomShape 2"/>
          <p:cNvSpPr/>
          <p:nvPr/>
        </p:nvSpPr>
        <p:spPr>
          <a:xfrm>
            <a:off x="380880" y="1905120"/>
            <a:ext cx="8457840" cy="4190760"/>
          </a:xfrm>
          <a:prstGeom prst="rect">
            <a:avLst/>
          </a:prstGeom>
          <a:noFill/>
          <a:ln w="9360">
            <a:noFill/>
          </a:ln>
        </p:spPr>
        <p:txBody>
          <a:bodyPr lIns="90000" rIns="90000" tIns="45000" bIns="45000"/>
          <a:p>
            <a:pPr>
              <a:lnSpc>
                <a:spcPct val="100000"/>
              </a:lnSpc>
            </a:pPr>
            <a:r>
              <a:rPr b="1" lang="en-US" sz="2400">
                <a:solidFill>
                  <a:srgbClr val="000000"/>
                </a:solidFill>
                <a:latin typeface="Courier New"/>
                <a:ea typeface="Microsoft YaHei"/>
              </a:rPr>
              <a:t>for </a:t>
            </a:r>
            <a:r>
              <a:rPr i="1" lang="en-US" sz="2400">
                <a:solidFill>
                  <a:srgbClr val="000000"/>
                </a:solidFill>
                <a:latin typeface="Courier New"/>
                <a:ea typeface="Microsoft YaHei"/>
              </a:rPr>
              <a:t>name</a:t>
            </a:r>
            <a:r>
              <a:rPr b="1" lang="en-US" sz="2400">
                <a:solidFill>
                  <a:srgbClr val="000000"/>
                </a:solidFill>
                <a:latin typeface="Courier New"/>
                <a:ea typeface="Microsoft YaHei"/>
              </a:rPr>
              <a:t> in </a:t>
            </a:r>
            <a:r>
              <a:rPr lang="en-US" sz="2400">
                <a:solidFill>
                  <a:srgbClr val="000000"/>
                </a:solidFill>
                <a:latin typeface="Courier New"/>
                <a:ea typeface="Microsoft YaHei"/>
              </a:rPr>
              <a:t>[</a:t>
            </a:r>
            <a:r>
              <a:rPr i="1" lang="en-US" sz="2400">
                <a:solidFill>
                  <a:srgbClr val="000000"/>
                </a:solidFill>
                <a:latin typeface="Courier New"/>
                <a:ea typeface="Microsoft YaHei"/>
              </a:rPr>
              <a:t>words</a:t>
            </a:r>
            <a:r>
              <a:rPr lang="en-US" sz="2400">
                <a:solidFill>
                  <a:srgbClr val="000000"/>
                </a:solidFill>
                <a:latin typeface="Courier New"/>
                <a:ea typeface="Microsoft YaHei"/>
              </a:rPr>
              <a:t> …]</a:t>
            </a:r>
            <a:r>
              <a:rPr b="1" lang="en-US" sz="2400">
                <a:solidFill>
                  <a:srgbClr val="000000"/>
                </a:solidFill>
                <a:latin typeface="Courier New"/>
                <a:ea typeface="Microsoft YaHei"/>
              </a:rPr>
              <a:t>;  </a:t>
            </a:r>
            <a:endParaRPr/>
          </a:p>
          <a:p>
            <a:pPr>
              <a:lnSpc>
                <a:spcPct val="100000"/>
              </a:lnSpc>
            </a:pPr>
            <a:r>
              <a:rPr b="1" lang="en-US" sz="2400">
                <a:solidFill>
                  <a:srgbClr val="000000"/>
                </a:solidFill>
                <a:latin typeface="Courier New"/>
                <a:ea typeface="Microsoft YaHei"/>
              </a:rPr>
              <a:t>do </a:t>
            </a:r>
            <a:r>
              <a:rPr i="1" lang="en-US" sz="2400">
                <a:solidFill>
                  <a:srgbClr val="000000"/>
                </a:solidFill>
                <a:latin typeface="Courier New"/>
                <a:ea typeface="Microsoft YaHei"/>
              </a:rPr>
              <a:t>commands; </a:t>
            </a:r>
            <a:r>
              <a:rPr b="1" lang="en-US" sz="2400">
                <a:solidFill>
                  <a:srgbClr val="000000"/>
                </a:solidFill>
                <a:latin typeface="Courier New"/>
                <a:ea typeface="Microsoft YaHei"/>
              </a:rPr>
              <a:t>done</a:t>
            </a:r>
            <a:endParaRPr/>
          </a:p>
          <a:p>
            <a:pPr>
              <a:lnSpc>
                <a:spcPct val="100000"/>
              </a:lnSpc>
            </a:pPr>
            <a:r>
              <a:rPr lang="en-US" sz="2400">
                <a:solidFill>
                  <a:srgbClr val="000000"/>
                </a:solidFill>
                <a:latin typeface="Times New Roman"/>
                <a:ea typeface="Microsoft YaHei"/>
              </a:rPr>
              <a:t>	</a:t>
            </a:r>
            <a:r>
              <a:rPr lang="en-US" sz="2400">
                <a:solidFill>
                  <a:srgbClr val="000000"/>
                </a:solidFill>
                <a:latin typeface="Times New Roman"/>
                <a:ea typeface="Microsoft YaHei"/>
              </a:rPr>
              <a:t>Expand </a:t>
            </a:r>
            <a:r>
              <a:rPr i="1" lang="en-US" sz="2400">
                <a:solidFill>
                  <a:srgbClr val="000000"/>
                </a:solidFill>
                <a:latin typeface="Times New Roman"/>
                <a:ea typeface="Microsoft YaHei"/>
              </a:rPr>
              <a:t>words</a:t>
            </a:r>
            <a:r>
              <a:rPr lang="en-US" sz="2400">
                <a:solidFill>
                  <a:srgbClr val="000000"/>
                </a:solidFill>
                <a:latin typeface="Times New Roman"/>
                <a:ea typeface="Microsoft YaHei"/>
              </a:rPr>
              <a:t>, and execute </a:t>
            </a:r>
            <a:r>
              <a:rPr i="1" lang="en-US" sz="2400">
                <a:solidFill>
                  <a:srgbClr val="000000"/>
                </a:solidFill>
                <a:latin typeface="Times New Roman"/>
                <a:ea typeface="Microsoft YaHei"/>
              </a:rPr>
              <a:t>commands</a:t>
            </a:r>
            <a:r>
              <a:rPr lang="en-US" sz="2400">
                <a:solidFill>
                  <a:srgbClr val="000000"/>
                </a:solidFill>
                <a:latin typeface="Times New Roman"/>
                <a:ea typeface="Microsoft YaHei"/>
              </a:rPr>
              <a:t> once for each member in the resultant list, with </a:t>
            </a:r>
            <a:r>
              <a:rPr i="1" lang="en-US" sz="2400">
                <a:solidFill>
                  <a:srgbClr val="000000"/>
                </a:solidFill>
                <a:latin typeface="Times New Roman"/>
                <a:ea typeface="Microsoft YaHei"/>
              </a:rPr>
              <a:t>name</a:t>
            </a:r>
            <a:r>
              <a:rPr lang="en-US" sz="2400">
                <a:solidFill>
                  <a:srgbClr val="000000"/>
                </a:solidFill>
                <a:latin typeface="Times New Roman"/>
                <a:ea typeface="Microsoft YaHei"/>
              </a:rPr>
              <a:t> bound to the current member. </a:t>
            </a:r>
            <a:endParaRPr/>
          </a:p>
          <a:p>
            <a:pPr>
              <a:lnSpc>
                <a:spcPct val="100000"/>
              </a:lnSpc>
            </a:pPr>
            <a:endParaRPr/>
          </a:p>
          <a:p>
            <a:pPr>
              <a:lnSpc>
                <a:spcPct val="100000"/>
              </a:lnSpc>
            </a:pPr>
            <a:r>
              <a:rPr b="1" lang="en-US" sz="2400">
                <a:solidFill>
                  <a:srgbClr val="000000"/>
                </a:solidFill>
                <a:latin typeface="Courier New"/>
                <a:ea typeface="Microsoft YaHei"/>
              </a:rPr>
              <a:t>while </a:t>
            </a:r>
            <a:r>
              <a:rPr i="1" lang="en-US" sz="2400">
                <a:solidFill>
                  <a:srgbClr val="000000"/>
                </a:solidFill>
                <a:latin typeface="Courier New"/>
                <a:ea typeface="Microsoft YaHei"/>
              </a:rPr>
              <a:t>test-commands</a:t>
            </a:r>
            <a:r>
              <a:rPr lang="en-US" sz="2400">
                <a:solidFill>
                  <a:srgbClr val="000000"/>
                </a:solidFill>
                <a:latin typeface="Courier New"/>
                <a:ea typeface="Microsoft YaHei"/>
              </a:rPr>
              <a:t>;</a:t>
            </a:r>
            <a:r>
              <a:rPr b="1" lang="en-US" sz="2400">
                <a:solidFill>
                  <a:srgbClr val="000000"/>
                </a:solidFill>
                <a:latin typeface="Courier New"/>
                <a:ea typeface="Microsoft YaHei"/>
              </a:rPr>
              <a:t> </a:t>
            </a:r>
            <a:endParaRPr/>
          </a:p>
          <a:p>
            <a:pPr>
              <a:lnSpc>
                <a:spcPct val="100000"/>
              </a:lnSpc>
            </a:pPr>
            <a:r>
              <a:rPr b="1" lang="en-US" sz="2400">
                <a:solidFill>
                  <a:srgbClr val="000000"/>
                </a:solidFill>
                <a:latin typeface="Courier New"/>
                <a:ea typeface="Microsoft YaHei"/>
              </a:rPr>
              <a:t>do </a:t>
            </a:r>
            <a:r>
              <a:rPr i="1" lang="en-US" sz="2400">
                <a:solidFill>
                  <a:srgbClr val="000000"/>
                </a:solidFill>
                <a:latin typeface="Courier New"/>
                <a:ea typeface="Microsoft YaHei"/>
              </a:rPr>
              <a:t>consequent-commands</a:t>
            </a:r>
            <a:r>
              <a:rPr lang="en-US" sz="2400">
                <a:solidFill>
                  <a:srgbClr val="000000"/>
                </a:solidFill>
                <a:latin typeface="Courier New"/>
                <a:ea typeface="Microsoft YaHei"/>
              </a:rPr>
              <a:t>;</a:t>
            </a:r>
            <a:r>
              <a:rPr b="1" lang="en-US" sz="2400">
                <a:solidFill>
                  <a:srgbClr val="000000"/>
                </a:solidFill>
                <a:latin typeface="Courier New"/>
                <a:ea typeface="Microsoft YaHei"/>
              </a:rPr>
              <a:t> done</a:t>
            </a:r>
            <a:endParaRPr/>
          </a:p>
          <a:p>
            <a:pPr>
              <a:lnSpc>
                <a:spcPct val="100000"/>
              </a:lnSpc>
            </a:pPr>
            <a:r>
              <a:rPr b="1" lang="en-US" sz="2400">
                <a:solidFill>
                  <a:srgbClr val="000000"/>
                </a:solidFill>
                <a:latin typeface="Courier New"/>
                <a:ea typeface="Microsoft YaHei"/>
              </a:rPr>
              <a:t>	</a:t>
            </a:r>
            <a:r>
              <a:rPr lang="en-US" sz="2400">
                <a:solidFill>
                  <a:srgbClr val="000000"/>
                </a:solidFill>
                <a:latin typeface="Times New Roman"/>
                <a:ea typeface="Microsoft YaHei"/>
              </a:rPr>
              <a:t>Execute </a:t>
            </a:r>
            <a:r>
              <a:rPr i="1" lang="en-US" sz="2400">
                <a:solidFill>
                  <a:srgbClr val="000000"/>
                </a:solidFill>
                <a:latin typeface="Times New Roman"/>
                <a:ea typeface="Microsoft YaHei"/>
              </a:rPr>
              <a:t>consequent-commands</a:t>
            </a:r>
            <a:r>
              <a:rPr lang="en-US" sz="2400">
                <a:solidFill>
                  <a:srgbClr val="000000"/>
                </a:solidFill>
                <a:latin typeface="Times New Roman"/>
                <a:ea typeface="Microsoft YaHei"/>
              </a:rPr>
              <a:t> as long as </a:t>
            </a:r>
            <a:r>
              <a:rPr i="1" lang="en-US" sz="2400">
                <a:solidFill>
                  <a:srgbClr val="000000"/>
                </a:solidFill>
                <a:latin typeface="Times New Roman"/>
                <a:ea typeface="Microsoft YaHei"/>
              </a:rPr>
              <a:t>test-commands</a:t>
            </a:r>
            <a:r>
              <a:rPr lang="en-US" sz="2400">
                <a:solidFill>
                  <a:srgbClr val="000000"/>
                </a:solidFill>
                <a:latin typeface="Times New Roman"/>
                <a:ea typeface="Microsoft YaHei"/>
              </a:rPr>
              <a:t> has an exit status of zero. The return status is the exit status of the last command executed in </a:t>
            </a:r>
            <a:r>
              <a:rPr i="1" lang="en-US" sz="2400">
                <a:solidFill>
                  <a:srgbClr val="000000"/>
                </a:solidFill>
                <a:latin typeface="Times New Roman"/>
                <a:ea typeface="Microsoft YaHei"/>
              </a:rPr>
              <a:t>consequent-commands</a:t>
            </a:r>
            <a:r>
              <a:rPr lang="en-US" sz="2400">
                <a:solidFill>
                  <a:srgbClr val="000000"/>
                </a:solidFill>
                <a:latin typeface="Times New Roman"/>
                <a:ea typeface="Microsoft YaHei"/>
              </a:rPr>
              <a:t>, or zero if none was executed.</a:t>
            </a:r>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Bash: Special Variables</a:t>
            </a:r>
            <a:endParaRPr/>
          </a:p>
        </p:txBody>
      </p:sp>
      <p:sp>
        <p:nvSpPr>
          <p:cNvPr id="162"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2800">
                <a:solidFill>
                  <a:srgbClr val="00264c"/>
                </a:solidFill>
                <a:latin typeface="Times New Roman"/>
                <a:ea typeface="Microsoft YaHei"/>
              </a:rPr>
              <a:t>Individual arguments:  $1, $2, …</a:t>
            </a:r>
            <a:endParaRPr/>
          </a:p>
          <a:p>
            <a:pPr>
              <a:lnSpc>
                <a:spcPct val="100000"/>
              </a:lnSpc>
              <a:buBlip>
                <a:blip r:embed="rId2"/>
              </a:buBlip>
            </a:pPr>
            <a:r>
              <a:rPr lang="en-US" sz="2800">
                <a:solidFill>
                  <a:srgbClr val="00264c"/>
                </a:solidFill>
                <a:latin typeface="Times New Roman"/>
                <a:ea typeface="Microsoft YaHei"/>
              </a:rPr>
              <a:t>Number of arguments: $#</a:t>
            </a:r>
            <a:endParaRPr/>
          </a:p>
          <a:p>
            <a:pPr>
              <a:lnSpc>
                <a:spcPct val="100000"/>
              </a:lnSpc>
              <a:buBlip>
                <a:blip r:embed="rId3"/>
              </a:buBlip>
            </a:pPr>
            <a:r>
              <a:rPr lang="en-US" sz="2800">
                <a:solidFill>
                  <a:srgbClr val="00264c"/>
                </a:solidFill>
                <a:latin typeface="Times New Roman"/>
                <a:ea typeface="Microsoft YaHei"/>
              </a:rPr>
              <a:t>All Arguments $@ or $*</a:t>
            </a:r>
            <a:endParaRPr/>
          </a:p>
          <a:p>
            <a:pPr>
              <a:lnSpc>
                <a:spcPct val="100000"/>
              </a:lnSpc>
              <a:buBlip>
                <a:blip r:embed="rId4"/>
              </a:buBlip>
            </a:pPr>
            <a:r>
              <a:rPr lang="en-US" sz="2800">
                <a:solidFill>
                  <a:srgbClr val="00264c"/>
                </a:solidFill>
                <a:latin typeface="Times New Roman"/>
                <a:ea typeface="Microsoft YaHei"/>
              </a:rPr>
              <a:t>Script Name: $0</a:t>
            </a:r>
            <a:endParaRPr/>
          </a:p>
          <a:p>
            <a:pPr>
              <a:lnSpc>
                <a:spcPct val="100000"/>
              </a:lnSpc>
              <a:buBlip>
                <a:blip r:embed="rId5"/>
              </a:buBlip>
            </a:pPr>
            <a:r>
              <a:rPr lang="en-US" sz="2800">
                <a:solidFill>
                  <a:srgbClr val="00264c"/>
                </a:solidFill>
                <a:latin typeface="Times New Roman"/>
                <a:ea typeface="Microsoft YaHei"/>
              </a:rPr>
              <a:t>Process ID: $$</a:t>
            </a:r>
            <a:endParaRPr/>
          </a:p>
          <a:p>
            <a:pPr lvl="1">
              <a:lnSpc>
                <a:spcPct val="100000"/>
              </a:lnSpc>
              <a:buBlip>
                <a:blip r:embed="rId6"/>
              </a:buBlip>
            </a:pPr>
            <a:r>
              <a:rPr lang="en-US" sz="2800">
                <a:solidFill>
                  <a:srgbClr val="00264c"/>
                </a:solidFill>
                <a:latin typeface="Times New Roman"/>
                <a:ea typeface="Microsoft YaHei"/>
              </a:rPr>
              <a:t>Process id of the shell</a:t>
            </a:r>
            <a:endParaRPr/>
          </a:p>
          <a:p>
            <a:pPr>
              <a:lnSpc>
                <a:spcPct val="100000"/>
              </a:lnSpc>
              <a:buBlip>
                <a:blip r:embed="rId7"/>
              </a:buBlip>
            </a:pPr>
            <a:r>
              <a:rPr lang="en-US" sz="2800">
                <a:solidFill>
                  <a:srgbClr val="00264c"/>
                </a:solidFill>
                <a:latin typeface="Times New Roman"/>
                <a:ea typeface="Microsoft YaHei"/>
              </a:rPr>
              <a:t>Exit Code: $?</a:t>
            </a:r>
            <a:endParaRPr/>
          </a:p>
          <a:p>
            <a:pPr lvl="1">
              <a:lnSpc>
                <a:spcPct val="100000"/>
              </a:lnSpc>
              <a:buBlip>
                <a:blip r:embed="rId8"/>
              </a:buBlip>
            </a:pPr>
            <a:r>
              <a:rPr lang="en-US" sz="2800">
                <a:solidFill>
                  <a:srgbClr val="00264c"/>
                </a:solidFill>
                <a:latin typeface="Times New Roman"/>
                <a:ea typeface="Microsoft YaHei"/>
              </a:rPr>
              <a:t>Exit code of the last command executed</a:t>
            </a:r>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hello-loop.sh – Another example</a:t>
            </a:r>
            <a:endParaRPr/>
          </a:p>
        </p:txBody>
      </p:sp>
      <p:sp>
        <p:nvSpPr>
          <p:cNvPr id="164" name="CustomShape 2"/>
          <p:cNvSpPr/>
          <p:nvPr/>
        </p:nvSpPr>
        <p:spPr>
          <a:xfrm>
            <a:off x="685800" y="1905120"/>
            <a:ext cx="7772040" cy="4190760"/>
          </a:xfrm>
          <a:prstGeom prst="rect">
            <a:avLst/>
          </a:prstGeom>
          <a:noFill/>
          <a:ln w="9360">
            <a:noFill/>
          </a:ln>
        </p:spPr>
        <p:txBody>
          <a:bodyPr lIns="90000" rIns="90000" tIns="45000" bIns="45000"/>
          <a:p>
            <a:pPr>
              <a:lnSpc>
                <a:spcPct val="80000"/>
              </a:lnSpc>
            </a:pPr>
            <a:r>
              <a:rPr b="1" lang="en-US">
                <a:solidFill>
                  <a:srgbClr val="00264c"/>
                </a:solidFill>
                <a:latin typeface="Courier New"/>
                <a:ea typeface="Microsoft YaHei"/>
              </a:rPr>
              <a:t>#!/bin/bash</a:t>
            </a:r>
            <a:endParaRPr/>
          </a:p>
          <a:p>
            <a:pPr>
              <a:lnSpc>
                <a:spcPct val="80000"/>
              </a:lnSpc>
            </a:pPr>
            <a:r>
              <a:rPr b="1" lang="en-US">
                <a:solidFill>
                  <a:srgbClr val="00264c"/>
                </a:solidFill>
                <a:latin typeface="Courier New"/>
                <a:ea typeface="Microsoft YaHei"/>
              </a:rPr>
              <a:t>#</a:t>
            </a:r>
            <a:endParaRPr/>
          </a:p>
          <a:p>
            <a:pPr>
              <a:lnSpc>
                <a:spcPct val="80000"/>
              </a:lnSpc>
            </a:pPr>
            <a:r>
              <a:rPr b="1" lang="en-US">
                <a:solidFill>
                  <a:srgbClr val="00264c"/>
                </a:solidFill>
                <a:latin typeface="Courier New"/>
                <a:ea typeface="Microsoft YaHei"/>
              </a:rPr>
              <a:t># This shell script prints hello to all the friends you</a:t>
            </a:r>
            <a:endParaRPr/>
          </a:p>
          <a:p>
            <a:pPr>
              <a:lnSpc>
                <a:spcPct val="80000"/>
              </a:lnSpc>
            </a:pPr>
            <a:r>
              <a:rPr b="1" lang="en-US">
                <a:solidFill>
                  <a:srgbClr val="00264c"/>
                </a:solidFill>
                <a:latin typeface="Courier New"/>
                <a:ea typeface="Microsoft YaHei"/>
              </a:rPr>
              <a:t># pass as parameter</a:t>
            </a:r>
            <a:endParaRPr/>
          </a:p>
          <a:p>
            <a:pPr>
              <a:lnSpc>
                <a:spcPct val="80000"/>
              </a:lnSpc>
            </a:pPr>
            <a:endParaRPr/>
          </a:p>
          <a:p>
            <a:pPr>
              <a:lnSpc>
                <a:spcPct val="80000"/>
              </a:lnSpc>
            </a:pPr>
            <a:r>
              <a:rPr b="1" lang="en-US">
                <a:solidFill>
                  <a:srgbClr val="00264c"/>
                </a:solidFill>
                <a:latin typeface="Courier New"/>
                <a:ea typeface="Microsoft YaHei"/>
              </a:rPr>
              <a:t>if [ $# -lt 1 ] </a:t>
            </a:r>
            <a:endParaRPr/>
          </a:p>
          <a:p>
            <a:pPr>
              <a:lnSpc>
                <a:spcPct val="80000"/>
              </a:lnSpc>
            </a:pPr>
            <a:r>
              <a:rPr b="1" lang="en-US">
                <a:solidFill>
                  <a:srgbClr val="00264c"/>
                </a:solidFill>
                <a:latin typeface="Courier New"/>
                <a:ea typeface="Microsoft YaHei"/>
              </a:rPr>
              <a:t>then</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echo</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echo "$0 needs at least one argument"</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echo "  Eg."</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echo "     $0 Mickey Donald Daisy"</a:t>
            </a:r>
            <a:endParaRPr/>
          </a:p>
          <a:p>
            <a:pPr>
              <a:lnSpc>
                <a:spcPct val="80000"/>
              </a:lnSpc>
            </a:pPr>
            <a:r>
              <a:rPr b="1" lang="en-US">
                <a:solidFill>
                  <a:srgbClr val="00264c"/>
                </a:solidFill>
                <a:latin typeface="Courier New"/>
                <a:ea typeface="Microsoft YaHei"/>
              </a:rPr>
              <a:t>fi</a:t>
            </a:r>
            <a:endParaRPr/>
          </a:p>
          <a:p>
            <a:pPr>
              <a:lnSpc>
                <a:spcPct val="80000"/>
              </a:lnSpc>
            </a:pPr>
            <a:endParaRPr/>
          </a:p>
          <a:p>
            <a:pPr>
              <a:lnSpc>
                <a:spcPct val="80000"/>
              </a:lnSpc>
            </a:pPr>
            <a:r>
              <a:rPr b="1" lang="en-US">
                <a:solidFill>
                  <a:srgbClr val="00264c"/>
                </a:solidFill>
                <a:latin typeface="Courier New"/>
                <a:ea typeface="Microsoft YaHei"/>
              </a:rPr>
              <a:t>for friend in $* </a:t>
            </a:r>
            <a:endParaRPr/>
          </a:p>
          <a:p>
            <a:pPr>
              <a:lnSpc>
                <a:spcPct val="80000"/>
              </a:lnSpc>
            </a:pPr>
            <a:r>
              <a:rPr b="1" lang="en-US">
                <a:solidFill>
                  <a:srgbClr val="00264c"/>
                </a:solidFill>
                <a:latin typeface="Courier New"/>
                <a:ea typeface="Microsoft YaHei"/>
              </a:rPr>
              <a:t>do</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echo "Hello $friend"</a:t>
            </a:r>
            <a:endParaRPr/>
          </a:p>
          <a:p>
            <a:pPr>
              <a:lnSpc>
                <a:spcPct val="80000"/>
              </a:lnSpc>
            </a:pPr>
            <a:r>
              <a:rPr b="1" lang="en-US">
                <a:solidFill>
                  <a:srgbClr val="00264c"/>
                </a:solidFill>
                <a:latin typeface="Courier New"/>
                <a:ea typeface="Microsoft YaHei"/>
              </a:rPr>
              <a:t>done</a:t>
            </a:r>
            <a:endParaRPr/>
          </a:p>
          <a:p>
            <a:pPr>
              <a:lnSpc>
                <a:spcPct val="80000"/>
              </a:lnSpc>
            </a:pPr>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mail-hello.sh - Send e-mail</a:t>
            </a:r>
            <a:endParaRPr/>
          </a:p>
        </p:txBody>
      </p:sp>
      <p:sp>
        <p:nvSpPr>
          <p:cNvPr id="166" name="CustomShape 2"/>
          <p:cNvSpPr/>
          <p:nvPr/>
        </p:nvSpPr>
        <p:spPr>
          <a:xfrm>
            <a:off x="685800" y="1905120"/>
            <a:ext cx="7772040" cy="4190760"/>
          </a:xfrm>
          <a:prstGeom prst="rect">
            <a:avLst/>
          </a:prstGeom>
          <a:noFill/>
          <a:ln w="9360">
            <a:noFill/>
          </a:ln>
        </p:spPr>
        <p:txBody>
          <a:bodyPr lIns="90000" rIns="90000" tIns="45000" bIns="45000"/>
          <a:p>
            <a:pPr>
              <a:lnSpc>
                <a:spcPct val="80000"/>
              </a:lnSpc>
            </a:pPr>
            <a:r>
              <a:rPr b="1" lang="en-US">
                <a:solidFill>
                  <a:srgbClr val="00264c"/>
                </a:solidFill>
                <a:latin typeface="Courier New"/>
                <a:ea typeface="Microsoft YaHei"/>
              </a:rPr>
              <a:t>#!/bin/sh</a:t>
            </a:r>
            <a:endParaRPr/>
          </a:p>
          <a:p>
            <a:pPr>
              <a:lnSpc>
                <a:spcPct val="80000"/>
              </a:lnSpc>
            </a:pPr>
            <a:r>
              <a:rPr b="1" lang="en-US">
                <a:solidFill>
                  <a:srgbClr val="00264c"/>
                </a:solidFill>
                <a:latin typeface="Courier New"/>
                <a:ea typeface="Microsoft YaHei"/>
              </a:rPr>
              <a:t>#</a:t>
            </a:r>
            <a:endParaRPr/>
          </a:p>
          <a:p>
            <a:pPr>
              <a:lnSpc>
                <a:spcPct val="80000"/>
              </a:lnSpc>
            </a:pPr>
            <a:r>
              <a:rPr b="1" lang="en-US">
                <a:solidFill>
                  <a:srgbClr val="00264c"/>
                </a:solidFill>
                <a:latin typeface="Courier New"/>
                <a:ea typeface="Microsoft YaHei"/>
              </a:rPr>
              <a:t># This script builds a simple message and mails it to</a:t>
            </a:r>
            <a:endParaRPr/>
          </a:p>
          <a:p>
            <a:pPr>
              <a:lnSpc>
                <a:spcPct val="80000"/>
              </a:lnSpc>
            </a:pPr>
            <a:r>
              <a:rPr b="1" lang="en-US">
                <a:solidFill>
                  <a:srgbClr val="00264c"/>
                </a:solidFill>
                <a:latin typeface="Courier New"/>
                <a:ea typeface="Microsoft YaHei"/>
              </a:rPr>
              <a:t># yourself</a:t>
            </a:r>
            <a:endParaRPr/>
          </a:p>
          <a:p>
            <a:pPr>
              <a:lnSpc>
                <a:spcPct val="80000"/>
              </a:lnSpc>
            </a:pPr>
            <a:r>
              <a:rPr b="1" lang="en-US">
                <a:solidFill>
                  <a:srgbClr val="00264c"/>
                </a:solidFill>
                <a:latin typeface="Courier New"/>
                <a:ea typeface="Microsoft YaHei"/>
              </a:rPr>
              <a:t>#</a:t>
            </a:r>
            <a:endParaRPr/>
          </a:p>
          <a:p>
            <a:pPr>
              <a:lnSpc>
                <a:spcPct val="80000"/>
              </a:lnSpc>
            </a:pPr>
            <a:r>
              <a:rPr b="1" lang="en-US">
                <a:solidFill>
                  <a:srgbClr val="00264c"/>
                </a:solidFill>
                <a:latin typeface="Courier New"/>
                <a:ea typeface="Microsoft YaHei"/>
              </a:rPr>
              <a:t>echo "Hello $USER!!" &gt; tmp-message</a:t>
            </a:r>
            <a:endParaRPr/>
          </a:p>
          <a:p>
            <a:pPr>
              <a:lnSpc>
                <a:spcPct val="80000"/>
              </a:lnSpc>
            </a:pPr>
            <a:r>
              <a:rPr b="1" lang="en-US">
                <a:solidFill>
                  <a:srgbClr val="00264c"/>
                </a:solidFill>
                <a:latin typeface="Courier New"/>
                <a:ea typeface="Microsoft YaHei"/>
              </a:rPr>
              <a:t>echo &gt;&gt; tmp-message</a:t>
            </a:r>
            <a:endParaRPr/>
          </a:p>
          <a:p>
            <a:pPr>
              <a:lnSpc>
                <a:spcPct val="80000"/>
              </a:lnSpc>
            </a:pPr>
            <a:r>
              <a:rPr b="1" lang="en-US">
                <a:solidFill>
                  <a:srgbClr val="00264c"/>
                </a:solidFill>
                <a:latin typeface="Courier New"/>
                <a:ea typeface="Microsoft YaHei"/>
              </a:rPr>
              <a:t>echo "Today is" `date`  &gt;&gt; tmp-message</a:t>
            </a:r>
            <a:endParaRPr/>
          </a:p>
          <a:p>
            <a:pPr>
              <a:lnSpc>
                <a:spcPct val="80000"/>
              </a:lnSpc>
            </a:pPr>
            <a:r>
              <a:rPr b="1" lang="en-US">
                <a:solidFill>
                  <a:srgbClr val="00264c"/>
                </a:solidFill>
                <a:latin typeface="Courier New"/>
                <a:ea typeface="Microsoft YaHei"/>
              </a:rPr>
              <a:t>echo &gt;&gt; tmp-message</a:t>
            </a:r>
            <a:endParaRPr/>
          </a:p>
          <a:p>
            <a:pPr>
              <a:lnSpc>
                <a:spcPct val="80000"/>
              </a:lnSpc>
            </a:pPr>
            <a:r>
              <a:rPr b="1" lang="en-US">
                <a:solidFill>
                  <a:srgbClr val="00264c"/>
                </a:solidFill>
                <a:latin typeface="Courier New"/>
                <a:ea typeface="Microsoft YaHei"/>
              </a:rPr>
              <a:t>echo "Sincerely," &gt;&gt; tmp-message</a:t>
            </a:r>
            <a:endParaRPr/>
          </a:p>
          <a:p>
            <a:pPr>
              <a:lnSpc>
                <a:spcPct val="80000"/>
              </a:lnSpc>
            </a:pPr>
            <a:r>
              <a:rPr b="1" lang="en-US">
                <a:solidFill>
                  <a:srgbClr val="00264c"/>
                </a:solidFill>
                <a:latin typeface="Courier New"/>
                <a:ea typeface="Microsoft YaHei"/>
              </a:rPr>
              <a:t>echo "     Myself" &gt;&gt; tmp-message</a:t>
            </a:r>
            <a:endParaRPr/>
          </a:p>
          <a:p>
            <a:pPr>
              <a:lnSpc>
                <a:spcPct val="80000"/>
              </a:lnSpc>
            </a:pPr>
            <a:r>
              <a:rPr b="1" lang="en-US">
                <a:solidFill>
                  <a:srgbClr val="00264c"/>
                </a:solidFill>
                <a:latin typeface="Courier New"/>
                <a:ea typeface="Microsoft YaHei"/>
              </a:rPr>
              <a:t>/usr/bin/mailx -s "mail-hello" $USER &lt; tmp-message</a:t>
            </a:r>
            <a:endParaRPr/>
          </a:p>
          <a:p>
            <a:pPr>
              <a:lnSpc>
                <a:spcPct val="80000"/>
              </a:lnSpc>
            </a:pPr>
            <a:r>
              <a:rPr b="1" lang="en-US">
                <a:solidFill>
                  <a:srgbClr val="00264c"/>
                </a:solidFill>
                <a:latin typeface="Courier New"/>
                <a:ea typeface="Microsoft YaHei"/>
              </a:rPr>
              <a:t>echo "Message sent."</a:t>
            </a:r>
            <a:endParaRPr/>
          </a:p>
          <a:p>
            <a:pPr>
              <a:lnSpc>
                <a:spcPct val="80000"/>
              </a:lnSpc>
            </a:pPr>
            <a:endParaRPr/>
          </a:p>
          <a:p>
            <a:pPr>
              <a:lnSpc>
                <a:spcPct val="80000"/>
              </a:lnSpc>
            </a:pPr>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000">
                <a:solidFill>
                  <a:srgbClr val="333333"/>
                </a:solidFill>
                <a:latin typeface="Times New Roman"/>
                <a:ea typeface="Microsoft YaHei"/>
              </a:rPr>
              <a:t>count-files.sh - Script to Count Files</a:t>
            </a:r>
            <a:endParaRPr/>
          </a:p>
        </p:txBody>
      </p:sp>
      <p:sp>
        <p:nvSpPr>
          <p:cNvPr id="168" name="CustomShape 2"/>
          <p:cNvSpPr/>
          <p:nvPr/>
        </p:nvSpPr>
        <p:spPr>
          <a:xfrm>
            <a:off x="685800" y="1905120"/>
            <a:ext cx="7772040" cy="4208040"/>
          </a:xfrm>
          <a:prstGeom prst="rect">
            <a:avLst/>
          </a:prstGeom>
          <a:noFill/>
          <a:ln w="9360">
            <a:noFill/>
          </a:ln>
        </p:spPr>
        <p:txBody>
          <a:bodyPr lIns="90000" rIns="90000" tIns="45000" bIns="45000"/>
          <a:p>
            <a:pPr>
              <a:lnSpc>
                <a:spcPct val="80000"/>
              </a:lnSpc>
            </a:pPr>
            <a:r>
              <a:rPr b="1" lang="en-US">
                <a:solidFill>
                  <a:srgbClr val="00264c"/>
                </a:solidFill>
                <a:latin typeface="Courier New"/>
                <a:ea typeface="Microsoft YaHei"/>
              </a:rPr>
              <a:t>#!/bin/bash</a:t>
            </a:r>
            <a:endParaRPr/>
          </a:p>
          <a:p>
            <a:pPr>
              <a:lnSpc>
                <a:spcPct val="80000"/>
              </a:lnSpc>
            </a:pPr>
            <a:r>
              <a:rPr b="1" lang="en-US">
                <a:solidFill>
                  <a:srgbClr val="00264c"/>
                </a:solidFill>
                <a:latin typeface="Courier New"/>
                <a:ea typeface="Microsoft YaHei"/>
              </a:rPr>
              <a:t>#</a:t>
            </a:r>
            <a:endParaRPr/>
          </a:p>
          <a:p>
            <a:pPr>
              <a:lnSpc>
                <a:spcPct val="80000"/>
              </a:lnSpc>
            </a:pPr>
            <a:r>
              <a:rPr b="1" lang="en-US">
                <a:solidFill>
                  <a:srgbClr val="00264c"/>
                </a:solidFill>
                <a:latin typeface="Courier New"/>
                <a:ea typeface="Microsoft YaHei"/>
              </a:rPr>
              <a:t># Counts how many files are in the directories passed</a:t>
            </a:r>
            <a:endParaRPr/>
          </a:p>
          <a:p>
            <a:pPr>
              <a:lnSpc>
                <a:spcPct val="80000"/>
              </a:lnSpc>
            </a:pPr>
            <a:r>
              <a:rPr b="1" lang="en-US">
                <a:solidFill>
                  <a:srgbClr val="00264c"/>
                </a:solidFill>
                <a:latin typeface="Courier New"/>
                <a:ea typeface="Microsoft YaHei"/>
              </a:rPr>
              <a:t># as parameter. If not directories are passed it uses</a:t>
            </a:r>
            <a:endParaRPr/>
          </a:p>
          <a:p>
            <a:pPr>
              <a:lnSpc>
                <a:spcPct val="80000"/>
              </a:lnSpc>
            </a:pPr>
            <a:r>
              <a:rPr b="1" lang="en-US">
                <a:solidFill>
                  <a:srgbClr val="00264c"/>
                </a:solidFill>
                <a:latin typeface="Courier New"/>
                <a:ea typeface="Microsoft YaHei"/>
              </a:rPr>
              <a:t># the current directory.</a:t>
            </a:r>
            <a:endParaRPr/>
          </a:p>
          <a:p>
            <a:pPr>
              <a:lnSpc>
                <a:spcPct val="80000"/>
              </a:lnSpc>
            </a:pPr>
            <a:endParaRPr/>
          </a:p>
          <a:p>
            <a:pPr>
              <a:lnSpc>
                <a:spcPct val="80000"/>
              </a:lnSpc>
            </a:pPr>
            <a:r>
              <a:rPr b="1" lang="en-US">
                <a:solidFill>
                  <a:srgbClr val="00264c"/>
                </a:solidFill>
                <a:latin typeface="Courier New"/>
                <a:ea typeface="Microsoft YaHei"/>
              </a:rPr>
              <a:t># If no arguments use only current directory</a:t>
            </a:r>
            <a:endParaRPr/>
          </a:p>
          <a:p>
            <a:pPr>
              <a:lnSpc>
                <a:spcPct val="80000"/>
              </a:lnSpc>
            </a:pPr>
            <a:r>
              <a:rPr b="1" lang="en-US">
                <a:solidFill>
                  <a:srgbClr val="00264c"/>
                </a:solidFill>
                <a:latin typeface="Courier New"/>
                <a:ea typeface="Microsoft YaHei"/>
              </a:rPr>
              <a:t>if [ $# -lt 1 ]</a:t>
            </a:r>
            <a:endParaRPr/>
          </a:p>
          <a:p>
            <a:pPr>
              <a:lnSpc>
                <a:spcPct val="80000"/>
              </a:lnSpc>
            </a:pPr>
            <a:r>
              <a:rPr b="1" lang="en-US">
                <a:solidFill>
                  <a:srgbClr val="00264c"/>
                </a:solidFill>
                <a:latin typeface="Courier New"/>
                <a:ea typeface="Microsoft YaHei"/>
              </a:rPr>
              <a:t>then</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dirs=.</a:t>
            </a:r>
            <a:endParaRPr/>
          </a:p>
          <a:p>
            <a:pPr>
              <a:lnSpc>
                <a:spcPct val="80000"/>
              </a:lnSpc>
            </a:pPr>
            <a:r>
              <a:rPr b="1" lang="en-US">
                <a:solidFill>
                  <a:srgbClr val="00264c"/>
                </a:solidFill>
                <a:latin typeface="Courier New"/>
                <a:ea typeface="Microsoft YaHei"/>
              </a:rPr>
              <a:t>else</a:t>
            </a:r>
            <a:endParaRPr/>
          </a:p>
          <a:p>
            <a:pPr>
              <a:lnSpc>
                <a:spcPct val="80000"/>
              </a:lnSpc>
            </a:pPr>
            <a:r>
              <a:rPr b="1" lang="en-US">
                <a:solidFill>
                  <a:srgbClr val="00264c"/>
                </a:solidFill>
                <a:latin typeface="Courier New"/>
                <a:ea typeface="Microsoft YaHei"/>
              </a:rPr>
              <a:t>  </a:t>
            </a:r>
            <a:r>
              <a:rPr b="1" lang="en-US">
                <a:solidFill>
                  <a:srgbClr val="00264c"/>
                </a:solidFill>
                <a:latin typeface="Courier New"/>
                <a:ea typeface="Microsoft YaHei"/>
              </a:rPr>
              <a:t>dirs=$*</a:t>
            </a:r>
            <a:endParaRPr/>
          </a:p>
          <a:p>
            <a:pPr>
              <a:lnSpc>
                <a:spcPct val="80000"/>
              </a:lnSpc>
            </a:pPr>
            <a:r>
              <a:rPr b="1" lang="en-US">
                <a:solidFill>
                  <a:srgbClr val="00264c"/>
                </a:solidFill>
                <a:latin typeface="Courier New"/>
                <a:ea typeface="Microsoft YaHei"/>
              </a:rPr>
              <a:t>fi</a:t>
            </a:r>
            <a:endParaRPr/>
          </a:p>
          <a:p>
            <a:pPr>
              <a:lnSpc>
                <a:spcPct val="80000"/>
              </a:lnSpc>
            </a:pPr>
            <a:endParaRPr/>
          </a:p>
          <a:p>
            <a:pPr>
              <a:lnSpc>
                <a:spcPct val="80000"/>
              </a:lnSpc>
            </a:pPr>
            <a:r>
              <a:rPr b="1" lang="en-US">
                <a:solidFill>
                  <a:srgbClr val="00264c"/>
                </a:solidFill>
                <a:latin typeface="Courier New"/>
                <a:ea typeface="Microsoft YaHei"/>
              </a:rPr>
              <a:t>#Initialize file counter to 0</a:t>
            </a:r>
            <a:endParaRPr/>
          </a:p>
          <a:p>
            <a:pPr>
              <a:lnSpc>
                <a:spcPct val="80000"/>
              </a:lnSpc>
            </a:pPr>
            <a:r>
              <a:rPr b="1" lang="en-US">
                <a:solidFill>
                  <a:srgbClr val="00264c"/>
                </a:solidFill>
                <a:latin typeface="Courier New"/>
                <a:ea typeface="Microsoft YaHei"/>
              </a:rPr>
              <a:t>count=0</a:t>
            </a:r>
            <a:endParaRPr/>
          </a:p>
          <a:p>
            <a:pPr>
              <a:lnSpc>
                <a:spcPct val="80000"/>
              </a:lnSpc>
            </a:pPr>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Script to count files (cont.)</a:t>
            </a:r>
            <a:endParaRPr/>
          </a:p>
        </p:txBody>
      </p:sp>
      <p:sp>
        <p:nvSpPr>
          <p:cNvPr id="170" name="CustomShape 2"/>
          <p:cNvSpPr/>
          <p:nvPr/>
        </p:nvSpPr>
        <p:spPr>
          <a:xfrm>
            <a:off x="685800" y="1905120"/>
            <a:ext cx="7772040" cy="4327200"/>
          </a:xfrm>
          <a:prstGeom prst="rect">
            <a:avLst/>
          </a:prstGeom>
          <a:noFill/>
          <a:ln w="9360">
            <a:noFill/>
          </a:ln>
        </p:spPr>
        <p:txBody>
          <a:bodyPr lIns="90000" rIns="90000" tIns="45000" bIns="45000"/>
          <a:p>
            <a:pPr>
              <a:lnSpc>
                <a:spcPct val="80000"/>
              </a:lnSpc>
            </a:pPr>
            <a:r>
              <a:rPr b="1" lang="en-US" sz="2000">
                <a:solidFill>
                  <a:srgbClr val="00264c"/>
                </a:solidFill>
                <a:latin typeface="Courier New"/>
                <a:ea typeface="Microsoft YaHei"/>
              </a:rPr>
              <a:t># for all the directories passed as argument</a:t>
            </a:r>
            <a:endParaRPr/>
          </a:p>
          <a:p>
            <a:pPr>
              <a:lnSpc>
                <a:spcPct val="80000"/>
              </a:lnSpc>
            </a:pPr>
            <a:r>
              <a:rPr b="1" lang="en-US" sz="2000">
                <a:solidFill>
                  <a:srgbClr val="00264c"/>
                </a:solidFill>
                <a:latin typeface="Courier New"/>
                <a:ea typeface="Microsoft YaHei"/>
              </a:rPr>
              <a:t>for dir in $dirs</a:t>
            </a:r>
            <a:endParaRPr/>
          </a:p>
          <a:p>
            <a:pPr>
              <a:lnSpc>
                <a:spcPct val="80000"/>
              </a:lnSpc>
            </a:pPr>
            <a:r>
              <a:rPr b="1" lang="en-US" sz="2000">
                <a:solidFill>
                  <a:srgbClr val="00264c"/>
                </a:solidFill>
                <a:latin typeface="Courier New"/>
                <a:ea typeface="Microsoft YaHei"/>
              </a:rPr>
              <a:t>do</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echo $dir:</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for file in $dir/*</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do</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	</a:t>
            </a:r>
            <a:r>
              <a:rPr b="1" lang="en-US" sz="2000">
                <a:solidFill>
                  <a:srgbClr val="00264c"/>
                </a:solidFill>
                <a:latin typeface="Courier New"/>
                <a:ea typeface="Microsoft YaHei"/>
              </a:rPr>
              <a:t>   </a:t>
            </a:r>
            <a:r>
              <a:rPr b="1" lang="en-US" sz="2000">
                <a:solidFill>
                  <a:srgbClr val="00264c"/>
                </a:solidFill>
                <a:latin typeface="Courier New"/>
                <a:ea typeface="Microsoft YaHei"/>
              </a:rPr>
              <a:t>echo "$count: $file"</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count=`expr $count + 1`</a:t>
            </a:r>
            <a:endParaRPr/>
          </a:p>
          <a:p>
            <a:pPr>
              <a:lnSpc>
                <a:spcPct val="80000"/>
              </a:lnSpc>
            </a:pPr>
            <a:r>
              <a:rPr b="1" lang="en-US" sz="2000">
                <a:solidFill>
                  <a:srgbClr val="00264c"/>
                </a:solidFill>
                <a:latin typeface="Courier New"/>
                <a:ea typeface="Microsoft YaHei"/>
              </a:rPr>
              <a:t>  </a:t>
            </a:r>
            <a:r>
              <a:rPr b="1" lang="en-US" sz="2000">
                <a:solidFill>
                  <a:srgbClr val="00264c"/>
                </a:solidFill>
                <a:latin typeface="Courier New"/>
                <a:ea typeface="Microsoft YaHei"/>
              </a:rPr>
              <a:t>done</a:t>
            </a:r>
            <a:endParaRPr/>
          </a:p>
          <a:p>
            <a:pPr>
              <a:lnSpc>
                <a:spcPct val="80000"/>
              </a:lnSpc>
            </a:pPr>
            <a:r>
              <a:rPr b="1" lang="en-US" sz="2000">
                <a:solidFill>
                  <a:srgbClr val="00264c"/>
                </a:solidFill>
                <a:latin typeface="Courier New"/>
                <a:ea typeface="Microsoft YaHei"/>
              </a:rPr>
              <a:t>done</a:t>
            </a:r>
            <a:endParaRPr/>
          </a:p>
          <a:p>
            <a:pPr>
              <a:lnSpc>
                <a:spcPct val="80000"/>
              </a:lnSpc>
            </a:pPr>
            <a:endParaRPr/>
          </a:p>
          <a:p>
            <a:pPr>
              <a:lnSpc>
                <a:spcPct val="80000"/>
              </a:lnSpc>
            </a:pPr>
            <a:r>
              <a:rPr b="1" lang="en-US" sz="2000">
                <a:solidFill>
                  <a:srgbClr val="00264c"/>
                </a:solidFill>
                <a:latin typeface="Courier New"/>
                <a:ea typeface="Microsoft YaHei"/>
              </a:rPr>
              <a:t>echo "$count files found"</a:t>
            </a:r>
            <a:endParaRPr/>
          </a:p>
          <a:p>
            <a:pPr>
              <a:lnSpc>
                <a:spcPct val="80000"/>
              </a:lnSpc>
            </a:pPr>
            <a:endParaRPr/>
          </a:p>
          <a:p>
            <a:pPr>
              <a:lnSpc>
                <a:spcPct val="80000"/>
              </a:lnSpc>
            </a:pPr>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Review</a:t>
            </a:r>
            <a:endParaRPr/>
          </a:p>
        </p:txBody>
      </p:sp>
      <p:sp>
        <p:nvSpPr>
          <p:cNvPr id="172"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Know what the following commands do</a:t>
            </a:r>
            <a:endParaRPr/>
          </a:p>
          <a:p>
            <a:pPr lvl="1">
              <a:lnSpc>
                <a:spcPct val="100000"/>
              </a:lnSpc>
              <a:buBlip>
                <a:blip r:embed="rId2"/>
              </a:buBlip>
            </a:pPr>
            <a:r>
              <a:rPr lang="en-US" sz="3200">
                <a:solidFill>
                  <a:srgbClr val="00264c"/>
                </a:solidFill>
                <a:latin typeface="Times New Roman"/>
                <a:ea typeface="Microsoft YaHei"/>
              </a:rPr>
              <a:t>ls, cp, mv, rm, mkdir, rmdir, cat, more, less, man, grep, which, whereis</a:t>
            </a:r>
            <a:endParaRPr/>
          </a:p>
          <a:p>
            <a:pPr>
              <a:lnSpc>
                <a:spcPct val="100000"/>
              </a:lnSpc>
            </a:pPr>
            <a:endParaRPr/>
          </a:p>
          <a:p>
            <a:pPr>
              <a:lnSpc>
                <a:spcPct val="100000"/>
              </a:lnSpc>
              <a:buBlip>
                <a:blip r:embed="rId3"/>
              </a:buBlip>
            </a:pPr>
            <a:r>
              <a:rPr lang="en-US" sz="3200">
                <a:solidFill>
                  <a:srgbClr val="00264c"/>
                </a:solidFill>
                <a:latin typeface="Times New Roman"/>
                <a:ea typeface="Microsoft YaHei"/>
              </a:rPr>
              <a:t>Given a shell script, can tell what it does.</a:t>
            </a:r>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ls – list files and directories</a:t>
            </a:r>
            <a:endParaRPr/>
          </a:p>
        </p:txBody>
      </p:sp>
      <p:sp>
        <p:nvSpPr>
          <p:cNvPr id="99"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ls &lt;options&gt; file list</a:t>
            </a:r>
            <a:endParaRPr/>
          </a:p>
          <a:p>
            <a:pPr>
              <a:lnSpc>
                <a:spcPct val="100000"/>
              </a:lnSpc>
              <a:buBlip>
                <a:blip r:embed="rId2"/>
              </a:buBlip>
            </a:pPr>
            <a:r>
              <a:rPr lang="en-US" sz="3200">
                <a:solidFill>
                  <a:srgbClr val="00264c"/>
                </a:solidFill>
                <a:latin typeface="Times New Roman"/>
                <a:ea typeface="Microsoft YaHei"/>
              </a:rPr>
              <a:t>Examples</a:t>
            </a:r>
            <a:endParaRPr/>
          </a:p>
          <a:p>
            <a:pPr>
              <a:lnSpc>
                <a:spcPct val="100000"/>
              </a:lnSpc>
            </a:pPr>
            <a:r>
              <a:rPr lang="en-US" sz="3200">
                <a:solidFill>
                  <a:srgbClr val="00264c"/>
                </a:solidFill>
                <a:latin typeface="Times New Roman"/>
                <a:ea typeface="Microsoft YaHei"/>
              </a:rPr>
              <a:t>	</a:t>
            </a:r>
            <a:r>
              <a:rPr lang="en-US" sz="3200">
                <a:solidFill>
                  <a:srgbClr val="00264c"/>
                </a:solidFill>
                <a:latin typeface="Times New Roman"/>
                <a:ea typeface="Microsoft YaHei"/>
              </a:rPr>
              <a:t>ls –al    </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 Lists all files including hidden files (files that start with “.”) and timestamps.</a:t>
            </a:r>
            <a:endParaRPr/>
          </a:p>
          <a:p>
            <a:pPr>
              <a:lnSpc>
                <a:spcPct val="100000"/>
              </a:lnSpc>
            </a:pPr>
            <a:r>
              <a:rPr lang="en-US" sz="2800">
                <a:solidFill>
                  <a:srgbClr val="00264c"/>
                </a:solidFill>
                <a:latin typeface="Times New Roman"/>
                <a:ea typeface="Microsoft YaHei"/>
              </a:rPr>
              <a:t>ls –R dir</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 Lists recursively all directories and subdirectories in dir.</a:t>
            </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cp – Copy files</a:t>
            </a:r>
            <a:endParaRPr/>
          </a:p>
        </p:txBody>
      </p:sp>
      <p:sp>
        <p:nvSpPr>
          <p:cNvPr id="101" name="CustomShape 2"/>
          <p:cNvSpPr/>
          <p:nvPr/>
        </p:nvSpPr>
        <p:spPr>
          <a:xfrm>
            <a:off x="685800" y="1905120"/>
            <a:ext cx="7772040" cy="4190760"/>
          </a:xfrm>
          <a:prstGeom prst="rect">
            <a:avLst/>
          </a:prstGeom>
          <a:noFill/>
          <a:ln w="9360">
            <a:noFill/>
          </a:ln>
        </p:spPr>
        <p:txBody>
          <a:bodyPr lIns="90000" rIns="90000" tIns="45000" bIns="45000"/>
          <a:p>
            <a:pPr>
              <a:lnSpc>
                <a:spcPct val="90000"/>
              </a:lnSpc>
              <a:buBlip>
                <a:blip r:embed="rId1"/>
              </a:buBlip>
            </a:pPr>
            <a:r>
              <a:rPr lang="en-US" sz="2800">
                <a:solidFill>
                  <a:srgbClr val="00264c"/>
                </a:solidFill>
                <a:latin typeface="Times New Roman"/>
                <a:ea typeface="Microsoft YaHei"/>
              </a:rPr>
              <a:t>cp file1 file2</a:t>
            </a:r>
            <a:endParaRPr/>
          </a:p>
          <a:p>
            <a:pPr>
              <a:lnSpc>
                <a:spcPct val="90000"/>
              </a:lnSpc>
              <a:buBlip>
                <a:blip r:embed="rId2"/>
              </a:buBlip>
            </a:pPr>
            <a:r>
              <a:rPr lang="en-US" sz="2800">
                <a:solidFill>
                  <a:srgbClr val="00264c"/>
                </a:solidFill>
                <a:latin typeface="Times New Roman"/>
                <a:ea typeface="Microsoft YaHei"/>
              </a:rPr>
              <a:t>cp &lt;options&gt; file1 file2 … destdir</a:t>
            </a:r>
            <a:endParaRPr/>
          </a:p>
          <a:p>
            <a:pPr>
              <a:lnSpc>
                <a:spcPct val="9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Copies one or more files to a destination.</a:t>
            </a:r>
            <a:endParaRPr/>
          </a:p>
          <a:p>
            <a:pPr>
              <a:lnSpc>
                <a:spcPct val="90000"/>
              </a:lnSpc>
              <a:buBlip>
                <a:blip r:embed="rId3"/>
              </a:buBlip>
            </a:pPr>
            <a:r>
              <a:rPr lang="en-US" sz="2800">
                <a:solidFill>
                  <a:srgbClr val="00264c"/>
                </a:solidFill>
                <a:latin typeface="Times New Roman"/>
                <a:ea typeface="Microsoft YaHei"/>
              </a:rPr>
              <a:t>Examples:</a:t>
            </a:r>
            <a:endParaRPr/>
          </a:p>
          <a:p>
            <a:pPr>
              <a:lnSpc>
                <a:spcPct val="90000"/>
              </a:lnSpc>
            </a:pPr>
            <a:r>
              <a:rPr lang="en-US" sz="2400">
                <a:solidFill>
                  <a:srgbClr val="00264c"/>
                </a:solidFill>
                <a:latin typeface="Times New Roman"/>
                <a:ea typeface="Microsoft YaHei"/>
              </a:rPr>
              <a:t>cp a.txt dir1</a:t>
            </a: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Copies file a.txt into dir1</a:t>
            </a:r>
            <a:endParaRPr/>
          </a:p>
          <a:p>
            <a:pPr>
              <a:lnSpc>
                <a:spcPct val="90000"/>
              </a:lnSpc>
            </a:pPr>
            <a:r>
              <a:rPr lang="en-US" sz="2400">
                <a:solidFill>
                  <a:srgbClr val="00264c"/>
                </a:solidFill>
                <a:latin typeface="Times New Roman"/>
                <a:ea typeface="Microsoft YaHei"/>
              </a:rPr>
              <a:t>cp a.txt b.txt</a:t>
            </a: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Create a copy of a.txt called b.txt</a:t>
            </a:r>
            <a:endParaRPr/>
          </a:p>
          <a:p>
            <a:pPr>
              <a:lnSpc>
                <a:spcPct val="90000"/>
              </a:lnSpc>
            </a:pPr>
            <a:r>
              <a:rPr lang="en-US" sz="2400">
                <a:solidFill>
                  <a:srgbClr val="00264c"/>
                </a:solidFill>
                <a:latin typeface="Times New Roman"/>
                <a:ea typeface="Microsoft YaHei"/>
              </a:rPr>
              <a:t>cp –R dir1 dir2</a:t>
            </a:r>
            <a:endParaRPr/>
          </a:p>
          <a:p>
            <a:pPr>
              <a:lnSpc>
                <a:spcPct val="9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Copy recursively directories and subdirectories of dir1 into dir2.</a:t>
            </a: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mv – Move a file</a:t>
            </a:r>
            <a:endParaRPr/>
          </a:p>
        </p:txBody>
      </p:sp>
      <p:sp>
        <p:nvSpPr>
          <p:cNvPr id="103"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mv file1 destdir</a:t>
            </a:r>
            <a:endParaRPr/>
          </a:p>
          <a:p>
            <a:pPr>
              <a:lnSpc>
                <a:spcPct val="100000"/>
              </a:lnSpc>
            </a:pPr>
            <a:r>
              <a:rPr lang="en-US" sz="3200">
                <a:solidFill>
                  <a:srgbClr val="00264c"/>
                </a:solidFill>
                <a:latin typeface="Times New Roman"/>
                <a:ea typeface="Microsoft YaHei"/>
              </a:rPr>
              <a:t>	</a:t>
            </a:r>
            <a:r>
              <a:rPr lang="en-US" sz="3200">
                <a:solidFill>
                  <a:srgbClr val="00264c"/>
                </a:solidFill>
                <a:latin typeface="Times New Roman"/>
                <a:ea typeface="Microsoft YaHei"/>
              </a:rPr>
              <a:t>Moves file1 to destdir</a:t>
            </a:r>
            <a:endParaRPr/>
          </a:p>
          <a:p>
            <a:pPr>
              <a:lnSpc>
                <a:spcPct val="100000"/>
              </a:lnSpc>
              <a:buBlip>
                <a:blip r:embed="rId2"/>
              </a:buBlip>
            </a:pPr>
            <a:r>
              <a:rPr lang="en-US" sz="3200">
                <a:solidFill>
                  <a:srgbClr val="00264c"/>
                </a:solidFill>
                <a:latin typeface="Times New Roman"/>
                <a:ea typeface="Microsoft YaHei"/>
              </a:rPr>
              <a:t>Examples:</a:t>
            </a:r>
            <a:endParaRPr/>
          </a:p>
          <a:p>
            <a:pPr>
              <a:lnSpc>
                <a:spcPct val="100000"/>
              </a:lnSpc>
            </a:pPr>
            <a:r>
              <a:rPr lang="en-US" sz="2800">
                <a:solidFill>
                  <a:srgbClr val="00264c"/>
                </a:solidFill>
                <a:latin typeface="Times New Roman"/>
                <a:ea typeface="Microsoft YaHei"/>
              </a:rPr>
              <a:t>mv a.txt dir1</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Move file a.txt into directory dir1</a:t>
            </a:r>
            <a:endParaRPr/>
          </a:p>
          <a:p>
            <a:pPr>
              <a:lnSpc>
                <a:spcPct val="100000"/>
              </a:lnSpc>
            </a:pPr>
            <a:r>
              <a:rPr lang="en-US" sz="2800">
                <a:solidFill>
                  <a:srgbClr val="00264c"/>
                </a:solidFill>
                <a:latin typeface="Times New Roman"/>
                <a:ea typeface="Microsoft YaHei"/>
              </a:rPr>
              <a:t>mv a.txt b.txt</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Rename file a.txt into b.txt</a:t>
            </a: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rm – Remove a file</a:t>
            </a:r>
            <a:endParaRPr/>
          </a:p>
        </p:txBody>
      </p:sp>
      <p:sp>
        <p:nvSpPr>
          <p:cNvPr id="105"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2800">
                <a:solidFill>
                  <a:srgbClr val="00264c"/>
                </a:solidFill>
                <a:latin typeface="Times New Roman"/>
                <a:ea typeface="Microsoft YaHei"/>
              </a:rPr>
              <a:t>rm &lt;options&gt; file1 file2 …</a:t>
            </a:r>
            <a:endParaRPr/>
          </a:p>
          <a:p>
            <a:pPr>
              <a:lnSpc>
                <a:spcPct val="100000"/>
              </a:lnSpc>
            </a:pPr>
            <a:r>
              <a:rPr lang="en-US" sz="2400">
                <a:solidFill>
                  <a:srgbClr val="00264c"/>
                </a:solidFill>
                <a:latin typeface="Times New Roman"/>
                <a:ea typeface="Microsoft YaHei"/>
              </a:rPr>
              <a:t>Removes a list of files</a:t>
            </a:r>
            <a:endParaRPr/>
          </a:p>
          <a:p>
            <a:pPr>
              <a:lnSpc>
                <a:spcPct val="100000"/>
              </a:lnSpc>
              <a:buBlip>
                <a:blip r:embed="rId2"/>
              </a:buBlip>
            </a:pPr>
            <a:r>
              <a:rPr lang="en-US" sz="2800">
                <a:solidFill>
                  <a:srgbClr val="00264c"/>
                </a:solidFill>
                <a:latin typeface="Times New Roman"/>
                <a:ea typeface="Microsoft YaHei"/>
              </a:rPr>
              <a:t>Examples:</a:t>
            </a:r>
            <a:endParaRPr/>
          </a:p>
          <a:p>
            <a:pPr>
              <a:lnSpc>
                <a:spcPct val="100000"/>
              </a:lnSpc>
            </a:pPr>
            <a:r>
              <a:rPr lang="en-US" sz="2400">
                <a:solidFill>
                  <a:srgbClr val="00264c"/>
                </a:solidFill>
                <a:latin typeface="Times New Roman"/>
                <a:ea typeface="Microsoft YaHei"/>
              </a:rPr>
              <a:t>rm a.txt b.txt</a:t>
            </a:r>
            <a:endParaRPr/>
          </a:p>
          <a:p>
            <a:pPr>
              <a:lnSpc>
                <a:spcPct val="10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Remove files a.txt and b.txt</a:t>
            </a:r>
            <a:endParaRPr/>
          </a:p>
          <a:p>
            <a:pPr>
              <a:lnSpc>
                <a:spcPct val="100000"/>
              </a:lnSpc>
            </a:pPr>
            <a:r>
              <a:rPr lang="en-US" sz="2400">
                <a:solidFill>
                  <a:srgbClr val="00264c"/>
                </a:solidFill>
                <a:latin typeface="Times New Roman"/>
                <a:ea typeface="Microsoft YaHei"/>
              </a:rPr>
              <a:t>rm –f a.txt</a:t>
            </a:r>
            <a:endParaRPr/>
          </a:p>
          <a:p>
            <a:pPr>
              <a:lnSpc>
                <a:spcPct val="10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Remove a.txt. Do not print error message if fails.</a:t>
            </a:r>
            <a:endParaRPr/>
          </a:p>
          <a:p>
            <a:pPr>
              <a:lnSpc>
                <a:spcPct val="100000"/>
              </a:lnSpc>
            </a:pPr>
            <a:r>
              <a:rPr lang="en-US" sz="2400">
                <a:solidFill>
                  <a:srgbClr val="00264c"/>
                </a:solidFill>
                <a:latin typeface="Times New Roman"/>
                <a:ea typeface="Microsoft YaHei"/>
              </a:rPr>
              <a:t>rm –R dir1</a:t>
            </a:r>
            <a:endParaRPr/>
          </a:p>
          <a:p>
            <a:pPr>
              <a:lnSpc>
                <a:spcPct val="100000"/>
              </a:lnSpc>
            </a:pPr>
            <a:r>
              <a:rPr lang="en-US" sz="2400">
                <a:solidFill>
                  <a:srgbClr val="00264c"/>
                </a:solidFill>
                <a:latin typeface="Times New Roman"/>
                <a:ea typeface="Microsoft YaHei"/>
              </a:rPr>
              <a:t>	</a:t>
            </a:r>
            <a:r>
              <a:rPr lang="en-US" sz="2400">
                <a:solidFill>
                  <a:srgbClr val="00264c"/>
                </a:solidFill>
                <a:latin typeface="Times New Roman"/>
                <a:ea typeface="Microsoft YaHei"/>
              </a:rPr>
              <a:t>Remove dir1 and all its contents.</a:t>
            </a:r>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mkdir – Make a directory</a:t>
            </a:r>
            <a:endParaRPr/>
          </a:p>
        </p:txBody>
      </p:sp>
      <p:sp>
        <p:nvSpPr>
          <p:cNvPr id="107" name="CustomShape 2"/>
          <p:cNvSpPr/>
          <p:nvPr/>
        </p:nvSpPr>
        <p:spPr>
          <a:xfrm>
            <a:off x="685800" y="1905120"/>
            <a:ext cx="77720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mkdir &lt;options&gt; dir1 …</a:t>
            </a:r>
            <a:endParaRPr/>
          </a:p>
          <a:p>
            <a:pPr>
              <a:lnSpc>
                <a:spcPct val="100000"/>
              </a:lnSpc>
              <a:buBlip>
                <a:blip r:embed="rId2"/>
              </a:buBlip>
            </a:pPr>
            <a:r>
              <a:rPr lang="en-US" sz="3200">
                <a:solidFill>
                  <a:srgbClr val="00264c"/>
                </a:solidFill>
                <a:latin typeface="Times New Roman"/>
                <a:ea typeface="Microsoft YaHei"/>
              </a:rPr>
              <a:t>Examples</a:t>
            </a:r>
            <a:endParaRPr/>
          </a:p>
          <a:p>
            <a:pPr>
              <a:lnSpc>
                <a:spcPct val="100000"/>
              </a:lnSpc>
            </a:pPr>
            <a:r>
              <a:rPr lang="en-US" sz="2800">
                <a:solidFill>
                  <a:srgbClr val="00264c"/>
                </a:solidFill>
                <a:latin typeface="Times New Roman"/>
                <a:ea typeface="Microsoft YaHei"/>
              </a:rPr>
              <a:t>mkdir dir1</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	</a:t>
            </a:r>
            <a:r>
              <a:rPr lang="en-US" sz="2800">
                <a:solidFill>
                  <a:srgbClr val="00264c"/>
                </a:solidFill>
                <a:latin typeface="Times New Roman"/>
                <a:ea typeface="Microsoft YaHei"/>
              </a:rPr>
              <a:t>Create directory dir1</a:t>
            </a:r>
            <a:endParaRPr/>
          </a:p>
          <a:p>
            <a:pPr>
              <a:lnSpc>
                <a:spcPct val="100000"/>
              </a:lnSpc>
            </a:pPr>
            <a:r>
              <a:rPr lang="en-US" sz="2800">
                <a:solidFill>
                  <a:srgbClr val="00264c"/>
                </a:solidFill>
                <a:latin typeface="Times New Roman"/>
                <a:ea typeface="Microsoft YaHei"/>
              </a:rPr>
              <a:t>mkdir –p dir1/dir2/dir3</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Make parent directory an subdirectories if it they do not exist.</a:t>
            </a: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066680" y="304920"/>
            <a:ext cx="7772040" cy="1142640"/>
          </a:xfrm>
          <a:prstGeom prst="rect">
            <a:avLst/>
          </a:prstGeom>
          <a:noFill/>
          <a:ln w="9360">
            <a:noFill/>
          </a:ln>
        </p:spPr>
        <p:txBody>
          <a:bodyPr lIns="90000" rIns="90000" tIns="45000" bIns="45000" anchor="b"/>
          <a:p>
            <a:pPr>
              <a:lnSpc>
                <a:spcPct val="100000"/>
              </a:lnSpc>
            </a:pPr>
            <a:r>
              <a:rPr lang="en-US" sz="4400">
                <a:solidFill>
                  <a:srgbClr val="333333"/>
                </a:solidFill>
                <a:latin typeface="Times New Roman"/>
                <a:ea typeface="Microsoft YaHei"/>
              </a:rPr>
              <a:t>rmdir – Remove a directory</a:t>
            </a:r>
            <a:endParaRPr/>
          </a:p>
        </p:txBody>
      </p:sp>
      <p:sp>
        <p:nvSpPr>
          <p:cNvPr id="109" name="CustomShape 2"/>
          <p:cNvSpPr/>
          <p:nvPr/>
        </p:nvSpPr>
        <p:spPr>
          <a:xfrm>
            <a:off x="457200" y="1905120"/>
            <a:ext cx="8686440" cy="4190760"/>
          </a:xfrm>
          <a:prstGeom prst="rect">
            <a:avLst/>
          </a:prstGeom>
          <a:noFill/>
          <a:ln w="9360">
            <a:noFill/>
          </a:ln>
        </p:spPr>
        <p:txBody>
          <a:bodyPr lIns="90000" rIns="90000" tIns="45000" bIns="45000"/>
          <a:p>
            <a:pPr>
              <a:lnSpc>
                <a:spcPct val="100000"/>
              </a:lnSpc>
              <a:buBlip>
                <a:blip r:embed="rId1"/>
              </a:buBlip>
            </a:pPr>
            <a:r>
              <a:rPr lang="en-US" sz="3200">
                <a:solidFill>
                  <a:srgbClr val="00264c"/>
                </a:solidFill>
                <a:latin typeface="Times New Roman"/>
                <a:ea typeface="Microsoft YaHei"/>
              </a:rPr>
              <a:t>rmdir &lt;options&gt; dir1 …</a:t>
            </a:r>
            <a:endParaRPr/>
          </a:p>
          <a:p>
            <a:pPr>
              <a:lnSpc>
                <a:spcPct val="100000"/>
              </a:lnSpc>
              <a:buBlip>
                <a:blip r:embed="rId2"/>
              </a:buBlip>
            </a:pPr>
            <a:r>
              <a:rPr lang="en-US" sz="3200">
                <a:solidFill>
                  <a:srgbClr val="00264c"/>
                </a:solidFill>
                <a:latin typeface="Times New Roman"/>
                <a:ea typeface="Microsoft YaHei"/>
              </a:rPr>
              <a:t>Examples</a:t>
            </a:r>
            <a:endParaRPr/>
          </a:p>
          <a:p>
            <a:pPr>
              <a:lnSpc>
                <a:spcPct val="100000"/>
              </a:lnSpc>
            </a:pPr>
            <a:r>
              <a:rPr lang="en-US" sz="2800">
                <a:solidFill>
                  <a:srgbClr val="00264c"/>
                </a:solidFill>
                <a:latin typeface="Times New Roman"/>
                <a:ea typeface="Microsoft YaHei"/>
              </a:rPr>
              <a:t>rmdir dir1</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	</a:t>
            </a:r>
            <a:r>
              <a:rPr lang="en-US" sz="2800">
                <a:solidFill>
                  <a:srgbClr val="00264c"/>
                </a:solidFill>
                <a:latin typeface="Times New Roman"/>
                <a:ea typeface="Microsoft YaHei"/>
              </a:rPr>
              <a:t>Delete directory dir1 if it is empty</a:t>
            </a:r>
            <a:endParaRPr/>
          </a:p>
          <a:p>
            <a:pPr>
              <a:lnSpc>
                <a:spcPct val="100000"/>
              </a:lnSpc>
            </a:pPr>
            <a:r>
              <a:rPr lang="en-US" sz="2800">
                <a:solidFill>
                  <a:srgbClr val="00264c"/>
                </a:solidFill>
                <a:latin typeface="Times New Roman"/>
                <a:ea typeface="Microsoft YaHei"/>
              </a:rPr>
              <a:t>rmdir –rf dir1</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Delete dir1 and its contents,</a:t>
            </a:r>
            <a:r>
              <a:rPr lang="en-US" sz="2800">
                <a:solidFill>
                  <a:srgbClr val="ff0000"/>
                </a:solidFill>
                <a:latin typeface="Times New Roman"/>
                <a:ea typeface="Microsoft YaHei"/>
              </a:rPr>
              <a:t> be careful when using it</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-r means resursive</a:t>
            </a:r>
            <a:endParaRPr/>
          </a:p>
          <a:p>
            <a:pPr>
              <a:lnSpc>
                <a:spcPct val="100000"/>
              </a:lnSpc>
            </a:pPr>
            <a:r>
              <a:rPr lang="en-US" sz="2800">
                <a:solidFill>
                  <a:srgbClr val="00264c"/>
                </a:solidFill>
                <a:latin typeface="Times New Roman"/>
                <a:ea typeface="Microsoft YaHei"/>
              </a:rPr>
              <a:t>  </a:t>
            </a:r>
            <a:r>
              <a:rPr lang="en-US" sz="2800">
                <a:solidFill>
                  <a:srgbClr val="00264c"/>
                </a:solidFill>
                <a:latin typeface="Times New Roman"/>
                <a:ea typeface="Microsoft YaHei"/>
              </a:rPr>
              <a:t>-f mean forces the delete (even when nonempty).</a:t>
            </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