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1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76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91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28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6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7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8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4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1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0C51-CED6-D249-8B88-1CAF6EA2F21F}" type="datetimeFigureOut">
              <a:rPr kumimoji="1" lang="zh-CN" altLang="en-US" smtClean="0"/>
              <a:t>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9337-99F0-C548-8CCB-083B364DD6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82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CS 352 </a:t>
            </a:r>
            <a:r>
              <a:rPr lang="en-US" dirty="0" err="1" smtClean="0"/>
              <a:t>Yacc</a:t>
            </a:r>
            <a:r>
              <a:rPr lang="en-US" dirty="0" smtClean="0"/>
              <a:t>/Bison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Yacc</a:t>
            </a:r>
            <a:r>
              <a:rPr kumimoji="1" lang="en-US" altLang="zh-CN" dirty="0" smtClean="0"/>
              <a:t>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Yacc</a:t>
            </a:r>
            <a:r>
              <a:rPr kumimoji="1" lang="en-US" altLang="zh-CN" dirty="0" smtClean="0"/>
              <a:t> is a syntax analyzer that process input “Token” stream and parse it get the source code’s syntactic structure (or it leads to confliction reported if the code got grammar mistakes).</a:t>
            </a:r>
          </a:p>
          <a:p>
            <a:r>
              <a:rPr kumimoji="1" lang="en-US" altLang="zh-CN" dirty="0" smtClean="0"/>
              <a:t>The GNU version of </a:t>
            </a:r>
            <a:r>
              <a:rPr kumimoji="1" lang="en-US" altLang="zh-CN" dirty="0" err="1" smtClean="0"/>
              <a:t>Yacc</a:t>
            </a:r>
            <a:r>
              <a:rPr kumimoji="1" lang="en-US" altLang="zh-CN" dirty="0" smtClean="0"/>
              <a:t> is called Bison.</a:t>
            </a:r>
          </a:p>
          <a:p>
            <a:r>
              <a:rPr kumimoji="1" lang="en-US" altLang="zh-CN" dirty="0" smtClean="0"/>
              <a:t>Theoretically, it is a bottom up LALR parser.</a:t>
            </a:r>
          </a:p>
          <a:p>
            <a:r>
              <a:rPr kumimoji="1" lang="en-US" altLang="zh-CN" dirty="0" smtClean="0"/>
              <a:t>Usually work together with </a:t>
            </a:r>
            <a:r>
              <a:rPr kumimoji="1" lang="en-US" altLang="zh-CN" dirty="0" err="1" smtClean="0"/>
              <a:t>Lex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 form a powerful front end.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7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Illustration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2222156" cy="4525963"/>
          </a:xfrm>
        </p:spPr>
        <p:txBody>
          <a:bodyPr/>
          <a:lstStyle/>
          <a:p>
            <a:r>
              <a:rPr kumimoji="1" lang="en-US" altLang="zh-CN" dirty="0" smtClean="0"/>
              <a:t>Code:	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smtClean="0"/>
              <a:t>b + 1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1" y="2935223"/>
            <a:ext cx="72459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Tokens:	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ID PLUS NUM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4321768"/>
            <a:ext cx="8487941" cy="218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/>
              <a:t>Grammer</a:t>
            </a:r>
            <a:r>
              <a:rPr kumimoji="1" lang="en-US" altLang="zh-CN" dirty="0" smtClean="0"/>
              <a:t> (just example, not practical):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E -&gt; E PLUS NUM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E -&gt; ID</a:t>
            </a:r>
          </a:p>
        </p:txBody>
      </p:sp>
    </p:spTree>
    <p:extLst>
      <p:ext uri="{BB962C8B-B14F-4D97-AF65-F5344CB8AC3E}">
        <p14:creationId xmlns:p14="http://schemas.microsoft.com/office/powerpoint/2010/main" val="10173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Working with </a:t>
            </a:r>
            <a:r>
              <a:rPr kumimoji="1" lang="en-US" altLang="zh-CN" dirty="0" err="1" smtClean="0"/>
              <a:t>Yacc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Lex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Yacc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Howto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http://ds9a.nl/</a:t>
            </a:r>
            <a:r>
              <a:rPr kumimoji="1" lang="en-US" altLang="zh-CN" dirty="0" err="1" smtClean="0"/>
              <a:t>lex-yacc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cvs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lex-yacc-howto.html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/>
          </a:p>
          <a:p>
            <a:r>
              <a:rPr kumimoji="1" lang="en-US" altLang="zh-CN" dirty="0" smtClean="0"/>
              <a:t>Search online, many others!</a:t>
            </a:r>
          </a:p>
          <a:p>
            <a:r>
              <a:rPr kumimoji="1" lang="en-US" altLang="zh-CN" dirty="0" smtClean="0"/>
              <a:t>Search Stack Overflow when you got specific problems!</a:t>
            </a:r>
          </a:p>
        </p:txBody>
      </p:sp>
    </p:spTree>
    <p:extLst>
      <p:ext uri="{BB962C8B-B14F-4D97-AF65-F5344CB8AC3E}">
        <p14:creationId xmlns:p14="http://schemas.microsoft.com/office/powerpoint/2010/main" val="14048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Compile and run the example </a:t>
            </a:r>
            <a:r>
              <a:rPr kumimoji="1" lang="en-US" altLang="zh-CN" dirty="0" err="1" smtClean="0"/>
              <a:t>yacc&amp;lex</a:t>
            </a:r>
            <a:r>
              <a:rPr kumimoji="1" lang="en-US" altLang="zh-CN" dirty="0" smtClean="0"/>
              <a:t> program on piazza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Write your own test input files to see what will happen with different inputs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56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Suggested Exercises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Can you also output the token stream as for visualization?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 smtClean="0"/>
              <a:t>example grammar is too toy to parse real expressions. How can you modify it to be practical?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What if we are not only dealing with expressions? Consider assignment statement.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35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197</Words>
  <Application>Microsoft Macintosh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Yacc overview</vt:lpstr>
      <vt:lpstr>Illustration</vt:lpstr>
      <vt:lpstr>Working with Yacc</vt:lpstr>
      <vt:lpstr>Example Code</vt:lpstr>
      <vt:lpstr>Suggested Exercises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Zhang</dc:creator>
  <cp:lastModifiedBy>Ning Zhang</cp:lastModifiedBy>
  <cp:revision>8</cp:revision>
  <dcterms:created xsi:type="dcterms:W3CDTF">2015-01-30T18:36:45Z</dcterms:created>
  <dcterms:modified xsi:type="dcterms:W3CDTF">2015-01-30T21:07:28Z</dcterms:modified>
</cp:coreProperties>
</file>