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E7EF-AA49-C542-BB37-4F6A66D23E38}" type="datetimeFigureOut">
              <a:rPr lang="en-US" smtClean="0"/>
              <a:pPr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238A-BE80-3944-9600-E14F075F0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paperpress.com/lexandyacc/pr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352 </a:t>
            </a:r>
            <a:r>
              <a:rPr lang="en-US" dirty="0" err="1" smtClean="0"/>
              <a:t>Lex</a:t>
            </a:r>
            <a:r>
              <a:rPr lang="en-US" dirty="0" smtClean="0"/>
              <a:t>/Flex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is a tool that processes input files, and returns tokens when matches for certain regular expressions are found</a:t>
            </a:r>
          </a:p>
          <a:p>
            <a:r>
              <a:rPr lang="en-US" dirty="0" smtClean="0"/>
              <a:t>For instance, you could return an INT token when “</a:t>
            </a:r>
            <a:r>
              <a:rPr lang="en-US" dirty="0" err="1" smtClean="0"/>
              <a:t>int</a:t>
            </a:r>
            <a:r>
              <a:rPr lang="en-US" dirty="0" smtClean="0"/>
              <a:t>” is seen</a:t>
            </a:r>
          </a:p>
          <a:p>
            <a:r>
              <a:rPr lang="en-US" dirty="0" smtClean="0"/>
              <a:t>In combination with YACC, it is a powerful tool for constructing parser front ends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2812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Code: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>
              <a:buNone/>
            </a:pPr>
            <a:r>
              <a:rPr lang="en-US" dirty="0" smtClean="0"/>
              <a:t>			//this is a comment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			a = 2;</a:t>
            </a:r>
          </a:p>
          <a:p>
            <a:pPr>
              <a:buNone/>
            </a:pPr>
            <a:r>
              <a:rPr lang="en-US" dirty="0" smtClean="0"/>
              <a:t>			return a;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5327" y="1600200"/>
            <a:ext cx="43281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 ID ( ) 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			INT ID 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NUM;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baseline="0" dirty="0" smtClean="0"/>
              <a:t>			RET</a:t>
            </a:r>
            <a:r>
              <a:rPr lang="en-US" sz="3200" dirty="0" smtClean="0"/>
              <a:t> ID;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Online Tutorials: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http://epaperpress.com/lexandyacc/</a:t>
            </a:r>
            <a:r>
              <a:rPr lang="en-US" dirty="0" smtClean="0">
                <a:hlinkClick r:id="rId2"/>
              </a:rPr>
              <a:t>prl.html</a:t>
            </a:r>
            <a:endParaRPr lang="en-US" dirty="0" smtClean="0"/>
          </a:p>
          <a:p>
            <a:pPr lvl="2"/>
            <a:r>
              <a:rPr lang="en-US" dirty="0" smtClean="0"/>
              <a:t>You will need to add a </a:t>
            </a:r>
            <a:r>
              <a:rPr lang="en-US" dirty="0" err="1" smtClean="0"/>
              <a:t>yywrap</a:t>
            </a:r>
            <a:r>
              <a:rPr lang="en-US" dirty="0" smtClean="0"/>
              <a:t>() </a:t>
            </a:r>
            <a:r>
              <a:rPr lang="en-US" dirty="0" err="1" smtClean="0"/>
              <a:t>funciton</a:t>
            </a:r>
            <a:r>
              <a:rPr lang="en-US" dirty="0" smtClean="0"/>
              <a:t>, see the example </a:t>
            </a:r>
            <a:r>
              <a:rPr lang="en-US" smtClean="0"/>
              <a:t>on piazza</a:t>
            </a:r>
            <a:endParaRPr lang="en-US" smtClean="0"/>
          </a:p>
          <a:p>
            <a:pPr lvl="1"/>
            <a:r>
              <a:rPr lang="en-US" dirty="0" smtClean="0"/>
              <a:t>http://www.cs.arizona.edu/~debray/Teaching/CSc453/DOCS/tutorial-large.pdf</a:t>
            </a:r>
          </a:p>
          <a:p>
            <a:r>
              <a:rPr lang="en-US" dirty="0" smtClean="0"/>
              <a:t>Many More!  These are just a small sample from </a:t>
            </a:r>
            <a:r>
              <a:rPr lang="en-US" dirty="0" err="1" smtClean="0"/>
              <a:t>googling</a:t>
            </a:r>
            <a:r>
              <a:rPr lang="en-US" dirty="0" smtClean="0"/>
              <a:t> “</a:t>
            </a:r>
            <a:r>
              <a:rPr lang="en-US" dirty="0" err="1" smtClean="0"/>
              <a:t>Lex</a:t>
            </a:r>
            <a:r>
              <a:rPr lang="en-US" dirty="0" smtClean="0"/>
              <a:t> Tutorial”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stand alone </a:t>
            </a:r>
            <a:r>
              <a:rPr lang="en-US" dirty="0" err="1" smtClean="0"/>
              <a:t>Lex</a:t>
            </a:r>
            <a:r>
              <a:rPr lang="en-US" dirty="0" smtClean="0"/>
              <a:t> / Flex:</a:t>
            </a:r>
          </a:p>
          <a:p>
            <a:pPr lvl="1">
              <a:buNone/>
            </a:pPr>
            <a:r>
              <a:rPr lang="en-US" dirty="0" smtClean="0"/>
              <a:t>	flex </a:t>
            </a:r>
            <a:r>
              <a:rPr lang="en-US" dirty="0" err="1" smtClean="0"/>
              <a:t>fileName.l</a:t>
            </a:r>
            <a:r>
              <a:rPr lang="en-US" dirty="0" smtClean="0"/>
              <a:t>                          #outputs </a:t>
            </a:r>
            <a:r>
              <a:rPr lang="en-US" dirty="0" err="1" smtClean="0"/>
              <a:t>lex.yy.c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–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lex.yy.c</a:t>
            </a:r>
            <a:r>
              <a:rPr lang="en-US" dirty="0" smtClean="0"/>
              <a:t>                           #to object file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lex.yy.o</a:t>
            </a:r>
            <a:r>
              <a:rPr lang="en-US" dirty="0" smtClean="0"/>
              <a:t> –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fileName.exe</a:t>
            </a:r>
            <a:r>
              <a:rPr lang="en-US" dirty="0" smtClean="0"/>
              <a:t>  #create executable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Note: steps 2 and 3 can be combined</a:t>
            </a:r>
          </a:p>
          <a:p>
            <a:pPr lvl="1">
              <a:buNone/>
            </a:pPr>
            <a:r>
              <a:rPr lang="en-US" dirty="0" smtClean="0"/>
              <a:t>Note 2: this assumes you specified a main() in </a:t>
            </a:r>
            <a:r>
              <a:rPr lang="en-US" dirty="0" err="1" smtClean="0"/>
              <a:t>fileName.l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and run the example </a:t>
            </a:r>
            <a:r>
              <a:rPr lang="en-US" dirty="0" err="1" smtClean="0"/>
              <a:t>lex</a:t>
            </a:r>
            <a:r>
              <a:rPr lang="en-US" dirty="0" smtClean="0"/>
              <a:t> program on piazza</a:t>
            </a:r>
          </a:p>
          <a:p>
            <a:r>
              <a:rPr lang="en-US" dirty="0" smtClean="0"/>
              <a:t>Modify it to count lines of C code:</a:t>
            </a:r>
          </a:p>
          <a:p>
            <a:pPr lvl="1"/>
            <a:r>
              <a:rPr lang="en-US" dirty="0" smtClean="0"/>
              <a:t>Not blank</a:t>
            </a:r>
          </a:p>
          <a:p>
            <a:pPr lvl="1"/>
            <a:r>
              <a:rPr lang="en-US" dirty="0" smtClean="0"/>
              <a:t>Not only comment (consider // only)</a:t>
            </a:r>
          </a:p>
          <a:p>
            <a:r>
              <a:rPr lang="en-US" dirty="0" smtClean="0"/>
              <a:t>Harder: consider /* */ comments, and the fact that lines can be combined with \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</a:t>
            </a:r>
            <a:r>
              <a:rPr lang="en-US" dirty="0" err="1" smtClean="0"/>
              <a:t>lex</a:t>
            </a:r>
            <a:r>
              <a:rPr lang="en-US" dirty="0" smtClean="0"/>
              <a:t> program to emit a stream of tokens: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double, float etc</a:t>
            </a:r>
          </a:p>
          <a:p>
            <a:pPr lvl="1"/>
            <a:r>
              <a:rPr lang="en-US" dirty="0" smtClean="0"/>
              <a:t>ID for variable, function names (usual C conventions)</a:t>
            </a:r>
          </a:p>
          <a:p>
            <a:pPr lvl="1"/>
            <a:r>
              <a:rPr lang="en-US" dirty="0" smtClean="0"/>
              <a:t>Syntax, operations as are ( ‘(‘, ‘{‘, ‘;</a:t>
            </a:r>
            <a:r>
              <a:rPr lang="en-US" smtClean="0"/>
              <a:t>’ etc)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344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 352 Lex/Flex Tutorial</vt:lpstr>
      <vt:lpstr>Lex Overview</vt:lpstr>
      <vt:lpstr>Illustration</vt:lpstr>
      <vt:lpstr>Working with Lex</vt:lpstr>
      <vt:lpstr>Compiling</vt:lpstr>
      <vt:lpstr>Suggested Exercises</vt:lpstr>
      <vt:lpstr>Suggested Exercises</vt:lpstr>
    </vt:vector>
  </TitlesOfParts>
  <Company>Yale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352 Lex/Flex Tutorial</dc:title>
  <dc:creator>Nathan Burow</dc:creator>
  <cp:lastModifiedBy>Nathan Burow</cp:lastModifiedBy>
  <cp:revision>7</cp:revision>
  <dcterms:created xsi:type="dcterms:W3CDTF">2015-01-26T14:34:53Z</dcterms:created>
  <dcterms:modified xsi:type="dcterms:W3CDTF">2015-01-26T14:35:16Z</dcterms:modified>
</cp:coreProperties>
</file>