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3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9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7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6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1E3E-69B5-4467-911B-2CFE15F0871D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DBC2-7BB4-4465-AFD3-11EA8269C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2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Slow motion trial…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Each trial requires two responses</a:t>
            </a:r>
          </a:p>
          <a:p>
            <a:pPr marL="514350" indent="-514350">
              <a:buAutoNum type="alphaLcParenR"/>
            </a:pPr>
            <a:r>
              <a:rPr lang="en-US" dirty="0" smtClean="0">
                <a:solidFill>
                  <a:schemeClr val="bg1"/>
                </a:solidFill>
              </a:rPr>
              <a:t>A timed response using S or D</a:t>
            </a:r>
          </a:p>
          <a:p>
            <a:pPr marL="514350" indent="-514350">
              <a:buAutoNum type="alphaLcParenR"/>
            </a:pPr>
            <a:r>
              <a:rPr lang="en-US" dirty="0" smtClean="0">
                <a:solidFill>
                  <a:schemeClr val="bg1"/>
                </a:solidFill>
              </a:rPr>
              <a:t>Untimed response using  1 2 3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8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09800" y="2590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Guessed                 Fairly Sure                  Certain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1                                2                                3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4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55124" y="641866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52600" y="1606034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Keep you right hand on the S and D keys and your  left on the numbers.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Movement in the EEG causes a lot of data noise, so keeping your fingers on the keys stops you looking down/ moving you head.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Blinking also causes noise, try to time your blinks for when you’re making the certainty decision, and not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uring the presentation of the camouflage triangle. This will make it more likely you see it also!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Although it’s tempting to look directly at the squares, keep your eyes on the fixation cross at </a:t>
            </a:r>
            <a:r>
              <a:rPr lang="en-US" smtClean="0">
                <a:solidFill>
                  <a:schemeClr val="bg1"/>
                </a:solidFill>
              </a:rPr>
              <a:t>all times!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2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83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6019800" y="1759808"/>
            <a:ext cx="914400" cy="5334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1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Respond S or D as soon as you see the grey triangle and decide on a match. 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39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09800" y="2590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Guessed                 Fairly Sure                  Certain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1                                2                                3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isn’t a timed response, but don’t over think it, just give you gut feeling response on this screen.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3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916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457200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24000" y="3590925"/>
            <a:ext cx="6781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flipV="1">
            <a:off x="5988908" y="1981200"/>
            <a:ext cx="914400" cy="6168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EB3905992E54BBAD901A47ED1CA8C" ma:contentTypeVersion="17" ma:contentTypeDescription="Create a new document." ma:contentTypeScope="" ma:versionID="18f471dea6ac93ab069d5c40d499d542">
  <xsd:schema xmlns:xsd="http://www.w3.org/2001/XMLSchema" xmlns:xs="http://www.w3.org/2001/XMLSchema" xmlns:p="http://schemas.microsoft.com/office/2006/metadata/properties" xmlns:ns2="1c66cb88-db77-4d42-9dc4-fb37066edc24" xmlns:ns3="7cf861dc-a431-4ef3-8baf-d03d54e74a07" targetNamespace="http://schemas.microsoft.com/office/2006/metadata/properties" ma:root="true" ma:fieldsID="5f80319efa2f6b755d0fa9be45d0b2a7" ns2:_="" ns3:_="">
    <xsd:import namespace="1c66cb88-db77-4d42-9dc4-fb37066edc24"/>
    <xsd:import namespace="7cf861dc-a431-4ef3-8baf-d03d54e74a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6cb88-db77-4d42-9dc4-fb37066ed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3a19cb6-1b10-4512-a12b-f76e45842a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861dc-a431-4ef3-8baf-d03d54e74a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91ac723-6a7a-431d-b784-496353a11c74}" ma:internalName="TaxCatchAll" ma:showField="CatchAllData" ma:web="7cf861dc-a431-4ef3-8baf-d03d54e74a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66cb88-db77-4d42-9dc4-fb37066edc24">
      <Terms xmlns="http://schemas.microsoft.com/office/infopath/2007/PartnerControls"/>
    </lcf76f155ced4ddcb4097134ff3c332f>
    <TaxCatchAll xmlns="7cf861dc-a431-4ef3-8baf-d03d54e74a07" xsi:nil="true"/>
  </documentManagement>
</p:properties>
</file>

<file path=customXml/itemProps1.xml><?xml version="1.0" encoding="utf-8"?>
<ds:datastoreItem xmlns:ds="http://schemas.openxmlformats.org/officeDocument/2006/customXml" ds:itemID="{92C8E6E3-1465-434A-831F-E325E77DB579}"/>
</file>

<file path=customXml/itemProps2.xml><?xml version="1.0" encoding="utf-8"?>
<ds:datastoreItem xmlns:ds="http://schemas.openxmlformats.org/officeDocument/2006/customXml" ds:itemID="{5D6D2446-6246-4ADC-9F1A-A848EF903CF5}"/>
</file>

<file path=customXml/itemProps3.xml><?xml version="1.0" encoding="utf-8"?>
<ds:datastoreItem xmlns:ds="http://schemas.openxmlformats.org/officeDocument/2006/customXml" ds:itemID="{7AB78F8C-F253-4430-9410-A92950F2A60D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182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Slow motion trial…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motion trial…</dc:title>
  <dc:creator>biosemieeg</dc:creator>
  <cp:lastModifiedBy>biosemieeg</cp:lastModifiedBy>
  <cp:revision>2</cp:revision>
  <dcterms:created xsi:type="dcterms:W3CDTF">2021-08-31T08:02:51Z</dcterms:created>
  <dcterms:modified xsi:type="dcterms:W3CDTF">2021-08-31T08:16:56Z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0x01010068AEB3905992E54BBAD901A47ED1CA8C</vt:lpwstr>
  </property>
</Properties>
</file>