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56" y="-9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9712" y="644409"/>
            <a:ext cx="6468335" cy="106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开发实战精讲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luowei.github.com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3762" y="217624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2337" y="2012560"/>
            <a:ext cx="954107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罗维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08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100096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版本控制系统介绍与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搭建、使用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614"/>
            <a:ext cx="8219256" cy="3419822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/>
              <a:t>git</a:t>
            </a:r>
            <a:r>
              <a:rPr kumimoji="1" lang="zh-CN" altLang="en-US" sz="2400" dirty="0"/>
              <a:t>的操作介绍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暂存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提交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更新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推送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拉取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；</a:t>
            </a:r>
          </a:p>
          <a:p>
            <a:r>
              <a:rPr kumimoji="1" lang="en-US" altLang="zh-CN" sz="2400" dirty="0" err="1"/>
              <a:t>git</a:t>
            </a:r>
            <a:r>
              <a:rPr kumimoji="1" lang="zh-CN" altLang="en-US" sz="2400" dirty="0"/>
              <a:t>公共仓库服务器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gitLab,SCM</a:t>
            </a:r>
            <a:r>
              <a:rPr kumimoji="1" lang="en-US" altLang="zh-CN" sz="2400" dirty="0"/>
              <a:t>-Manager),</a:t>
            </a:r>
            <a:r>
              <a:rPr kumimoji="1" lang="zh-CN" altLang="en-US" sz="2400" dirty="0"/>
              <a:t>分支管理；</a:t>
            </a:r>
          </a:p>
          <a:p>
            <a:r>
              <a:rPr kumimoji="1" lang="zh-CN" altLang="en-US" sz="2400" dirty="0"/>
              <a:t>搭建</a:t>
            </a:r>
            <a:r>
              <a:rPr kumimoji="1" lang="en-US" altLang="zh-CN" sz="2400" dirty="0" err="1"/>
              <a:t>scm</a:t>
            </a:r>
            <a:r>
              <a:rPr kumimoji="1" lang="en-US" altLang="zh-CN" sz="2400" dirty="0"/>
              <a:t>-manager</a:t>
            </a:r>
            <a:r>
              <a:rPr kumimoji="1" lang="zh-CN" altLang="en-US" sz="2400" dirty="0"/>
              <a:t>仓库；</a:t>
            </a:r>
          </a:p>
          <a:p>
            <a:r>
              <a:rPr kumimoji="1" lang="zh-CN" altLang="en-US" sz="2400" dirty="0"/>
              <a:t>添加</a:t>
            </a:r>
            <a:r>
              <a:rPr kumimoji="1" lang="en-US" altLang="zh-CN" sz="2400" smtClean="0"/>
              <a:t>coco</a:t>
            </a:r>
            <a:r>
              <a:rPr kumimoji="1" lang="en-US" altLang="zh-CN" sz="2400" smtClean="0"/>
              <a:t>a</a:t>
            </a:r>
            <a:r>
              <a:rPr kumimoji="1" lang="en-US" altLang="zh-CN" sz="2400" smtClean="0"/>
              <a:t>pods</a:t>
            </a:r>
            <a:r>
              <a:rPr kumimoji="1" lang="zh-CN" altLang="en-US" sz="2400" dirty="0"/>
              <a:t>管理依赖；</a:t>
            </a:r>
          </a:p>
          <a:p>
            <a:r>
              <a:rPr kumimoji="1" lang="en-US" altLang="zh-CN" sz="2400" dirty="0" err="1"/>
              <a:t>XCode,AppCode</a:t>
            </a:r>
            <a:r>
              <a:rPr kumimoji="1" lang="zh-CN" altLang="en-US" sz="2400" dirty="0"/>
              <a:t>版本操作演示</a:t>
            </a:r>
            <a:r>
              <a:rPr kumimoji="1" lang="en-US" altLang="zh-CN" sz="2400" dirty="0" smtClean="0"/>
              <a:t>;</a:t>
            </a:r>
          </a:p>
          <a:p>
            <a:r>
              <a:rPr kumimoji="1" lang="en-US" altLang="zh-CN" sz="2400" dirty="0" err="1" smtClean="0"/>
              <a:t>SCNView</a:t>
            </a:r>
            <a:r>
              <a:rPr kumimoji="1" lang="zh-CN" altLang="en-US" sz="2400" dirty="0" smtClean="0"/>
              <a:t>介绍及</a:t>
            </a:r>
            <a:r>
              <a:rPr kumimoji="1" lang="en-US" altLang="zh-CN" sz="2400" dirty="0" err="1" smtClean="0"/>
              <a:t>SKView</a:t>
            </a:r>
            <a:r>
              <a:rPr kumimoji="1" lang="zh-CN" altLang="en-US" sz="2400" dirty="0" smtClean="0"/>
              <a:t>示例讲解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066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维唯为为（罗维）提供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169</Words>
  <Application>Microsoft Macintosh PowerPoint</Application>
  <PresentationFormat>全屏显示(16:9)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版本控制系统介绍与git搭建、使用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wei luo</cp:lastModifiedBy>
  <cp:revision>10</cp:revision>
  <dcterms:created xsi:type="dcterms:W3CDTF">2014-10-20T05:47:06Z</dcterms:created>
  <dcterms:modified xsi:type="dcterms:W3CDTF">2015-03-08T06:43:05Z</dcterms:modified>
</cp:coreProperties>
</file>