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256" y="-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3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79712" y="644409"/>
            <a:ext cx="6468335" cy="106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开发实战精讲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luowei.github.com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3762" y="217624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82337" y="2012560"/>
            <a:ext cx="95410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罗维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08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1000968"/>
          </a:xfrm>
        </p:spPr>
        <p:txBody>
          <a:bodyPr/>
          <a:lstStyle/>
          <a:p>
            <a:r>
              <a:rPr kumimoji="1" lang="en-US" altLang="zh-CN" dirty="0"/>
              <a:t>OC</a:t>
            </a:r>
            <a:r>
              <a:rPr kumimoji="1" lang="zh-CN" altLang="en-US" dirty="0"/>
              <a:t>快速入门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614"/>
            <a:ext cx="8219256" cy="3419822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基础教程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en-US" altLang="zh-CN" sz="2400" dirty="0"/>
              <a:t>Objective-C</a:t>
            </a:r>
            <a:r>
              <a:rPr kumimoji="1" lang="zh-CN" altLang="en-US" sz="2400" dirty="0"/>
              <a:t>介绍与</a:t>
            </a:r>
            <a:r>
              <a:rPr kumimoji="1" lang="en-US" altLang="zh-CN" sz="2400" dirty="0"/>
              <a:t>C++</a:t>
            </a:r>
            <a:r>
              <a:rPr kumimoji="1" lang="zh-CN" altLang="en-US" sz="2400" dirty="0"/>
              <a:t>,</a:t>
            </a:r>
            <a:r>
              <a:rPr kumimoji="1" lang="en-US" altLang="zh-CN" sz="2400" dirty="0"/>
              <a:t>Java</a:t>
            </a:r>
            <a:r>
              <a:rPr kumimoji="1" lang="zh-CN" altLang="en-US" sz="2400" dirty="0" smtClean="0"/>
              <a:t>对比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err="1"/>
              <a:t>HelloWorld</a:t>
            </a:r>
            <a:r>
              <a:rPr kumimoji="1" lang="zh-CN" altLang="en-US" sz="2400" dirty="0" smtClean="0"/>
              <a:t>示例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类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协议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分类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扩展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框架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维唯为为（罗维）提供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140</Words>
  <Application>Microsoft Macintosh PowerPoint</Application>
  <PresentationFormat>全屏显示(16:9)</PresentationFormat>
  <Paragraphs>26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OC快速入门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wei luo</cp:lastModifiedBy>
  <cp:revision>10</cp:revision>
  <dcterms:created xsi:type="dcterms:W3CDTF">2014-10-20T05:47:06Z</dcterms:created>
  <dcterms:modified xsi:type="dcterms:W3CDTF">2015-03-10T16:27:58Z</dcterms:modified>
</cp:coreProperties>
</file>