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9" r:id="rId4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256" y="-9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6" d="100"/>
          <a:sy n="96" d="100"/>
        </p:scale>
        <p:origin x="-3606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CCDEBC-AF38-4CC9-962B-4180F9841B6E}" type="datetimeFigureOut">
              <a:rPr lang="zh-CN" altLang="en-US" smtClean="0"/>
              <a:pPr/>
              <a:t>15/4/3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AADE01-6E89-4EFF-AC27-A88E12416E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9602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AADE01-6E89-4EFF-AC27-A88E12416EB7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6903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15/4/3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1010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15/4/3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551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15/4/3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0859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15/4/3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0862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15/4/3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0408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15/4/3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314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15/4/3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1624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15/4/3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7709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F63E45-EF0D-40E7-9E1D-4861503E137E}" type="datetimeFigureOut">
              <a:rPr lang="zh-CN" altLang="en-US" smtClean="0"/>
              <a:pPr/>
              <a:t>15/4/3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Picture 3"/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914" b="20442"/>
          <a:stretch/>
        </p:blipFill>
        <p:spPr bwMode="auto">
          <a:xfrm>
            <a:off x="7668344" y="4515966"/>
            <a:ext cx="1333499" cy="504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2907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6" r:id="rId6"/>
    <p:sldLayoutId id="2147483658" r:id="rId7"/>
    <p:sldLayoutId id="2147483657" r:id="rId8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work\CSDN学院ppt\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604" cy="5141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979712" y="644409"/>
            <a:ext cx="6468335" cy="1063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6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iOS</a:t>
            </a:r>
            <a:r>
              <a:rPr lang="zh-CN" altLang="en-US" sz="6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开发实战精讲</a:t>
            </a:r>
            <a:endParaRPr lang="en-US" sz="6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4"/>
          <p:cNvSpPr txBox="1"/>
          <p:nvPr/>
        </p:nvSpPr>
        <p:spPr>
          <a:xfrm>
            <a:off x="4473779" y="2787774"/>
            <a:ext cx="420267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</a:t>
            </a:r>
            <a:r>
              <a:rPr lang="en-US" altLang="zh-CN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luowei.github.com</a:t>
            </a:r>
            <a:endParaRPr lang="en-US" altLang="zh-CN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553762" y="2176246"/>
            <a:ext cx="3019425" cy="53863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582337" y="2012560"/>
            <a:ext cx="954107" cy="7463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30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罗维</a:t>
            </a:r>
            <a:endParaRPr lang="en-US" altLang="zh-CN" sz="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6"/>
          <p:cNvSpPr txBox="1"/>
          <p:nvPr/>
        </p:nvSpPr>
        <p:spPr>
          <a:xfrm>
            <a:off x="4499992" y="3230855"/>
            <a:ext cx="20867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http://edu.csdn.net</a:t>
            </a:r>
            <a:endParaRPr lang="zh-CN" altLang="en-US" sz="12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Picture 2" descr="D:\work\CSDN学院ppt\4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3" r="68900" b="82785"/>
          <a:stretch/>
        </p:blipFill>
        <p:spPr bwMode="auto">
          <a:xfrm>
            <a:off x="62898" y="81180"/>
            <a:ext cx="2132838" cy="762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27987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1000968"/>
          </a:xfrm>
        </p:spPr>
        <p:txBody>
          <a:bodyPr/>
          <a:lstStyle/>
          <a:p>
            <a:r>
              <a:rPr kumimoji="1" lang="en-US" altLang="zh-CN" dirty="0" smtClean="0"/>
              <a:t>OC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2.0</a:t>
            </a:r>
            <a:r>
              <a:rPr kumimoji="1" lang="zh-CN" altLang="en-US" dirty="0" smtClean="0"/>
              <a:t>新语法及新特性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7614"/>
            <a:ext cx="8219256" cy="3419822"/>
          </a:xfrm>
        </p:spPr>
        <p:txBody>
          <a:bodyPr>
            <a:normAutofit/>
          </a:bodyPr>
          <a:lstStyle/>
          <a:p>
            <a:r>
              <a:rPr kumimoji="1" lang="en-US" altLang="zh-TW" sz="2400" dirty="0" smtClean="0"/>
              <a:t>OC</a:t>
            </a:r>
            <a:r>
              <a:rPr kumimoji="1" lang="zh-TW" altLang="en-US" sz="2400" dirty="0" smtClean="0"/>
              <a:t>基本语法使用之</a:t>
            </a:r>
            <a:r>
              <a:rPr kumimoji="1" lang="en-US" altLang="zh-TW" sz="2400" dirty="0" err="1" smtClean="0"/>
              <a:t>oc</a:t>
            </a:r>
            <a:r>
              <a:rPr kumimoji="1" lang="en-US" altLang="zh-TW" sz="2400" dirty="0" smtClean="0"/>
              <a:t>-hello</a:t>
            </a:r>
            <a:r>
              <a:rPr kumimoji="1" lang="zh-TW" altLang="en-US" sz="2400" dirty="0" smtClean="0"/>
              <a:t>示例</a:t>
            </a:r>
            <a:endParaRPr kumimoji="1" lang="en-US" altLang="zh-TW" sz="2400" dirty="0" smtClean="0"/>
          </a:p>
          <a:p>
            <a:endParaRPr kumimoji="1" lang="en-US" altLang="zh-TW" sz="2400" dirty="0" smtClean="0"/>
          </a:p>
          <a:p>
            <a:r>
              <a:rPr kumimoji="1" lang="en-US" altLang="zh-TW" sz="2400" dirty="0"/>
              <a:t>LLVM compiler 4.0</a:t>
            </a:r>
            <a:r>
              <a:rPr kumimoji="1" lang="zh-TW" altLang="en-US" sz="2400" dirty="0"/>
              <a:t>带来的</a:t>
            </a:r>
            <a:r>
              <a:rPr kumimoji="1" lang="en-US" altLang="zh-TW" sz="2400" dirty="0"/>
              <a:t>Objective-C</a:t>
            </a:r>
            <a:r>
              <a:rPr kumimoji="1" lang="zh-TW" altLang="en-US" sz="2400" dirty="0"/>
              <a:t>新语法</a:t>
            </a:r>
            <a:r>
              <a:rPr kumimoji="1" lang="zh-TW" altLang="en-US" sz="2400" dirty="0" smtClean="0"/>
              <a:t>特性</a:t>
            </a:r>
            <a:endParaRPr kumimoji="1" lang="en-US" altLang="zh-TW" sz="2400" dirty="0" smtClean="0"/>
          </a:p>
          <a:p>
            <a:endParaRPr kumimoji="1" lang="en-US" altLang="zh-TW" sz="2400" dirty="0" smtClean="0"/>
          </a:p>
          <a:p>
            <a:r>
              <a:rPr kumimoji="1" lang="en-US" altLang="zh-TW" sz="2400" dirty="0" smtClean="0"/>
              <a:t>Objective</a:t>
            </a:r>
            <a:r>
              <a:rPr kumimoji="1" lang="en-US" altLang="zh-TW" sz="2400" dirty="0"/>
              <a:t>-C 2.0</a:t>
            </a:r>
            <a:r>
              <a:rPr kumimoji="1" lang="zh-TW" altLang="en-US" sz="2400" dirty="0"/>
              <a:t>的新特性与运行时编</a:t>
            </a:r>
            <a:r>
              <a:rPr kumimoji="1" lang="zh-TW" altLang="en-US" sz="2400" dirty="0" smtClean="0"/>
              <a:t>程</a:t>
            </a:r>
            <a:endParaRPr kumimoji="1" lang="en-US" altLang="zh-TW" sz="2400" dirty="0" smtClean="0"/>
          </a:p>
          <a:p>
            <a:endParaRPr kumimoji="1"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41066694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work\CSDN学院ppt\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604" cy="5141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4211960" y="679750"/>
            <a:ext cx="425094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6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THANKS</a:t>
            </a:r>
            <a:endParaRPr lang="zh-CN" altLang="en-US" sz="60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358072" y="3019821"/>
            <a:ext cx="266100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网站：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www.csdn.net</a:t>
            </a:r>
          </a:p>
          <a:p>
            <a:r>
              <a:rPr lang="zh-CN" altLang="en-US" sz="9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企业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http://ems.csdn.net/</a:t>
            </a:r>
          </a:p>
          <a:p>
            <a:pPr>
              <a:defRPr/>
            </a:pPr>
            <a:r>
              <a:rPr lang="zh-CN" altLang="en-US" sz="9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人才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http://job.csdn.net/</a:t>
            </a:r>
          </a:p>
          <a:p>
            <a:pPr>
              <a:defRPr/>
            </a:pPr>
            <a:r>
              <a:rPr lang="en-US" altLang="zh-CN" sz="9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CTO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俱乐部：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http://cto.csdn.net/</a:t>
            </a:r>
          </a:p>
          <a:p>
            <a:pPr>
              <a:defRPr/>
            </a:pPr>
            <a:r>
              <a:rPr lang="zh-CN" altLang="en-US" sz="9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高校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俱乐部：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http://student.csdn.net</a:t>
            </a:r>
            <a:r>
              <a:rPr lang="en-US" altLang="zh-CN" sz="9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</a:p>
          <a:p>
            <a:r>
              <a:rPr lang="zh-CN" altLang="en-US" sz="9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程序员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杂志：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http://programmer.csdn.net</a:t>
            </a:r>
            <a:r>
              <a:rPr lang="en-US" altLang="zh-CN" sz="9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endParaRPr lang="en-US" altLang="zh-CN" sz="9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368132" y="3952676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CODE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https://code.csdn.net/</a:t>
            </a:r>
          </a:p>
          <a:p>
            <a:pPr>
              <a:defRPr/>
            </a:pP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项目外包：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http://www.csto.com/</a:t>
            </a:r>
          </a:p>
          <a:p>
            <a:pPr>
              <a:defRPr/>
            </a:pP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博客：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http://blog.csdn.net/</a:t>
            </a:r>
          </a:p>
          <a:p>
            <a:pPr>
              <a:defRPr/>
            </a:pP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论坛：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http://bbs.csdn.net/</a:t>
            </a:r>
          </a:p>
          <a:p>
            <a:pPr>
              <a:defRPr/>
            </a:pP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http://download.csdn.net/</a:t>
            </a:r>
            <a:endParaRPr lang="en-US" altLang="zh-CN" sz="9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en-US" altLang="zh-CN" sz="9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337944" y="1928808"/>
            <a:ext cx="399897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本课程由 维唯为为（罗维）提供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Picture 2" descr="D:\work\CSDN学院ppt\4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3" r="68900" b="82785"/>
          <a:stretch/>
        </p:blipFill>
        <p:spPr bwMode="auto">
          <a:xfrm>
            <a:off x="10287" y="95250"/>
            <a:ext cx="2132838" cy="762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20786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142</Words>
  <Application>Microsoft Macintosh PowerPoint</Application>
  <PresentationFormat>全屏显示(16:9)</PresentationFormat>
  <Paragraphs>24</Paragraphs>
  <Slides>3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主题​​</vt:lpstr>
      <vt:lpstr>PowerPoint 演示文稿</vt:lpstr>
      <vt:lpstr>OC 2.0新语法及新特性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pango</dc:creator>
  <cp:lastModifiedBy>wei luo</cp:lastModifiedBy>
  <cp:revision>11</cp:revision>
  <dcterms:created xsi:type="dcterms:W3CDTF">2014-10-20T05:47:06Z</dcterms:created>
  <dcterms:modified xsi:type="dcterms:W3CDTF">2014-04-03T18:15:45Z</dcterms:modified>
</cp:coreProperties>
</file>