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56" y="-9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14/4/8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9712" y="644409"/>
            <a:ext cx="6468335" cy="106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开发实战精讲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luowei.github.com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3762" y="217624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2337" y="2012560"/>
            <a:ext cx="954107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罗维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08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1000968"/>
          </a:xfrm>
        </p:spPr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中常见问题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614"/>
            <a:ext cx="8219256" cy="3419822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一般的语法问题及注意点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OC</a:t>
            </a:r>
            <a:r>
              <a:rPr kumimoji="1" lang="zh-CN" altLang="en-US" sz="2400" dirty="0"/>
              <a:t>运行时编</a:t>
            </a:r>
            <a:r>
              <a:rPr kumimoji="1" lang="zh-CN" altLang="en-US" sz="2400" dirty="0" smtClean="0"/>
              <a:t>程深入详解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/>
              <a:t>一个绘图，及动画示例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0666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维唯为为（罗维）提供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124</Words>
  <Application>Microsoft Macintosh PowerPoint</Application>
  <PresentationFormat>全屏显示(16:9)</PresentationFormat>
  <Paragraphs>23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OC中常见问题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wei luo</cp:lastModifiedBy>
  <cp:revision>9</cp:revision>
  <dcterms:created xsi:type="dcterms:W3CDTF">2014-10-20T05:47:06Z</dcterms:created>
  <dcterms:modified xsi:type="dcterms:W3CDTF">2014-04-08T13:26:41Z</dcterms:modified>
</cp:coreProperties>
</file>