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56" y="-9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79712" y="644409"/>
            <a:ext cx="6468335" cy="106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开发实战精讲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luowei.github.com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3762" y="217624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2337" y="2012560"/>
            <a:ext cx="954107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罗维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086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1000968"/>
          </a:xfrm>
        </p:spPr>
        <p:txBody>
          <a:bodyPr/>
          <a:lstStyle/>
          <a:p>
            <a:r>
              <a:rPr kumimoji="1" lang="zh-CN" altLang="en-US" dirty="0" smtClean="0"/>
              <a:t>工作空间及项</a:t>
            </a:r>
            <a:r>
              <a:rPr kumimoji="1" lang="zh-CN" altLang="en-US" dirty="0"/>
              <a:t>目的创建及配置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7614"/>
            <a:ext cx="8219256" cy="3419822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400" dirty="0"/>
              <a:t>创建</a:t>
            </a:r>
            <a:r>
              <a:rPr kumimoji="1" lang="en-US" altLang="zh-CN" sz="2400" dirty="0" err="1"/>
              <a:t>WorkSpace</a:t>
            </a:r>
            <a:r>
              <a:rPr kumimoji="1" lang="zh-CN" altLang="en-US" sz="2400" dirty="0"/>
              <a:t>及添加项目</a:t>
            </a:r>
          </a:p>
          <a:p>
            <a:endParaRPr kumimoji="1" lang="zh-CN" altLang="en-US" sz="2400" dirty="0"/>
          </a:p>
          <a:p>
            <a:r>
              <a:rPr kumimoji="1" lang="zh-CN" altLang="en-US" sz="2400" dirty="0"/>
              <a:t>配置</a:t>
            </a:r>
            <a:r>
              <a:rPr kumimoji="1" lang="en-US" altLang="zh-CN" sz="2400" dirty="0" err="1"/>
              <a:t>AppID</a:t>
            </a:r>
            <a:r>
              <a:rPr kumimoji="1" lang="zh-CN" altLang="en-US" sz="2400" dirty="0"/>
              <a:t>及编译目录</a:t>
            </a:r>
          </a:p>
          <a:p>
            <a:endParaRPr kumimoji="1" lang="zh-CN" altLang="en-US" sz="2400" dirty="0"/>
          </a:p>
          <a:p>
            <a:r>
              <a:rPr kumimoji="1" lang="zh-CN" altLang="en-US" sz="2400" dirty="0"/>
              <a:t>添加</a:t>
            </a:r>
            <a:r>
              <a:rPr kumimoji="1" lang="en-US" altLang="zh-CN" sz="2400" dirty="0"/>
              <a:t>Frame</a:t>
            </a:r>
            <a:r>
              <a:rPr kumimoji="1" lang="zh-CN" altLang="en-US" sz="2400" dirty="0"/>
              <a:t>及静态库项目</a:t>
            </a:r>
          </a:p>
          <a:p>
            <a:endParaRPr kumimoji="1" lang="zh-CN" altLang="en-US" sz="2400" dirty="0"/>
          </a:p>
          <a:p>
            <a:r>
              <a:rPr kumimoji="1" lang="zh-CN" altLang="en-US" sz="2400" dirty="0"/>
              <a:t>创建</a:t>
            </a:r>
            <a:r>
              <a:rPr kumimoji="1" lang="en-US" altLang="zh-CN" sz="2400" dirty="0"/>
              <a:t>OS X </a:t>
            </a:r>
            <a:r>
              <a:rPr kumimoji="1" lang="zh-CN" altLang="en-US" sz="2400" dirty="0"/>
              <a:t>及 </a:t>
            </a:r>
            <a:r>
              <a:rPr kumimoji="1" lang="en-US" altLang="zh-CN" sz="2400" dirty="0"/>
              <a:t>Apple Watch </a:t>
            </a:r>
            <a:r>
              <a:rPr kumimoji="1" lang="zh-CN" altLang="en-US" sz="2400" dirty="0"/>
              <a:t>项目</a:t>
            </a:r>
          </a:p>
          <a:p>
            <a:endParaRPr kumimoji="1" lang="zh-CN" altLang="en-US" sz="2400" dirty="0"/>
          </a:p>
          <a:p>
            <a:r>
              <a:rPr kumimoji="1" lang="zh-CN" altLang="en-US" sz="2400" dirty="0"/>
              <a:t>创建 </a:t>
            </a:r>
            <a:r>
              <a:rPr kumimoji="1" lang="en-US" altLang="zh-CN" sz="2400" dirty="0"/>
              <a:t>Sprite </a:t>
            </a:r>
            <a:r>
              <a:rPr kumimoji="1" lang="zh-CN" altLang="en-US" sz="2400" dirty="0"/>
              <a:t>游戏项目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0666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维唯为为（罗维）提供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139</Words>
  <Application>Microsoft Macintosh PowerPoint</Application>
  <PresentationFormat>全屏显示(16:9)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工作空间及项目的创建及配置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wei luo</cp:lastModifiedBy>
  <cp:revision>8</cp:revision>
  <dcterms:created xsi:type="dcterms:W3CDTF">2014-10-20T05:47:06Z</dcterms:created>
  <dcterms:modified xsi:type="dcterms:W3CDTF">2015-03-04T13:34:13Z</dcterms:modified>
</cp:coreProperties>
</file>