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 err="1" smtClean="0"/>
              <a:t>i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常用框架介绍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en-US" altLang="zh-TW" sz="2400" dirty="0" err="1"/>
              <a:t>Fundation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与 </a:t>
            </a:r>
            <a:r>
              <a:rPr kumimoji="1" lang="en-US" altLang="zh-TW" sz="2400" dirty="0" err="1"/>
              <a:t>CoreFundation</a:t>
            </a:r>
            <a:endParaRPr kumimoji="1" lang="en-US" altLang="zh-TW" sz="2400" dirty="0"/>
          </a:p>
          <a:p>
            <a:r>
              <a:rPr kumimoji="1" lang="en-US" altLang="zh-TW" sz="2400" dirty="0" err="1"/>
              <a:t>CoreData,FMDB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与 </a:t>
            </a:r>
            <a:r>
              <a:rPr kumimoji="1" lang="en-US" altLang="zh-TW" sz="2400" dirty="0" err="1"/>
              <a:t>Sqlite</a:t>
            </a:r>
            <a:endParaRPr kumimoji="1" lang="en-US" altLang="zh-TW" sz="2400" dirty="0"/>
          </a:p>
          <a:p>
            <a:r>
              <a:rPr kumimoji="1" lang="zh-TW" altLang="en-US" sz="2400" dirty="0"/>
              <a:t>网络</a:t>
            </a:r>
            <a:r>
              <a:rPr kumimoji="1" lang="en-US" altLang="zh-TW" sz="2400" dirty="0"/>
              <a:t>:</a:t>
            </a:r>
            <a:r>
              <a:rPr kumimoji="1" lang="en-US" altLang="zh-TW" sz="2400" dirty="0" err="1"/>
              <a:t>CFNetWork,AFNetWorking</a:t>
            </a:r>
            <a:endParaRPr kumimoji="1" lang="en-US" altLang="zh-TW" sz="2400" dirty="0"/>
          </a:p>
          <a:p>
            <a:r>
              <a:rPr kumimoji="1" lang="zh-TW" altLang="en-US" sz="2400" dirty="0"/>
              <a:t>绘图</a:t>
            </a:r>
            <a:r>
              <a:rPr kumimoji="1" lang="en-US" altLang="zh-TW" sz="2400" dirty="0"/>
              <a:t>:Core Graphic,Quarz2D,OpenGL</a:t>
            </a:r>
          </a:p>
          <a:p>
            <a:r>
              <a:rPr kumimoji="1" lang="zh-TW" altLang="en-US" sz="2400" dirty="0"/>
              <a:t>动画</a:t>
            </a:r>
            <a:r>
              <a:rPr kumimoji="1" lang="en-US" altLang="zh-TW" sz="2400" dirty="0"/>
              <a:t>:</a:t>
            </a:r>
            <a:r>
              <a:rPr kumimoji="1" lang="en-US" altLang="zh-TW" sz="2400" dirty="0" err="1"/>
              <a:t>CoreAnimation</a:t>
            </a:r>
            <a:endParaRPr kumimoji="1" lang="en-US" altLang="zh-TW" sz="2400" dirty="0"/>
          </a:p>
          <a:p>
            <a:r>
              <a:rPr kumimoji="1" lang="zh-CN" altLang="en-US" sz="2400" dirty="0" smtClean="0"/>
              <a:t>其他常用</a:t>
            </a:r>
            <a:r>
              <a:rPr kumimoji="1" lang="en-US" altLang="zh-TW" sz="2400" dirty="0" smtClean="0"/>
              <a:t>:Core </a:t>
            </a:r>
            <a:r>
              <a:rPr kumimoji="1" lang="en-US" altLang="zh-TW" sz="2400" dirty="0" err="1"/>
              <a:t>Text,TextKit</a:t>
            </a:r>
            <a:r>
              <a:rPr kumimoji="1" lang="en-US" altLang="zh-TW" sz="2400" dirty="0"/>
              <a:t>(iOS7</a:t>
            </a:r>
            <a:r>
              <a:rPr kumimoji="1" lang="zh-TW" altLang="en-US" sz="2400" dirty="0" smtClean="0"/>
              <a:t>后</a:t>
            </a:r>
            <a:r>
              <a:rPr kumimoji="1" lang="en-US" altLang="zh-TW" sz="2400" dirty="0" err="1" smtClean="0"/>
              <a:t>UIKit</a:t>
            </a:r>
            <a:r>
              <a:rPr kumimoji="1" lang="zh-CN" altLang="en-US" sz="2400" dirty="0" smtClean="0"/>
              <a:t>包含</a:t>
            </a:r>
            <a:r>
              <a:rPr kumimoji="1" lang="en-US" altLang="zh-TW" sz="2400" dirty="0" smtClean="0"/>
              <a:t>)</a:t>
            </a:r>
          </a:p>
          <a:p>
            <a:r>
              <a:rPr kumimoji="1" lang="en-US" altLang="zh-TW" sz="2400" dirty="0" err="1" smtClean="0"/>
              <a:t>UIKit</a:t>
            </a:r>
            <a:r>
              <a:rPr kumimoji="1" lang="en-US" altLang="zh-TW" sz="2400" dirty="0" err="1"/>
              <a:t>,WebKit,TextKit,MapKit,</a:t>
            </a:r>
            <a:r>
              <a:rPr kumimoji="1" lang="en-US" altLang="zh-TW" sz="2400" dirty="0" err="1" smtClean="0"/>
              <a:t>AVKit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…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163</Words>
  <Application>Microsoft Macintosh PowerPoint</Application>
  <PresentationFormat>全屏显示(16:9)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iOS常用框架介绍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11</cp:revision>
  <dcterms:created xsi:type="dcterms:W3CDTF">2014-10-20T05:47:06Z</dcterms:created>
  <dcterms:modified xsi:type="dcterms:W3CDTF">2015-05-03T14:32:04Z</dcterms:modified>
</cp:coreProperties>
</file>