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1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65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3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5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7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4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5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77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84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E96C-A1FC-ED4A-8207-D4779F729CA3}" type="datetimeFigureOut">
              <a:rPr kumimoji="1" lang="zh-CN" altLang="en-US" smtClean="0"/>
              <a:t>15/2/28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E036-0A80-4440-B005-EFA0A66CA5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1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log.csdn.net/xyz_lmn/article/details/8907502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cn/programs/ios/" TargetMode="External"/><Relationship Id="rId4" Type="http://schemas.openxmlformats.org/officeDocument/2006/relationships/hyperlink" Target="https://developer.apple.com/devcenter/ios/index.action" TargetMode="External"/><Relationship Id="rId5" Type="http://schemas.openxmlformats.org/officeDocument/2006/relationships/hyperlink" Target="https://developer.apple.com/library/ios/navigation/%23section=Resource%20Types&amp;topic=Getting%20Star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tbrain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gqiaoboy/iOSBlogCN" TargetMode="External"/><Relationship Id="rId4" Type="http://schemas.openxmlformats.org/officeDocument/2006/relationships/hyperlink" Target="http://code4app.com/" TargetMode="External"/><Relationship Id="rId5" Type="http://schemas.openxmlformats.org/officeDocument/2006/relationships/hyperlink" Target="http://www.cocoachin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navig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995210.htm" TargetMode="External"/><Relationship Id="rId4" Type="http://schemas.openxmlformats.org/officeDocument/2006/relationships/hyperlink" Target="http://baike.baidu.com/view/160708.htm" TargetMode="External"/><Relationship Id="rId5" Type="http://schemas.openxmlformats.org/officeDocument/2006/relationships/hyperlink" Target="http://baike.baidu.com/view/19310.htm" TargetMode="External"/><Relationship Id="rId6" Type="http://schemas.openxmlformats.org/officeDocument/2006/relationships/hyperlink" Target="http://baike.baidu.com/view/159832.htm?fromtitle=xml&amp;fromid=86251&amp;type=syn" TargetMode="External"/><Relationship Id="rId7" Type="http://schemas.openxmlformats.org/officeDocument/2006/relationships/hyperlink" Target="http://baike.baidu.com/view/136475.htm" TargetMode="External"/><Relationship Id="rId8" Type="http://schemas.openxmlformats.org/officeDocument/2006/relationships/hyperlink" Target="http://cn.cocos2d-x.org/" TargetMode="External"/><Relationship Id="rId9" Type="http://schemas.openxmlformats.org/officeDocument/2006/relationships/hyperlink" Target="http://2013.jsconf.eu/speakers/allen-pike-nativejs-javascript-in-your-native-apps.html" TargetMode="External"/><Relationship Id="rId10" Type="http://schemas.openxmlformats.org/officeDocument/2006/relationships/hyperlink" Target="http://www.dcloud.io/" TargetMode="External"/><Relationship Id="rId11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account/overview.a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uowei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177" y="551268"/>
            <a:ext cx="6050970" cy="867458"/>
          </a:xfrm>
        </p:spPr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812" y="1604335"/>
            <a:ext cx="8242436" cy="1481146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</a:t>
            </a:r>
            <a:r>
              <a:rPr kumimoji="1" lang="en-US" altLang="zh-TW" sz="2000" dirty="0" err="1" smtClean="0">
                <a:latin typeface="仿宋"/>
                <a:ea typeface="仿宋"/>
                <a:cs typeface="仿宋"/>
              </a:rPr>
              <a:t>iOS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是苹果公司为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iPhone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、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iPod touch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、</a:t>
            </a:r>
            <a:r>
              <a:rPr kumimoji="1" lang="en-US" altLang="zh-TW" sz="2000" dirty="0" err="1" smtClean="0">
                <a:latin typeface="仿宋"/>
                <a:ea typeface="仿宋"/>
                <a:cs typeface="仿宋"/>
              </a:rPr>
              <a:t>ipad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等</a:t>
            </a:r>
            <a:r>
              <a:rPr kumimoji="1" lang="en-US" altLang="zh-TW" sz="2000" dirty="0" err="1" smtClean="0">
                <a:latin typeface="仿宋"/>
                <a:ea typeface="仿宋"/>
                <a:cs typeface="仿宋"/>
              </a:rPr>
              <a:t>iOS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设备开的操作系统。</a:t>
            </a:r>
          </a:p>
          <a:p>
            <a:pPr algn="l"/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</a:t>
            </a:r>
            <a:r>
              <a:rPr kumimoji="1" lang="en-US" altLang="zh-TW" sz="2000" dirty="0" err="1" smtClean="0">
                <a:latin typeface="仿宋"/>
                <a:ea typeface="仿宋"/>
                <a:cs typeface="仿宋"/>
                <a:hlinkClick r:id="rId2"/>
              </a:rPr>
              <a:t>iOS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  <a:hlinkClick r:id="rId2"/>
              </a:rPr>
              <a:t>的系统架构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分为四个层次：核心操作系统层（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Core OS layer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）、核心服务层（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Core Services layer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）、媒体层（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Media layer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）和可触摸层（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Cocoa Touch layer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）。下面是</a:t>
            </a:r>
            <a:r>
              <a:rPr kumimoji="1" lang="en-US" altLang="zh-TW" sz="2000" dirty="0" smtClean="0">
                <a:latin typeface="仿宋"/>
                <a:ea typeface="仿宋"/>
                <a:cs typeface="仿宋"/>
              </a:rPr>
              <a:t>IOS</a:t>
            </a:r>
            <a:r>
              <a:rPr kumimoji="1" lang="zh-TW" altLang="en-US" sz="2000" dirty="0" smtClean="0">
                <a:latin typeface="仿宋"/>
                <a:ea typeface="仿宋"/>
                <a:cs typeface="仿宋"/>
              </a:rPr>
              <a:t>系统结构图：</a:t>
            </a:r>
            <a:endParaRPr kumimoji="1" lang="zh-CN" altLang="en-US" sz="2000" dirty="0">
              <a:latin typeface="仿宋"/>
              <a:ea typeface="仿宋"/>
              <a:cs typeface="仿宋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18" y="3085482"/>
            <a:ext cx="3655456" cy="34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苹果设备</a:t>
            </a:r>
            <a:r>
              <a:rPr kumimoji="1" lang="en-US" altLang="zh-CN" dirty="0" smtClean="0"/>
              <a:t>(Mac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Pro/Mini</a:t>
            </a:r>
            <a:r>
              <a:rPr kumimoji="1" lang="zh-CN" altLang="en-US" dirty="0" smtClean="0"/>
              <a:t>,</a:t>
            </a:r>
            <a:r>
              <a:rPr kumimoji="1" lang="en-US" altLang="zh-CN" dirty="0" err="1" smtClean="0"/>
              <a:t>iMac,iphone,ipad,touch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1.IDE</a:t>
            </a:r>
            <a:r>
              <a:rPr kumimoji="1" lang="zh-CN" altLang="en-US" dirty="0" smtClean="0"/>
              <a:t>: 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AppCode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hlinkClick r:id="rId2"/>
              </a:rPr>
              <a:t>jetbrains</a:t>
            </a:r>
            <a:r>
              <a:rPr kumimoji="1" lang="en-US" altLang="zh-CN" dirty="0" smtClean="0"/>
              <a:t>)</a:t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>
                <a:hlinkClick r:id="rId3"/>
              </a:rPr>
              <a:t>加入</a:t>
            </a:r>
            <a:r>
              <a:rPr kumimoji="1" lang="en-US" altLang="zh-CN" dirty="0" smtClean="0">
                <a:hlinkClick r:id="rId3"/>
              </a:rPr>
              <a:t>Apple</a:t>
            </a:r>
            <a:r>
              <a:rPr kumimoji="1" lang="zh-CN" altLang="en-US" dirty="0" smtClean="0">
                <a:hlinkClick r:id="rId3"/>
              </a:rPr>
              <a:t>开发者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en-US" altLang="zh-CN" dirty="0" smtClean="0">
                <a:hlinkClick r:id="rId4"/>
              </a:rPr>
              <a:t>iOS</a:t>
            </a:r>
            <a:r>
              <a:rPr kumimoji="1" lang="zh-CN" altLang="en-US" dirty="0" smtClean="0">
                <a:hlinkClick r:id="rId4"/>
              </a:rPr>
              <a:t>开发者中心</a:t>
            </a:r>
            <a:r>
              <a:rPr kumimoji="1" lang="en-US" altLang="zh-CN" dirty="0" smtClean="0">
                <a:hlinkClick r:id="rId4"/>
              </a:rPr>
              <a:t/>
            </a:r>
            <a:br>
              <a:rPr kumimoji="1" lang="en-US" altLang="zh-CN" dirty="0" smtClean="0">
                <a:hlinkClick r:id="rId4"/>
              </a:rPr>
            </a:br>
            <a:endParaRPr kumimoji="1" lang="en-US" altLang="zh-CN" dirty="0" smtClean="0"/>
          </a:p>
          <a:p>
            <a:r>
              <a:rPr kumimoji="1" lang="zh-CN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>
                <a:hlinkClick r:id="rId5"/>
              </a:rPr>
              <a:t>开始创建首个</a:t>
            </a:r>
            <a:r>
              <a:rPr kumimoji="1" lang="en-US" altLang="zh-CN" dirty="0" err="1" smtClean="0">
                <a:hlinkClick r:id="rId5"/>
              </a:rPr>
              <a:t>iOS</a:t>
            </a:r>
            <a:r>
              <a:rPr kumimoji="1" lang="zh-CN" altLang="en-US" dirty="0" smtClean="0">
                <a:hlinkClick r:id="rId5"/>
              </a:rPr>
              <a:t>应用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7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Github,YouTube</a:t>
            </a:r>
            <a:r>
              <a:rPr kumimoji="1" lang="zh-CN" altLang="en-US" dirty="0"/>
              <a:t>,</a:t>
            </a:r>
            <a:r>
              <a:rPr kumimoji="1" lang="en-US" altLang="zh-CN" dirty="0" smtClean="0"/>
              <a:t>Google(VPN)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>
                <a:hlinkClick r:id="rId2"/>
              </a:rPr>
              <a:t>iOS</a:t>
            </a:r>
            <a:r>
              <a:rPr kumimoji="1" lang="en-US" altLang="zh-CN" dirty="0" smtClean="0">
                <a:hlinkClick r:id="rId2"/>
              </a:rPr>
              <a:t> Developer Library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hlinkClick r:id="rId3"/>
              </a:rPr>
              <a:t>博客</a:t>
            </a:r>
            <a:r>
              <a:rPr kumimoji="1" lang="zh-CN" altLang="en-US" dirty="0" smtClean="0"/>
              <a:t>、微信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订阅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社区论坛</a:t>
            </a:r>
            <a:r>
              <a:rPr kumimoji="1" lang="en-US" altLang="zh-CN" dirty="0" smtClean="0"/>
              <a:t>:</a:t>
            </a:r>
            <a:r>
              <a:rPr kumimoji="1" lang="en-US" altLang="zh-CN" dirty="0" smtClean="0">
                <a:hlinkClick r:id="rId4"/>
              </a:rPr>
              <a:t>code4app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5"/>
              </a:rPr>
              <a:t>cocoachina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1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苹果开发相关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/>
              </a:rPr>
              <a:t>开发者管理后台</a:t>
            </a:r>
            <a:r>
              <a:rPr kumimoji="1" lang="en-US" altLang="zh-CN" dirty="0" smtClean="0"/>
              <a:t>(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Certificates,Identifiers,Devices,Provisioning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Profiles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服务端</a:t>
            </a:r>
            <a:r>
              <a:rPr kumimoji="1" lang="en-US" altLang="zh-CN" dirty="0" err="1" smtClean="0"/>
              <a:t>tomcat</a:t>
            </a:r>
            <a:r>
              <a:rPr kumimoji="1" lang="en-US" altLang="zh-CN" dirty="0" err="1" smtClean="0"/>
              <a:t>,</a:t>
            </a:r>
            <a:r>
              <a:rPr kumimoji="1" lang="en-US" altLang="zh-CN" dirty="0" err="1" smtClean="0"/>
              <a:t>openfire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,</a:t>
            </a:r>
            <a:r>
              <a:rPr kumimoji="1" lang="en-US" altLang="zh-CN" sz="2400" dirty="0" err="1" smtClean="0"/>
              <a:t>PHP,Ruby</a:t>
            </a:r>
            <a:r>
              <a:rPr kumimoji="1" lang="zh-CN" altLang="en-US" sz="2400" dirty="0" smtClean="0"/>
              <a:t>,</a:t>
            </a:r>
            <a:r>
              <a:rPr kumimoji="1" lang="en-US" altLang="zh-CN" sz="2400" dirty="0" smtClean="0"/>
              <a:t>Python</a:t>
            </a:r>
            <a:r>
              <a:rPr kumimoji="1" lang="en-US" altLang="zh-CN" sz="2400" dirty="0" smtClean="0"/>
              <a:t>…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LLVM</a:t>
            </a:r>
            <a:r>
              <a:rPr kumimoji="1" lang="zh-CN" altLang="en-US" dirty="0"/>
              <a:t>,</a:t>
            </a:r>
            <a:r>
              <a:rPr kumimoji="1" lang="en-US" altLang="zh-CN" dirty="0" smtClean="0">
                <a:hlinkClick r:id="rId4"/>
              </a:rPr>
              <a:t>JVM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hlinkClick r:id="rId5"/>
              </a:rPr>
              <a:t>Sqlite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>
                <a:hlinkClick r:id="rId6"/>
              </a:rPr>
              <a:t>XML</a:t>
            </a:r>
            <a:r>
              <a:rPr kumimoji="1" lang="zh-CN" altLang="en-US" dirty="0"/>
              <a:t>,</a:t>
            </a:r>
            <a:r>
              <a:rPr kumimoji="1" lang="en-US" altLang="zh-CN" dirty="0" smtClean="0">
                <a:hlinkClick r:id="rId7"/>
              </a:rPr>
              <a:t>Json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hlinkClick r:id="rId8"/>
              </a:rPr>
              <a:t>Cocox</a:t>
            </a:r>
            <a:r>
              <a:rPr kumimoji="1" lang="zh-CN" altLang="zh-CN" dirty="0" smtClean="0">
                <a:hlinkClick r:id="rId8"/>
              </a:rPr>
              <a:t>2</a:t>
            </a:r>
            <a:r>
              <a:rPr kumimoji="1" lang="en-US" altLang="zh-CN" dirty="0" smtClean="0">
                <a:hlinkClick r:id="rId8"/>
              </a:rPr>
              <a:t>d-X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>
                <a:hlinkClick r:id="rId9"/>
              </a:rPr>
              <a:t>NativeJs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hlinkClick r:id="rId10"/>
              </a:rPr>
              <a:t>HBuilder</a:t>
            </a:r>
            <a:r>
              <a:rPr kumimoji="1" lang="en-US" altLang="zh-CN" dirty="0" smtClean="0"/>
              <a:t>),</a:t>
            </a:r>
            <a:r>
              <a:rPr kumimoji="1" lang="en-US" altLang="zh-CN" dirty="0" err="1" smtClean="0">
                <a:hlinkClick r:id="rId11"/>
              </a:rPr>
              <a:t>PhoneGap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1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源代码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博客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>
                <a:hlinkClick r:id="rId2"/>
              </a:rPr>
              <a:t>luowei.github.com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42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</Words>
  <Application>Microsoft Macintosh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iOS开发介绍</vt:lpstr>
      <vt:lpstr>开始</vt:lpstr>
      <vt:lpstr>学习资源</vt:lpstr>
      <vt:lpstr>苹果开发相关</vt:lpstr>
      <vt:lpstr>谢谢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iOS开发介绍</dc:title>
  <dc:creator>wei luo</dc:creator>
  <cp:lastModifiedBy>wei luo</cp:lastModifiedBy>
  <cp:revision>8</cp:revision>
  <dcterms:created xsi:type="dcterms:W3CDTF">2015-02-28T09:53:09Z</dcterms:created>
  <dcterms:modified xsi:type="dcterms:W3CDTF">2015-02-28T11:10:18Z</dcterms:modified>
</cp:coreProperties>
</file>