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56" y="-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0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0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712" y="644409"/>
            <a:ext cx="6468335" cy="10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开发实战精讲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luowei.github.com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762" y="217624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2337" y="2012560"/>
            <a:ext cx="95410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08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1000968"/>
          </a:xfrm>
        </p:spPr>
        <p:txBody>
          <a:bodyPr/>
          <a:lstStyle/>
          <a:p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开发工具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4"/>
            <a:ext cx="8219256" cy="3419822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IDE</a:t>
            </a:r>
            <a:r>
              <a:rPr kumimoji="1" lang="zh-CN" altLang="en-US" sz="2400" dirty="0" smtClean="0"/>
              <a:t>集成开发环境（</a:t>
            </a:r>
            <a:r>
              <a:rPr kumimoji="1" lang="en-US" altLang="zh-CN" sz="2400" dirty="0" err="1" smtClean="0"/>
              <a:t>Xcode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AppCode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版本管理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SourceTree</a:t>
            </a:r>
            <a:r>
              <a:rPr kumimoji="1" lang="zh-CN" altLang="en-US" sz="2400" dirty="0"/>
              <a:t>,</a:t>
            </a:r>
            <a:r>
              <a:rPr kumimoji="1" lang="en-US" altLang="zh-CN" sz="2400" dirty="0" err="1"/>
              <a:t>Clonestone</a:t>
            </a:r>
            <a:r>
              <a:rPr kumimoji="1" lang="en-US" altLang="zh-CN" sz="2400" dirty="0" smtClean="0"/>
              <a:t>)</a:t>
            </a:r>
          </a:p>
          <a:p>
            <a:r>
              <a:rPr kumimoji="1" lang="zh-CN" altLang="en-US" sz="2400" dirty="0"/>
              <a:t>移动交互原型制作工具</a:t>
            </a:r>
            <a:r>
              <a:rPr kumimoji="1" lang="en-US" altLang="zh-CN" sz="2400" dirty="0"/>
              <a:t>(Quartz Composer)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图标图片工具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PhotoShop</a:t>
            </a:r>
            <a:r>
              <a:rPr kumimoji="1" lang="zh-CN" altLang="en-US" sz="2400" dirty="0"/>
              <a:t>,</a:t>
            </a:r>
            <a:r>
              <a:rPr kumimoji="1" lang="en-US" altLang="zh-CN" sz="2400" dirty="0" err="1" smtClean="0"/>
              <a:t>MarkMan,Prepo,iOSImageMaker</a:t>
            </a:r>
            <a:r>
              <a:rPr kumimoji="1" lang="en-US" altLang="zh-CN" sz="2400" dirty="0" smtClean="0"/>
              <a:t>)</a:t>
            </a:r>
          </a:p>
          <a:p>
            <a:r>
              <a:rPr kumimoji="1" lang="zh-CN" altLang="en-US" sz="2400" dirty="0" smtClean="0"/>
              <a:t>捨色器</a:t>
            </a:r>
            <a:r>
              <a:rPr kumimoji="1" lang="zh-CN" altLang="zh-CN" sz="2400" dirty="0" smtClean="0"/>
              <a:t>(</a:t>
            </a:r>
            <a:r>
              <a:rPr kumimoji="1" lang="en-US" altLang="zh-CN" sz="2400" dirty="0" err="1" smtClean="0"/>
              <a:t>Sip,HexColor</a:t>
            </a:r>
            <a:r>
              <a:rPr kumimoji="1" lang="zh-CN" altLang="zh-CN" sz="2400" dirty="0" smtClean="0"/>
              <a:t>)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Gif</a:t>
            </a:r>
            <a:r>
              <a:rPr kumimoji="1" lang="zh-CN" altLang="en-US" sz="2400" dirty="0" smtClean="0"/>
              <a:t>录制器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/>
              <a:t>L</a:t>
            </a:r>
            <a:r>
              <a:rPr kumimoji="1" lang="en-US" altLang="zh-CN" sz="2400" dirty="0" err="1" smtClean="0"/>
              <a:t>icecap</a:t>
            </a:r>
            <a:r>
              <a:rPr kumimoji="1" lang="zh-CN" altLang="en-US" sz="2400" dirty="0" smtClean="0"/>
              <a:t>,</a:t>
            </a:r>
            <a:r>
              <a:rPr kumimoji="1" lang="en-US" altLang="zh-CN" sz="2400" dirty="0" err="1" smtClean="0"/>
              <a:t>GifGrabber</a:t>
            </a:r>
            <a:r>
              <a:rPr kumimoji="1" lang="en-US" altLang="zh-C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6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维唯为为（罗维）提供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169</Words>
  <Application>Microsoft Macintosh PowerPoint</Application>
  <PresentationFormat>全屏显示(16:9)</PresentationFormat>
  <Paragraphs>26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IDE介绍(开发工具)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wei luo</cp:lastModifiedBy>
  <cp:revision>8</cp:revision>
  <dcterms:created xsi:type="dcterms:W3CDTF">2014-10-20T05:47:06Z</dcterms:created>
  <dcterms:modified xsi:type="dcterms:W3CDTF">2015-03-03T18:30:12Z</dcterms:modified>
</cp:coreProperties>
</file>