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76d4d0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76d4d0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176d4d0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176d4d0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176d4d0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176d4d0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176d4d0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176d4d0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76d4d07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76d4d0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76d4d07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76d4d07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176d4d07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176d4d07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176d4d07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176d4d07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r>
              <a:rPr lang="en"/>
              <a:t> And Conquer Algorithm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Merge Sort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Sort is pretty interesting algorithm and have a very basic example of how to approach divide and conquer algorithms.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implementations produce a stable sort , which means that the order of equal elements is same in the input and output.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 complexity of Merge Sort is O(nlogn) in all 3 cases(worst , average , best).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Auxiliary Space Complexity is O(n).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of Merge Sort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</a:t>
            </a:r>
            <a:r>
              <a:rPr lang="en"/>
              <a:t>divides</a:t>
            </a:r>
            <a:r>
              <a:rPr lang="en"/>
              <a:t> the input array in two halves , call itself for the two halves and then merges the two sorted halves 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Merge() function </a:t>
            </a:r>
            <a:r>
              <a:rPr lang="en"/>
              <a:t>is used for merging two halves 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Merge(arr, l, m, r) is the key process that assumes that arr[l,...m] and arr[m+1,..r] are sorted and merges the two sorted subarrays into one.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Algorithm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4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" y="1141775"/>
            <a:ext cx="9135051" cy="40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r>
              <a:rPr lang="en"/>
              <a:t> the array from the point ‘m’ if l&lt;r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" y="1093000"/>
            <a:ext cx="9134151" cy="405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r>
              <a:rPr lang="en"/>
              <a:t> the array in two halves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" y="1093000"/>
            <a:ext cx="9142350" cy="405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</a:t>
            </a:r>
            <a:r>
              <a:rPr lang="en"/>
              <a:t>divide</a:t>
            </a:r>
            <a:r>
              <a:rPr lang="en"/>
              <a:t> array into more subarrays with a new value of ‘m’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" y="1017725"/>
            <a:ext cx="91415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starts Merging smaller units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" y="1017725"/>
            <a:ext cx="914320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 subarrays will merge and sorted array will be formed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" y="1093000"/>
            <a:ext cx="9141551" cy="405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