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2BC0-F54B-4D79-B98F-A6EEFBD080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F97E-D904-C9E6-78B1-4617762DA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462A2-19A5-243D-AFE1-80D334001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26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1</cp:revision>
  <dcterms:created xsi:type="dcterms:W3CDTF">2025-02-14T10:19:46Z</dcterms:created>
  <dcterms:modified xsi:type="dcterms:W3CDTF">2025-02-14T10:20:54Z</dcterms:modified>
</cp:coreProperties>
</file>