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B4295-AA6A-4B22-9EEC-EFBF03B31901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7DFD68-BA8C-434A-89BC-109760C2E4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044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7E75BDB-8C12-40D3-8E67-CCA00891714A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ADB44AE-D1BE-426C-BD1F-39D18EE8B910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D323B-57F8-43F1-95FB-BFB5F9CDF486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4738F-A58E-48D1-A689-0F074ADA8E77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1E4F8-BC73-4F97-AA06-411296C91581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127FD-DCB2-4166-9053-0C04031BE46A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A3859-7E27-4CB7-B5E2-8CEBC33BA7AB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2F1D9-50B8-42F3-9738-1A4AB4492762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74AA9-7DC6-4315-BFF9-20FDCF01CDDA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EB50A5-39B7-4A8C-AEF2-16BAF3C02448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2CA4B-8E35-4E53-AB6C-A1CF90E971C7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36125-0EBC-4CA0-A280-C2F5B21FCDC1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6FFFF-3FB6-40A0-B506-283F0F2D1F21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58EB3-31BF-4A9A-B84A-BA3729A67F26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720DC-2F44-4A8C-8933-C5D9ACC72BAE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7950B-4140-4F85-9075-5A72F23DD1C1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C9F7C-BE50-4422-B850-A447586FE29F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92282-0980-4A2B-8295-744B79ABBA4B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94084AE-4440-454D-B246-A8173D44AB24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C3431-DC13-3841-13F1-47285FDB77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843C0F-1520-99B5-99C0-075EC36A19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746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Celestial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sary mallak</dc:creator>
  <cp:lastModifiedBy>sary mallak</cp:lastModifiedBy>
  <cp:revision>4</cp:revision>
  <dcterms:created xsi:type="dcterms:W3CDTF">2025-02-12T14:49:00Z</dcterms:created>
  <dcterms:modified xsi:type="dcterms:W3CDTF">2025-02-12T15:44:50Z</dcterms:modified>
</cp:coreProperties>
</file>