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3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ECBE6-499B-4B22-8CE9-6174D750316D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80DDB-2A32-4592-A52E-B65331DD1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0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80470E3-8BA0-4255-81CF-7707E7F5D39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4D31660-CE6A-4A0F-8CDE-75EFA75CB3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56B3B-9890-4C23-A1C3-0D3CAC974B56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55242-C108-4691-A57C-6A2AB7C5767E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AC87F-F01D-493B-B1A0-823DFFCDF280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3D53D-A3F6-4464-8F59-5A1CCAA746CE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E68B9-3F3F-40C9-B08E-3C71C557533F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F81E-F4CB-4373-A18C-35D3CC3DF185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262A1-9EC6-472C-8B60-09155FF276F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A57E-C1D7-4130-8BD1-AB11821CBE23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262F-AB96-49FA-A87F-BF43743F9E1A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7ACE7-6871-4238-882B-1F1992E55A60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2DB54-826E-4AF8-B9F7-56F2233EF3C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BAA3E-025D-494E-8DFC-D39FDA743F68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8AD37-A063-4DF7-A0D6-5312E68D6D89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3290-6A17-4ABA-8C00-AC96DF4E8298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E0DF8-506D-4BD0-862A-63DC81983F17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16748-465C-4BEB-AE7F-716CEF72DC0F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50294-838E-4CB6-8D47-4E4C50DB7CE4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06E4-76A0-784C-81FE-AC513DEAED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8AA5B-AF19-975F-EF76-D4DFCD9BF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98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sary mallak</dc:creator>
  <cp:lastModifiedBy>sary mallak</cp:lastModifiedBy>
  <cp:revision>3</cp:revision>
  <dcterms:created xsi:type="dcterms:W3CDTF">2025-02-12T14:46:05Z</dcterms:created>
  <dcterms:modified xsi:type="dcterms:W3CDTF">2025-02-12T15:45:32Z</dcterms:modified>
</cp:coreProperties>
</file>