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FDDE-2946-82BD-0D5F-151E8FB4A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4B1BE-3EF9-03FE-7FD1-23AE876FA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4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1</cp:revision>
  <dcterms:created xsi:type="dcterms:W3CDTF">2025-02-14T10:28:10Z</dcterms:created>
  <dcterms:modified xsi:type="dcterms:W3CDTF">2025-02-14T10:28:30Z</dcterms:modified>
</cp:coreProperties>
</file>