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F0EB6-2ACB-4AE9-8F36-15C9CFB00B8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69D63-774D-4412-9B28-E16D5AC34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306A-E637-41F6-8286-25452F9CF34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CCCC-EEB4-4965-ABF4-3FADFF5DB03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086D7-7BE0-487C-BDD8-E8ECC226987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13DD-4DBE-4C95-950B-DA42CB74822B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557F-EAF8-446C-AA07-24993CB5DD8D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1E72-DCE5-4479-B3AA-98FB235345FD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C141-30AC-41FA-BEA7-7456D9E4582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A328C-E63F-477C-BD38-C8A01CB3171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7ED32-AF28-47AF-B5C9-CB3B2014B03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138B-BFB7-A1F0-2369-41F2627E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CCC7-CE49-4528-A421-3606FCE7C29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06180-B026-BCF6-A583-F698116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B8F91-A675-331B-12D3-CF495189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A5C6-D4DF-41E7-B286-57385D132E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56E4-7A63-4FAD-ABD1-793CB1C95A5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C6E00-20B1-4999-99ED-B1D8A23AD77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F6D4-0884-4342-998F-D7263BCC7FD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DCE3-F033-4397-A1F7-C94886B3FAE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B7D6-B282-4797-AE8E-7293D629B20D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7D7C9-A224-4F16-A363-6D7FE446300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A808-E56D-432E-8977-8EB167B3D56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6C7CCC7-CE49-4528-A421-3606FCE7C29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42C-425A-6123-790A-58B826D07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7EDAD-2672-628B-A472-18D680F2C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3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4</cp:revision>
  <dcterms:created xsi:type="dcterms:W3CDTF">2025-02-12T14:26:21Z</dcterms:created>
  <dcterms:modified xsi:type="dcterms:W3CDTF">2025-02-12T15:43:40Z</dcterms:modified>
</cp:coreProperties>
</file>