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84EB5-F802-F539-855E-9546F1FAB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9BB380-585F-9A2C-A111-F85B4887E0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987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MS Shell Dlg 2</vt:lpstr>
      <vt:lpstr>Wingdings</vt:lpstr>
      <vt:lpstr>Wingdings 3</vt:lpstr>
      <vt:lpstr>Madison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sary mallak</dc:creator>
  <cp:lastModifiedBy>sary mallak</cp:lastModifiedBy>
  <cp:revision>1</cp:revision>
  <dcterms:created xsi:type="dcterms:W3CDTF">2025-02-14T10:32:44Z</dcterms:created>
  <dcterms:modified xsi:type="dcterms:W3CDTF">2025-02-14T10:32:51Z</dcterms:modified>
</cp:coreProperties>
</file>