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D2C9A-0EED-4E15-9550-37E2B4839DB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0E881-F8FF-4C0B-9666-F4A10AAA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8FF4-3C18-402C-B74D-DC698BEE9AB5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9EBE0-B010-4093-A695-AD0FB33535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742B-4DB5-4669-B8D8-4DA72D9E8D6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5827-245E-4F99-B6DD-5AADEF2483C2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8724-6504-4DFE-838C-97888B57D96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0D39-6EDB-40B8-9358-A8E3E846AE80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0ED3-1B36-4F1E-AEFC-48810E0A0995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7A9C-CBD9-4A30-A1E0-4FF47B034262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280B0-B971-4A02-AA0C-ACC2F99F187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EF8C-E1D3-4B10-8335-4E5076F305C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E9F7-D627-4A20-A2A7-8F7C3760760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9052-72CD-4E07-9A02-2EFF8587015D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B598-5218-49A1-AFE9-40A5D66CB072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BBB4-E63A-4A5B-9D82-2EB655D35C2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C3FB-A835-4D8C-8DAF-07EFF2AEC542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B359-EFCE-4D9E-BD8C-4E492F20C257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815-9784-4A20-A6A1-B649CF92DDF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6747B3F-24C9-4704-BD73-B02E04D41EC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14ABBBB-5BC5-48C2-ADFA-37D39C1588A2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27FA-DDDD-29DF-AF24-E39941CEE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A85A5-D5F8-AEC6-BEE4-B4C8EFF05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48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Century Gothic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sary mallak</dc:creator>
  <cp:lastModifiedBy>sary mallak</cp:lastModifiedBy>
  <cp:revision>3</cp:revision>
  <dcterms:created xsi:type="dcterms:W3CDTF">2025-02-12T14:30:29Z</dcterms:created>
  <dcterms:modified xsi:type="dcterms:W3CDTF">2025-02-12T15:46:03Z</dcterms:modified>
</cp:coreProperties>
</file>