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63AB-8351-2A28-1E89-179905289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616E-466E-6D8F-7753-6DB33A7D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1</cp:revision>
  <dcterms:created xsi:type="dcterms:W3CDTF">2025-02-14T10:39:34Z</dcterms:created>
  <dcterms:modified xsi:type="dcterms:W3CDTF">2025-02-14T10:39:39Z</dcterms:modified>
</cp:coreProperties>
</file>