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DE82-BBBC-4E2E-8B51-8B4D13791508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D7B0C0-7008-4723-B775-93D43717B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64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1B51A-0E7A-4B1E-9E7F-4B2866C7010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559AA-33B3-4CE4-8E49-77BEB366E5C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9E2C-6D61-4E10-A578-3E3401F7F94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09D85-D891-4E35-95BB-B0EC37B6BDBD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80340-BB24-4B6B-897C-BBE50F116BE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14FB-BB79-4A9F-B7F7-D445960C1FF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76F4-055B-4D56-8EE2-826749E6C49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D67D6-3374-4D3E-9F38-5B518C71DCE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5DAC5-0ED3-4BC0-A8AC-F15EB31F352C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DEC2-2D76-45B5-B4B5-68F9D03FED1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2269B3D-0D3D-43F2-BE2A-D746307B20B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AC55D-EE80-4831-A431-A052748D3F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BB760CD-58C7-4250-BEC5-337FDE8529A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DECC-3A25-B202-0E20-C7DE20C15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69779-09FA-90B2-1BDB-F2845E432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61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3</cp:revision>
  <dcterms:created xsi:type="dcterms:W3CDTF">2025-02-12T14:47:18Z</dcterms:created>
  <dcterms:modified xsi:type="dcterms:W3CDTF">2025-02-12T15:46:37Z</dcterms:modified>
</cp:coreProperties>
</file>