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EDEB81B-4DF9-4811-8492-3025377952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D07C4-E9E7-4472-A0C3-2292C16541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4560-A365-DFAA-F970-63EF7DF10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BF117-356B-1C7B-BBB0-CBBAFF3CD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446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sary mallak</dc:creator>
  <cp:lastModifiedBy>sary mallak</cp:lastModifiedBy>
  <cp:revision>1</cp:revision>
  <dcterms:created xsi:type="dcterms:W3CDTF">2025-02-14T10:21:40Z</dcterms:created>
  <dcterms:modified xsi:type="dcterms:W3CDTF">2025-02-14T10:25:26Z</dcterms:modified>
</cp:coreProperties>
</file>