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  <p:sldMasterId id="2147483869" r:id="rId2"/>
  </p:sldMasterIdLst>
  <p:notesMasterIdLst>
    <p:notesMasterId r:id="rId8"/>
  </p:notesMasterIdLst>
  <p:sldIdLst>
    <p:sldId id="261" r:id="rId3"/>
    <p:sldId id="262" r:id="rId4"/>
    <p:sldId id="263" r:id="rId5"/>
    <p:sldId id="264" r:id="rId6"/>
    <p:sldId id="265" r:id="rId7"/>
  </p:sldIdLst>
  <p:sldSz cx="9144000" cy="6858000" type="screen4x3"/>
  <p:notesSz cx="6884988" cy="100885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EA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571" autoAdjust="0"/>
  </p:normalViewPr>
  <p:slideViewPr>
    <p:cSldViewPr>
      <p:cViewPr varScale="1">
        <p:scale>
          <a:sx n="88" d="100"/>
          <a:sy n="88" d="100"/>
        </p:scale>
        <p:origin x="219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isin Cawley" userId="c7ebb277-34aa-421f-b739-032ced270c1a" providerId="ADAL" clId="{F1A871C3-A35D-478D-A1AA-05C5D5412B0D}"/>
  </pc:docChgLst>
  <pc:docChgLst>
    <pc:chgData name="Oisin Cawley" userId="c7ebb277-34aa-421f-b739-032ced270c1a" providerId="ADAL" clId="{60F0558D-6780-49BB-9C63-D97FFE1C0793}"/>
    <pc:docChg chg="custSel modMainMaster">
      <pc:chgData name="Oisin Cawley" userId="c7ebb277-34aa-421f-b739-032ced270c1a" providerId="ADAL" clId="{60F0558D-6780-49BB-9C63-D97FFE1C0793}" dt="2023-09-06T13:28:08.294" v="3"/>
      <pc:docMkLst>
        <pc:docMk/>
      </pc:docMkLst>
      <pc:sldMasterChg chg="addSp delSp">
        <pc:chgData name="Oisin Cawley" userId="c7ebb277-34aa-421f-b739-032ced270c1a" providerId="ADAL" clId="{60F0558D-6780-49BB-9C63-D97FFE1C0793}" dt="2023-09-06T13:28:08.294" v="3"/>
        <pc:sldMasterMkLst>
          <pc:docMk/>
          <pc:sldMasterMk cId="0" sldId="2147483840"/>
        </pc:sldMasterMkLst>
        <pc:picChg chg="add">
          <ac:chgData name="Oisin Cawley" userId="c7ebb277-34aa-421f-b739-032ced270c1a" providerId="ADAL" clId="{60F0558D-6780-49BB-9C63-D97FFE1C0793}" dt="2023-09-06T13:28:08.294" v="3"/>
          <ac:picMkLst>
            <pc:docMk/>
            <pc:sldMasterMk cId="0" sldId="2147483840"/>
            <ac:picMk id="8" creationId="{4CA623FC-254E-45E8-B510-1497C71DA799}"/>
          </ac:picMkLst>
        </pc:picChg>
        <pc:picChg chg="del">
          <ac:chgData name="Oisin Cawley" userId="c7ebb277-34aa-421f-b739-032ced270c1a" providerId="ADAL" clId="{60F0558D-6780-49BB-9C63-D97FFE1C0793}" dt="2023-09-06T13:28:07.802" v="2" actId="478"/>
          <ac:picMkLst>
            <pc:docMk/>
            <pc:sldMasterMk cId="0" sldId="2147483840"/>
            <ac:picMk id="1030" creationId="{00000000-0000-0000-0000-000000000000}"/>
          </ac:picMkLst>
        </pc:picChg>
      </pc:sldMasterChg>
      <pc:sldMasterChg chg="addSp delSp">
        <pc:chgData name="Oisin Cawley" userId="c7ebb277-34aa-421f-b739-032ced270c1a" providerId="ADAL" clId="{60F0558D-6780-49BB-9C63-D97FFE1C0793}" dt="2023-09-06T13:28:02.488" v="1"/>
        <pc:sldMasterMkLst>
          <pc:docMk/>
          <pc:sldMasterMk cId="0" sldId="2147483869"/>
        </pc:sldMasterMkLst>
        <pc:picChg chg="del">
          <ac:chgData name="Oisin Cawley" userId="c7ebb277-34aa-421f-b739-032ced270c1a" providerId="ADAL" clId="{60F0558D-6780-49BB-9C63-D97FFE1C0793}" dt="2023-09-06T13:28:02.036" v="0" actId="478"/>
          <ac:picMkLst>
            <pc:docMk/>
            <pc:sldMasterMk cId="0" sldId="2147483869"/>
            <ac:picMk id="8" creationId="{00000000-0000-0000-0000-000000000000}"/>
          </ac:picMkLst>
        </pc:picChg>
        <pc:picChg chg="add">
          <ac:chgData name="Oisin Cawley" userId="c7ebb277-34aa-421f-b739-032ced270c1a" providerId="ADAL" clId="{60F0558D-6780-49BB-9C63-D97FFE1C0793}" dt="2023-09-06T13:28:02.488" v="1"/>
          <ac:picMkLst>
            <pc:docMk/>
            <pc:sldMasterMk cId="0" sldId="2147483869"/>
            <ac:picMk id="9" creationId="{66855644-8E56-4936-9D98-C0BC10911071}"/>
          </ac:picMkLst>
        </pc:pic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2" tIns="46401" rIns="92802" bIns="46401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8900" y="0"/>
            <a:ext cx="298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2" tIns="46401" rIns="92802" bIns="46401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2338" y="757238"/>
            <a:ext cx="5041900" cy="37830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7388" y="4792663"/>
            <a:ext cx="5510212" cy="453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2" tIns="46401" rIns="92802" bIns="464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82150"/>
            <a:ext cx="298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2" tIns="46401" rIns="92802" bIns="46401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8900" y="9582150"/>
            <a:ext cx="298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2" tIns="46401" rIns="92802" bIns="46401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5ACD5CE-1CB6-4E94-A92C-124437B24A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546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Calculate a random orientation</a:t>
            </a:r>
          </a:p>
          <a:p>
            <a:r>
              <a:rPr lang="en-IE" dirty="0"/>
              <a:t>Calculate the combined target</a:t>
            </a:r>
            <a:r>
              <a:rPr lang="en-IE" baseline="0" dirty="0"/>
              <a:t> orientation</a:t>
            </a:r>
          </a:p>
          <a:p>
            <a:r>
              <a:rPr lang="en-IE" baseline="0" dirty="0"/>
              <a:t>Calculate the centre of the wander circle</a:t>
            </a:r>
          </a:p>
          <a:p>
            <a:r>
              <a:rPr lang="en-IE" baseline="0" dirty="0"/>
              <a:t>Calculate the target location</a:t>
            </a:r>
          </a:p>
          <a:p>
            <a:r>
              <a:rPr lang="en-IE" baseline="0" dirty="0"/>
              <a:t>Delegate to the face steering function</a:t>
            </a:r>
          </a:p>
          <a:p>
            <a:r>
              <a:rPr lang="en-IE" baseline="0" dirty="0"/>
              <a:t>Maximum acceleration towards the orientation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ACD5CE-1CB6-4E94-A92C-124437B24A0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74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83FCE8-4119-48FF-966B-7E5136F9C4B7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6CC426-4027-45AA-AA9D-874E74495604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D66E8D-4372-4450-AF9F-1F3F69E871FC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CF7FFA-D0E4-4688-B2F9-1175C1B7E3CC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67550" cy="778098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E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75475" y="6453188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4C9582D-2E31-434C-A6C1-A926DBB0B909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3DDA3-2712-46ED-A771-5399145A3D01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F2DE8F-7AAD-415A-8ED8-734D637B39D2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10BDE4-987C-4FBC-B9CB-4D6602561EC5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15138E-20E5-4AEE-9593-4CED1FF3B4A2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EED188-593D-4E5A-8309-224710DF2B50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25A37-78AD-4AC2-8CFD-83FEBCE05026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67550" cy="778098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E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75475" y="6453188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E978DDB-8E96-4DB2-8C14-28FF9F7399E6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F633C3-D837-4105-940D-252BA81F6873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A78F10-B8B1-474C-971B-7BA47E4F6CE2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A31C60-EE3E-42C6-80FB-27B190A0464E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37B5FB-2642-48F7-BDAC-64F1768F7B1F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281E1D-31C8-4BDE-8ED6-CD407A129044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83B10E-0F2D-456E-A6C5-ABEC760B5FEE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2B34AF-0A0C-4B06-AF07-DCF028B85987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CED97-0F19-4EA5-951E-9254A908A87C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B1C59A-8D6D-445A-8651-08EDD062102A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F1BCED-8D94-45EF-A610-3A53DC3D39DB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0675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8488" y="6519863"/>
            <a:ext cx="2133600" cy="3381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2E1222C4-AD1C-443F-91C8-5935F67D99D4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1484313"/>
            <a:ext cx="9144000" cy="0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0" y="6519863"/>
            <a:ext cx="4211638" cy="338137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r>
              <a:rPr lang="en-IE" sz="1200" dirty="0">
                <a:solidFill>
                  <a:schemeClr val="tx1">
                    <a:tint val="75000"/>
                  </a:schemeClr>
                </a:solidFill>
                <a:latin typeface="Arial" charset="0"/>
              </a:rPr>
              <a:t>AI for Games</a:t>
            </a:r>
          </a:p>
        </p:txBody>
      </p:sp>
      <p:pic>
        <p:nvPicPr>
          <p:cNvPr id="8" name="Picture 6" descr="SETU logo">
            <a:extLst>
              <a:ext uri="{FF2B5EF4-FFF2-40B4-BE49-F238E27FC236}">
                <a16:creationId xmlns:a16="http://schemas.microsoft.com/office/drawing/2014/main" id="{4CA623FC-254E-45E8-B510-1497C71DA79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041" y="93003"/>
            <a:ext cx="1342293" cy="75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41" r:id="rId1"/>
    <p:sldLayoutId id="2147484142" r:id="rId2"/>
    <p:sldLayoutId id="2147484143" r:id="rId3"/>
    <p:sldLayoutId id="2147484131" r:id="rId4"/>
    <p:sldLayoutId id="2147484132" r:id="rId5"/>
    <p:sldLayoutId id="2147484133" r:id="rId6"/>
    <p:sldLayoutId id="2147484134" r:id="rId7"/>
    <p:sldLayoutId id="2147484135" r:id="rId8"/>
    <p:sldLayoutId id="2147484144" r:id="rId9"/>
    <p:sldLayoutId id="2147484145" r:id="rId10"/>
    <p:sldLayoutId id="214748414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067550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125538"/>
            <a:ext cx="822960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8488" y="6519863"/>
            <a:ext cx="2133600" cy="3381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798A2B5B-F3F1-46D4-B91B-268967D35FC4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981075"/>
            <a:ext cx="9144000" cy="0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0" y="6519863"/>
            <a:ext cx="4211638" cy="338137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r>
              <a:rPr lang="en-IE" sz="1200" dirty="0">
                <a:solidFill>
                  <a:schemeClr val="tx1">
                    <a:tint val="75000"/>
                  </a:schemeClr>
                </a:solidFill>
                <a:latin typeface="Arial" charset="0"/>
              </a:rPr>
              <a:t>AI for Games</a:t>
            </a:r>
          </a:p>
        </p:txBody>
      </p:sp>
      <p:pic>
        <p:nvPicPr>
          <p:cNvPr id="9" name="Picture 6" descr="SETU logo">
            <a:extLst>
              <a:ext uri="{FF2B5EF4-FFF2-40B4-BE49-F238E27FC236}">
                <a16:creationId xmlns:a16="http://schemas.microsoft.com/office/drawing/2014/main" id="{66855644-8E56-4936-9D98-C0BC1091107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041" y="93003"/>
            <a:ext cx="1342293" cy="75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47" r:id="rId1"/>
    <p:sldLayoutId id="2147484148" r:id="rId2"/>
    <p:sldLayoutId id="2147484149" r:id="rId3"/>
    <p:sldLayoutId id="2147484136" r:id="rId4"/>
    <p:sldLayoutId id="2147484137" r:id="rId5"/>
    <p:sldLayoutId id="2147484138" r:id="rId6"/>
    <p:sldLayoutId id="2147484139" r:id="rId7"/>
    <p:sldLayoutId id="2147484140" r:id="rId8"/>
    <p:sldLayoutId id="2147484150" r:id="rId9"/>
    <p:sldLayoutId id="2147484151" r:id="rId10"/>
    <p:sldLayoutId id="214748415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Wander (steering behaviour)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  <a:p>
            <a:r>
              <a:rPr lang="en-IE" dirty="0"/>
              <a:t>The wander behaviour controls a character moving aimlessly about.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1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86379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Wander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Kinematic Wander can model</a:t>
            </a:r>
          </a:p>
          <a:p>
            <a:pPr lvl="1"/>
            <a:r>
              <a:rPr lang="en-US" sz="2400" dirty="0"/>
              <a:t>Wander towards target</a:t>
            </a:r>
          </a:p>
          <a:p>
            <a:pPr lvl="1"/>
            <a:r>
              <a:rPr lang="en-US" sz="2400" dirty="0"/>
              <a:t>Wander Aimlessly</a:t>
            </a:r>
          </a:p>
          <a:p>
            <a:pPr lvl="0"/>
            <a:r>
              <a:rPr lang="en-US" sz="2800" dirty="0"/>
              <a:t>Can be erratic and jerky</a:t>
            </a:r>
          </a:p>
          <a:p>
            <a:pPr lvl="0"/>
            <a:endParaRPr lang="en-US" sz="2800" dirty="0"/>
          </a:p>
          <a:p>
            <a:pPr lvl="0"/>
            <a:r>
              <a:rPr lang="en-US" sz="2800" dirty="0"/>
              <a:t>Dynamic Wander uses Seek </a:t>
            </a:r>
            <a:r>
              <a:rPr lang="en-IE" sz="2800" dirty="0"/>
              <a:t>behaviour</a:t>
            </a:r>
          </a:p>
          <a:p>
            <a:pPr lvl="1"/>
            <a:r>
              <a:rPr lang="en-IE" sz="2400" dirty="0"/>
              <a:t>add an extra layer, making the orientation of the character indirectly reliant on the random number generator.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2</a:t>
            </a:fld>
            <a:endParaRPr lang="en-I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Aimless Wander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Target is me</a:t>
            </a:r>
          </a:p>
          <a:p>
            <a:pPr lvl="1"/>
            <a:r>
              <a:rPr lang="en-US" dirty="0"/>
              <a:t>Circle</a:t>
            </a:r>
            <a:r>
              <a:rPr lang="en-US" baseline="0" dirty="0"/>
              <a:t> centered on my position</a:t>
            </a:r>
          </a:p>
          <a:p>
            <a:pPr lvl="1"/>
            <a:r>
              <a:rPr lang="en-US" dirty="0"/>
              <a:t>Seek to point on circumference of this circle</a:t>
            </a:r>
          </a:p>
          <a:p>
            <a:pPr lvl="1"/>
            <a:r>
              <a:rPr lang="en-US" dirty="0"/>
              <a:t>move point by small random radian amount each time</a:t>
            </a:r>
          </a:p>
          <a:p>
            <a:pPr lvl="0"/>
            <a:r>
              <a:rPr lang="en-US" dirty="0"/>
              <a:t>Better method</a:t>
            </a:r>
          </a:p>
          <a:p>
            <a:pPr lvl="1"/>
            <a:r>
              <a:rPr lang="en-US" dirty="0"/>
              <a:t>Target is point fixed distance ahead of where I am facing</a:t>
            </a:r>
          </a:p>
          <a:p>
            <a:pPr lvl="1"/>
            <a:r>
              <a:rPr lang="en-US" dirty="0"/>
              <a:t>Circle is centered on this new position</a:t>
            </a:r>
          </a:p>
          <a:p>
            <a:pPr lvl="2"/>
            <a:r>
              <a:rPr lang="en-US" dirty="0"/>
              <a:t>seek to</a:t>
            </a:r>
            <a:r>
              <a:rPr lang="en-US" baseline="0" dirty="0"/>
              <a:t> point on circumference of this circle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3</a:t>
            </a:fld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Wander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en-US" b="1" dirty="0" err="1"/>
              <a:t>wanderOffset</a:t>
            </a:r>
            <a:r>
              <a:rPr lang="en-US" dirty="0"/>
              <a:t>  --how</a:t>
            </a:r>
            <a:r>
              <a:rPr lang="en-US" baseline="0" dirty="0"/>
              <a:t> far in front we aim</a:t>
            </a:r>
          </a:p>
          <a:p>
            <a:pPr lvl="1">
              <a:buNone/>
            </a:pPr>
            <a:r>
              <a:rPr lang="en-US" b="1" baseline="0" dirty="0" err="1"/>
              <a:t>wanderRadius</a:t>
            </a:r>
            <a:r>
              <a:rPr lang="en-US" baseline="0" dirty="0"/>
              <a:t> --</a:t>
            </a:r>
            <a:r>
              <a:rPr lang="en-US" dirty="0"/>
              <a:t> r</a:t>
            </a:r>
            <a:r>
              <a:rPr lang="en-US" baseline="0" dirty="0"/>
              <a:t>adius of target circle</a:t>
            </a:r>
          </a:p>
          <a:p>
            <a:pPr lvl="1">
              <a:buNone/>
            </a:pPr>
            <a:r>
              <a:rPr lang="en-US" b="1" baseline="0" dirty="0" err="1"/>
              <a:t>wanderRate</a:t>
            </a:r>
            <a:r>
              <a:rPr lang="en-US" baseline="0" dirty="0"/>
              <a:t> </a:t>
            </a:r>
            <a:r>
              <a:rPr lang="en-US" dirty="0"/>
              <a:t>-- </a:t>
            </a:r>
            <a:r>
              <a:rPr lang="en-US" baseline="0" dirty="0"/>
              <a:t>how fast we can turn</a:t>
            </a:r>
          </a:p>
          <a:p>
            <a:pPr lvl="1">
              <a:buNone/>
            </a:pPr>
            <a:r>
              <a:rPr lang="en-US" b="1" baseline="0" dirty="0" err="1"/>
              <a:t>wanderOrientation</a:t>
            </a:r>
            <a:r>
              <a:rPr lang="en-US" baseline="0" dirty="0"/>
              <a:t> -- orientation of target</a:t>
            </a:r>
          </a:p>
          <a:p>
            <a:pPr lvl="1">
              <a:buNone/>
            </a:pPr>
            <a:r>
              <a:rPr lang="en-US" b="1" dirty="0" err="1"/>
              <a:t>maxAcc</a:t>
            </a:r>
            <a:r>
              <a:rPr lang="en-US" dirty="0"/>
              <a:t> -- maximum acceleration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4</a:t>
            </a:fld>
            <a:endParaRPr lang="en-I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Wander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507288" cy="500062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class Wander: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…</a:t>
            </a:r>
          </a:p>
          <a:p>
            <a:pPr lvl="1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getSteering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pPr lvl="2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steering = new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SteeringOutput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2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wanderOrientation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+= random(-1,+1) *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wanderRate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targetOrientation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wanderOrientation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my.orientation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// Get the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centre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of the wander circle</a:t>
            </a:r>
          </a:p>
          <a:p>
            <a:pPr lvl="2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target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my.position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wanderOffset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* 						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my.orientation.asVector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2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target +=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wanderRadius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targetOrientation.asVector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2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steering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face.getSteering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(target)</a:t>
            </a:r>
          </a:p>
          <a:p>
            <a:pPr lvl="2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//Full acceleration in direction we are facing</a:t>
            </a:r>
          </a:p>
          <a:p>
            <a:pPr lvl="2">
              <a:buNone/>
            </a:pP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steering.linear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maxAcc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my.orientation.asVector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2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return steering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5</a:t>
            </a:fld>
            <a:endParaRPr lang="en-I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Stack of books design template</Template>
  <TotalTime>4230</TotalTime>
  <Words>274</Words>
  <Application>Microsoft Office PowerPoint</Application>
  <PresentationFormat>On-screen Show (4:3)</PresentationFormat>
  <Paragraphs>54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Courier New</vt:lpstr>
      <vt:lpstr>Custom Design</vt:lpstr>
      <vt:lpstr>1_Custom Design</vt:lpstr>
      <vt:lpstr>Wander (steering behaviour)</vt:lpstr>
      <vt:lpstr>Wander</vt:lpstr>
      <vt:lpstr>Aimless Wander</vt:lpstr>
      <vt:lpstr>Wander</vt:lpstr>
      <vt:lpstr>Wander</vt:lpstr>
    </vt:vector>
  </TitlesOfParts>
  <Company>ModusLink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8086 chip set architecture course.</dc:title>
  <dc:creator>oisin_cawley</dc:creator>
  <cp:lastModifiedBy>Oisin Cawley</cp:lastModifiedBy>
  <cp:revision>597</cp:revision>
  <dcterms:created xsi:type="dcterms:W3CDTF">2007-05-08T17:20:09Z</dcterms:created>
  <dcterms:modified xsi:type="dcterms:W3CDTF">2023-09-06T13:28:13Z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TC011594401033</vt:lpwstr>
  </property>
</Properties>
</file>