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179BA66-1284-4AEB-BD56-812A4DBF36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4E8-8163-43FA-A48D-8C1944BA2C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26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BA66-1284-4AEB-BD56-812A4DBF36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4E8-8163-43FA-A48D-8C1944BA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8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BA66-1284-4AEB-BD56-812A4DBF36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4E8-8163-43FA-A48D-8C1944BA2C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60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BA66-1284-4AEB-BD56-812A4DBF36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4E8-8163-43FA-A48D-8C1944BA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6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BA66-1284-4AEB-BD56-812A4DBF36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4E8-8163-43FA-A48D-8C1944BA2C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8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BA66-1284-4AEB-BD56-812A4DBF36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4E8-8163-43FA-A48D-8C1944BA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BA66-1284-4AEB-BD56-812A4DBF36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4E8-8163-43FA-A48D-8C1944BA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BA66-1284-4AEB-BD56-812A4DBF36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4E8-8163-43FA-A48D-8C1944BA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2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BA66-1284-4AEB-BD56-812A4DBF36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4E8-8163-43FA-A48D-8C1944BA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BA66-1284-4AEB-BD56-812A4DBF36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4E8-8163-43FA-A48D-8C1944BA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BA66-1284-4AEB-BD56-812A4DBF36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4E8-8163-43FA-A48D-8C1944BA2C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79BA66-1284-4AEB-BD56-812A4DBF36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CEC4E8-8163-43FA-A48D-8C1944BA2C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6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 of the 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Toronto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6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capstone has made me use the different aspects of data science to create a </a:t>
            </a:r>
            <a:r>
              <a:rPr lang="en-US" smtClean="0"/>
              <a:t>whole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2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is the most common type of venues visited in Toronto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is the distribution along the different boroughs of Toronto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47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was gathered from several sources such as Wikipedia and Foursquare API and analyzed and visualized and improved using machine learning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9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get the data from Wikipedia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sort and manipulate the data with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create a map of Toronto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work with Foursquare to get most common venues in Toronto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use machine learning to create several clusters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visualize the data and view it as a table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5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results will be shown as images taken from the Jupiter Notebook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9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Showing Neighborhoods in </a:t>
            </a:r>
            <a:r>
              <a:rPr lang="en-US" dirty="0" err="1" smtClean="0"/>
              <a:t>toronto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03" y="1790615"/>
            <a:ext cx="8867922" cy="5067385"/>
          </a:xfrm>
        </p:spPr>
      </p:pic>
    </p:spTree>
    <p:extLst>
      <p:ext uri="{BB962C8B-B14F-4D97-AF65-F5344CB8AC3E}">
        <p14:creationId xmlns:p14="http://schemas.microsoft.com/office/powerpoint/2010/main" val="320686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t0ronto after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80" y="1971816"/>
            <a:ext cx="9212167" cy="4886184"/>
          </a:xfrm>
        </p:spPr>
      </p:pic>
    </p:spTree>
    <p:extLst>
      <p:ext uri="{BB962C8B-B14F-4D97-AF65-F5344CB8AC3E}">
        <p14:creationId xmlns:p14="http://schemas.microsoft.com/office/powerpoint/2010/main" val="325734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Most common Venues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4" y="3077593"/>
            <a:ext cx="10396119" cy="3780407"/>
          </a:xfrm>
        </p:spPr>
      </p:pic>
    </p:spTree>
    <p:extLst>
      <p:ext uri="{BB962C8B-B14F-4D97-AF65-F5344CB8AC3E}">
        <p14:creationId xmlns:p14="http://schemas.microsoft.com/office/powerpoint/2010/main" val="89665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notice that the most popular venues either have to do with either drinking or food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is helpful so that anyone interested in creating a business has to create a business involving these categories in a certain neighborhood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35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</TotalTime>
  <Words>186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Battle of the Neighborhoods</vt:lpstr>
      <vt:lpstr>Introduction</vt:lpstr>
      <vt:lpstr>Data</vt:lpstr>
      <vt:lpstr>Methodology</vt:lpstr>
      <vt:lpstr>Results</vt:lpstr>
      <vt:lpstr>Map Showing Neighborhoods in toronto</vt:lpstr>
      <vt:lpstr>Map of t0ronto after clustering</vt:lpstr>
      <vt:lpstr>Table of Most common Venues</vt:lpstr>
      <vt:lpstr>Analysis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Jad Ghantous</dc:creator>
  <cp:lastModifiedBy>Jad Ghantous</cp:lastModifiedBy>
  <cp:revision>4</cp:revision>
  <dcterms:created xsi:type="dcterms:W3CDTF">2019-05-04T21:13:36Z</dcterms:created>
  <dcterms:modified xsi:type="dcterms:W3CDTF">2019-05-04T21:33:53Z</dcterms:modified>
</cp:coreProperties>
</file>