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300F20C-51CF-478E-8CCB-33A5702E7FA4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BC12871-80E0-4187-B5D8-F5913EE4CB6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415BB0-D900-4886-ACEA-9AB3E50A8DE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98A114-03BB-4EF6-B673-B2FCF8D5BC77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3D6A190-677C-427A-A5B0-C730DDE2DBD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0BCADFE-8097-4913-A02F-F0D8B995AA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FE71708-AE5F-4607-980B-0FF10B4BA32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926ED-CDB5-42B9-9CEB-7447BBD96C7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5345206-45CE-4765-856F-7ABC21CA926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390EF2B-6662-4D55-83DF-1C39489C112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9/10/13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88BF9F7-A848-4E38-99A0-F45236B6888E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9/10/13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5CA0CAB-244C-48F4-89C9-31E419338D32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JavaScript OO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8b8b8b"/>
                </a:solidFill>
                <a:latin typeface="Calibri"/>
              </a:rPr>
              <a:t>JS's version of OOP ... but not quite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Closures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Inner functions that enjoy their parent function’s scope. Even after the parent function has been terminated. This is specifically useful when we are trying to pass variables to a function that is yet to be called.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Prototyping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Remember how we said earlier that in JS objects don’t have a “class” ( blueprint) they belong to ? Well this isn’t entirely correct.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Prototyping helps us maintain a steady, integrity-full objects in our code. It is also used in one form of inheritance in JS (discussed later)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Inheritance 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Inheritance in JS OO can be considered tricky. In fact it is not. But the problem is with our conception of what Inheritance is ( which brings us back to the dilemma of OO Vs. OOP 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5760" y="1828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274680" y="3657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Classical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Prototypal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Copy Based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48640" y="1554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 &amp; A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48640" y="1554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OO vs. OOP 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While traditional OOP is based on class definitions that work as blueprints for the instantiated objects, JS OO copies the OBJECT format into a new object, in other words, it is simply recreating the same object defined previously and not based on an architecture that was defined previously(more on that later).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OO &amp; OOP (JSON objects &amp; strings)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JS, there are no class definitions, our understanding of what OOP is in JS’s current state is wrongfully compared to traditional OOP when in fact it is simply extracted from a string format called JSON or JavaScript Object Notation. This can either be a string “{a:1,b:2}” or an actual JS object variable x ={ a: 1, b: 2 };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48640" y="1554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40080" y="3520800"/>
            <a:ext cx="8229240" cy="1142640"/>
          </a:xfrm>
          <a:prstGeom prst="rect">
            <a:avLst/>
          </a:prstGeom>
        </p:spPr>
      </p:sp>
      <p:sp>
        <p:nvSpPr>
          <p:cNvPr id="87" name="TextShape 3"/>
          <p:cNvSpPr txBox="1"/>
          <p:nvPr/>
        </p:nvSpPr>
        <p:spPr>
          <a:xfrm>
            <a:off x="640440" y="31089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JSON string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JSON object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Private/Public/Privileged Methods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Public/Private Members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Functions are objects too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Functional languages treat functions as objects, and that is exactly what JS is. Functions can be passed on as variables and can be defined/called anonymously.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 Constructors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javascript, we use functions to ‘create’ new objects and call them Object Constructors and/or Constructors Functions ( NOT ‘constructor’ alone, that is something a bit different, discussed later ).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Objects as Namespaces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concept of Namespaces in JS, just like the concept of Objects, Functions, Inheritance etc etc etc leans towards being “pseudo”-whatitis.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That being said Namespaces are just higher level objects used to encapsulate code.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8640" y="1828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48640" y="34747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Namespace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Object Constructors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