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7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7234-787E-954C-A91A-1565B319E574}" type="datetimeFigureOut">
              <a:rPr lang="en-US" smtClean="0"/>
              <a:t>19/09/2013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DBCB-E342-E24D-B48C-FC459F09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dJabbour/JSOO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7480" y="6000795"/>
            <a:ext cx="4165750" cy="595002"/>
            <a:chOff x="5000549" y="6253421"/>
            <a:chExt cx="4165750" cy="595002"/>
          </a:xfrm>
        </p:grpSpPr>
        <p:pic>
          <p:nvPicPr>
            <p:cNvPr id="5" name="Picture 4" descr="twitter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440" y="6253421"/>
              <a:ext cx="595002" cy="59500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519694" y="6358629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Lato Light"/>
                  <a:cs typeface="Lato Light"/>
                </a:rPr>
                <a:t>JadChronicles</a:t>
              </a:r>
              <a:endParaRPr lang="en-US" dirty="0">
                <a:latin typeface="Lato Light"/>
                <a:cs typeface="Lato Light"/>
              </a:endParaRPr>
            </a:p>
          </p:txBody>
        </p:sp>
        <p:pic>
          <p:nvPicPr>
            <p:cNvPr id="7" name="Picture 6" descr="github-9-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0549" y="6309447"/>
              <a:ext cx="461823" cy="46182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390274" y="6358629"/>
              <a:ext cx="13901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Lato Light"/>
                  <a:cs typeface="Lato Light"/>
                </a:rPr>
                <a:t>JadJabbour</a:t>
              </a:r>
              <a:endParaRPr lang="en-US" dirty="0">
                <a:latin typeface="Lato Light"/>
                <a:cs typeface="Lato Light"/>
              </a:endParaRPr>
            </a:p>
          </p:txBody>
        </p:sp>
      </p:grpSp>
      <p:pic>
        <p:nvPicPr>
          <p:cNvPr id="9" name="Picture 8" descr="galacticrepublic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85" y="957673"/>
            <a:ext cx="2851544" cy="28515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" y="405375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ebas Neue"/>
                <a:cs typeface="Bebas Neue"/>
              </a:rPr>
              <a:t>JavaScript Revolution I</a:t>
            </a:r>
            <a:endParaRPr lang="en-US" sz="5400" dirty="0">
              <a:latin typeface="Bebas Neue"/>
              <a:cs typeface="Bebas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5743" y="50468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JavaScript </a:t>
            </a:r>
            <a:r>
              <a:rPr lang="en-US" sz="2400" dirty="0" smtClean="0"/>
              <a:t>OO … </a:t>
            </a:r>
            <a:r>
              <a:rPr lang="en-US" sz="2400" b="1" dirty="0"/>
              <a:t>JS's version of </a:t>
            </a:r>
            <a:r>
              <a:rPr lang="en-US" sz="2400" b="1" dirty="0" smtClean="0"/>
              <a:t>OOP, but </a:t>
            </a:r>
            <a:r>
              <a:rPr lang="en-US" sz="2400" b="1" dirty="0"/>
              <a:t>not </a:t>
            </a:r>
            <a:r>
              <a:rPr lang="en-US" sz="2400" b="1" dirty="0" smtClean="0"/>
              <a:t>quite.</a:t>
            </a:r>
            <a:endParaRPr lang="en-US" sz="2400" dirty="0"/>
          </a:p>
          <a:p>
            <a:pPr algn="ctr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7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Inner functions that enjoy their parent function’s scope. Even after the parent function has been terminated. This is specifically useful when we are trying to pass variables to a function that is yet to be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4" y="28424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 THE CODE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6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Remember how we said earlier that in JS objects don’t have a “class” ( blueprint) they belong to ? Well this isn’t entirely correct.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Prototyping helps us maintain a steady, integrity-full objects in our code. It is also used in one form of inheritance in JS (discussed later)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4" y="28424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 THE CODE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 in JS OO can be considered tricky. In fact it is not. But the problem is with our conception of what Inheritance is ( which brings us back to the dilemma of OO Vs. OOP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6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THE CODE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Classical
Prototypal
Copy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1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92" y="2679635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91007"/>
            <a:ext cx="8229600" cy="11680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https://github.com/JadJabbour/JSOOWorkshop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 vs. 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traditional OOP is based on class definitions that work as blueprints for the instantiated objects, JS OO copies the OBJECT format into a new object, in other words, it is simply recreating the same object defined previously and not based on an architecture that was defined previously(more on that later).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 &amp; OOP (JSON objects &amp; strings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JS, there are no class definitions, our understanding of what OOP is in JS’s current state is wrongfully compared to traditional OOP when in fact it is simply extracted from a string format called JSON or JavaScript Object Notation. This can either be a string “{a:1,b:2}” or an actual JS object variable x ={ a: 1, b: 2 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8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THE CODE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string
JSON object
Private/Public/Privileged Methods
Public/Private Members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objects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Functional languages treat functions as objects, and that is exactly what JS is. Functions can be passed on as variables and can be defined/called anonymously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9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4" y="28424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TO THE CODE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5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smtClean="0"/>
              <a:t>JavaScript</a:t>
            </a:r>
            <a:r>
              <a:rPr lang="en-US" dirty="0"/>
              <a:t>, we use functions to ‘create’ new objects and call them Object Constructors and/or Constructors Functions ( NOT ‘constructor’ alone, that is something a bit different, discussed later 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as </a:t>
            </a: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concept of Namespaces in JS, just like the concept of Objects, Functions, Inheritance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leans towards being “pseudo”-</a:t>
            </a:r>
            <a:r>
              <a:rPr lang="en-US" dirty="0" err="1"/>
              <a:t>whatitis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That being said Namespaces are just higher level objects used to encapsulate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THE CODE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
Object </a:t>
            </a:r>
            <a:r>
              <a:rPr lang="en-US" dirty="0" smtClean="0"/>
              <a:t>Constructors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7328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</TotalTime>
  <Words>443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PowerPoint Presentation</vt:lpstr>
      <vt:lpstr>OO vs. OOP </vt:lpstr>
      <vt:lpstr>OO &amp; OOP (JSON objects &amp; strings)</vt:lpstr>
      <vt:lpstr>TO THE CODE MOBILE</vt:lpstr>
      <vt:lpstr>Functions are objects too</vt:lpstr>
      <vt:lpstr>TO THE CODE MOBILE</vt:lpstr>
      <vt:lpstr>Object Constructors</vt:lpstr>
      <vt:lpstr>Objects as Namespaces</vt:lpstr>
      <vt:lpstr>TO THE CODE MOBILE</vt:lpstr>
      <vt:lpstr>Closures</vt:lpstr>
      <vt:lpstr>TO THE CODE MOBILE</vt:lpstr>
      <vt:lpstr>Prototyping</vt:lpstr>
      <vt:lpstr>TO THE CODE MOBILE</vt:lpstr>
      <vt:lpstr>Inheritance</vt:lpstr>
      <vt:lpstr>TO THE CODE MOBILE</vt:lpstr>
      <vt:lpstr>Q &amp; 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Jad Jabbour</cp:lastModifiedBy>
  <cp:revision>14</cp:revision>
  <dcterms:created xsi:type="dcterms:W3CDTF">2013-09-19T09:17:44Z</dcterms:created>
  <dcterms:modified xsi:type="dcterms:W3CDTF">2013-09-19T09:37:48Z</dcterms:modified>
</cp:coreProperties>
</file>