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4AV/6Be+dVuIurC5192HcJsiN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 name="Google Shape;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9bcae91b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6f9bcae91b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9bcae91b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6f9bcae91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9bcae91b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6f9bcae91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9bcae91b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6f9bcae91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9bcae91b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6f9bcae91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9bcae91b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6f9bcae91b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9bcae91b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6f9bcae91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f9bcae91b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6f9bcae91b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9bcae91b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6f9bcae91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f9bcae91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6f9bcae91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sp>
        <p:nvSpPr>
          <p:cNvPr id="15" name="Google Shape;15;p13"/>
          <p:cNvSpPr txBox="1"/>
          <p:nvPr>
            <p:ph idx="1" type="subTitle"/>
          </p:nvPr>
        </p:nvSpPr>
        <p:spPr>
          <a:xfrm>
            <a:off x="914400" y="3061046"/>
            <a:ext cx="10363200" cy="104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000"/>
              <a:buNone/>
              <a:defRPr sz="3600">
                <a:solidFill>
                  <a:schemeClr val="dk2"/>
                </a:solidFill>
              </a:defRPr>
            </a:lvl1pPr>
            <a:lvl2pPr lvl="1" algn="ctr">
              <a:lnSpc>
                <a:spcPct val="100000"/>
              </a:lnSpc>
              <a:spcBef>
                <a:spcPts val="0"/>
              </a:spcBef>
              <a:spcAft>
                <a:spcPts val="0"/>
              </a:spcAft>
              <a:buClr>
                <a:schemeClr val="dk2"/>
              </a:buClr>
              <a:buSzPts val="3000"/>
              <a:buNone/>
              <a:defRPr sz="4000">
                <a:solidFill>
                  <a:schemeClr val="dk2"/>
                </a:solidFill>
              </a:defRPr>
            </a:lvl2pPr>
            <a:lvl3pPr lvl="2" algn="ctr">
              <a:lnSpc>
                <a:spcPct val="100000"/>
              </a:lnSpc>
              <a:spcBef>
                <a:spcPts val="0"/>
              </a:spcBef>
              <a:spcAft>
                <a:spcPts val="0"/>
              </a:spcAft>
              <a:buClr>
                <a:schemeClr val="dk2"/>
              </a:buClr>
              <a:buSzPts val="3000"/>
              <a:buNone/>
              <a:defRPr sz="4000">
                <a:solidFill>
                  <a:schemeClr val="dk2"/>
                </a:solidFill>
              </a:defRPr>
            </a:lvl3pPr>
            <a:lvl4pPr lvl="3" algn="ctr">
              <a:lnSpc>
                <a:spcPct val="100000"/>
              </a:lnSpc>
              <a:spcBef>
                <a:spcPts val="0"/>
              </a:spcBef>
              <a:spcAft>
                <a:spcPts val="0"/>
              </a:spcAft>
              <a:buClr>
                <a:schemeClr val="dk2"/>
              </a:buClr>
              <a:buSzPts val="3000"/>
              <a:buNone/>
              <a:defRPr sz="4000">
                <a:solidFill>
                  <a:schemeClr val="dk2"/>
                </a:solidFill>
              </a:defRPr>
            </a:lvl4pPr>
            <a:lvl5pPr lvl="4" algn="ctr">
              <a:lnSpc>
                <a:spcPct val="100000"/>
              </a:lnSpc>
              <a:spcBef>
                <a:spcPts val="0"/>
              </a:spcBef>
              <a:spcAft>
                <a:spcPts val="0"/>
              </a:spcAft>
              <a:buClr>
                <a:schemeClr val="dk2"/>
              </a:buClr>
              <a:buSzPts val="3000"/>
              <a:buNone/>
              <a:defRPr sz="4000">
                <a:solidFill>
                  <a:schemeClr val="dk2"/>
                </a:solidFill>
              </a:defRPr>
            </a:lvl5pPr>
            <a:lvl6pPr lvl="5" algn="ctr">
              <a:lnSpc>
                <a:spcPct val="100000"/>
              </a:lnSpc>
              <a:spcBef>
                <a:spcPts val="0"/>
              </a:spcBef>
              <a:spcAft>
                <a:spcPts val="0"/>
              </a:spcAft>
              <a:buClr>
                <a:schemeClr val="dk2"/>
              </a:buClr>
              <a:buSzPts val="3000"/>
              <a:buNone/>
              <a:defRPr sz="4000">
                <a:solidFill>
                  <a:schemeClr val="dk2"/>
                </a:solidFill>
              </a:defRPr>
            </a:lvl6pPr>
            <a:lvl7pPr lvl="6" algn="ctr">
              <a:lnSpc>
                <a:spcPct val="100000"/>
              </a:lnSpc>
              <a:spcBef>
                <a:spcPts val="0"/>
              </a:spcBef>
              <a:spcAft>
                <a:spcPts val="0"/>
              </a:spcAft>
              <a:buClr>
                <a:schemeClr val="dk2"/>
              </a:buClr>
              <a:buSzPts val="3000"/>
              <a:buNone/>
              <a:defRPr sz="4000">
                <a:solidFill>
                  <a:schemeClr val="dk2"/>
                </a:solidFill>
              </a:defRPr>
            </a:lvl7pPr>
            <a:lvl8pPr lvl="7" algn="ctr">
              <a:lnSpc>
                <a:spcPct val="100000"/>
              </a:lnSpc>
              <a:spcBef>
                <a:spcPts val="0"/>
              </a:spcBef>
              <a:spcAft>
                <a:spcPts val="0"/>
              </a:spcAft>
              <a:buClr>
                <a:schemeClr val="dk2"/>
              </a:buClr>
              <a:buSzPts val="3000"/>
              <a:buNone/>
              <a:defRPr sz="4000">
                <a:solidFill>
                  <a:schemeClr val="dk2"/>
                </a:solidFill>
              </a:defRPr>
            </a:lvl8pPr>
            <a:lvl9pPr lvl="8" algn="ctr">
              <a:lnSpc>
                <a:spcPct val="100000"/>
              </a:lnSpc>
              <a:spcBef>
                <a:spcPts val="0"/>
              </a:spcBef>
              <a:spcAft>
                <a:spcPts val="0"/>
              </a:spcAft>
              <a:buClr>
                <a:schemeClr val="dk2"/>
              </a:buClr>
              <a:buSzPts val="3000"/>
              <a:buNone/>
              <a:defRPr sz="4000">
                <a:solidFill>
                  <a:schemeClr val="dk2"/>
                </a:solidFill>
              </a:defRPr>
            </a:lvl9pPr>
          </a:lstStyle>
          <a:p/>
        </p:txBody>
      </p:sp>
      <p:sp>
        <p:nvSpPr>
          <p:cNvPr id="16" name="Google Shape;16;p13"/>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13"/>
          <p:cNvSpPr txBox="1"/>
          <p:nvPr>
            <p:ph idx="2" type="body"/>
          </p:nvPr>
        </p:nvSpPr>
        <p:spPr>
          <a:xfrm>
            <a:off x="914400" y="4125160"/>
            <a:ext cx="10363200" cy="693025"/>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600"/>
              </a:spcBef>
              <a:spcAft>
                <a:spcPts val="0"/>
              </a:spcAft>
              <a:buSzPts val="3000"/>
              <a:buNone/>
              <a:defRPr sz="2800">
                <a:solidFill>
                  <a:schemeClr val="accent4"/>
                </a:solidFill>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id="18" name="Google Shape;18;p13"/>
          <p:cNvPicPr preferRelativeResize="0"/>
          <p:nvPr/>
        </p:nvPicPr>
        <p:blipFill rotWithShape="1">
          <a:blip r:embed="rId2">
            <a:alphaModFix/>
          </a:blip>
          <a:srcRect b="0" l="0" r="0" t="0"/>
          <a:stretch/>
        </p:blipFill>
        <p:spPr>
          <a:xfrm>
            <a:off x="4654550" y="769843"/>
            <a:ext cx="2882900" cy="1219200"/>
          </a:xfrm>
          <a:prstGeom prst="rect">
            <a:avLst/>
          </a:prstGeom>
          <a:noFill/>
          <a:ln>
            <a:noFill/>
          </a:ln>
        </p:spPr>
      </p:pic>
      <p:sp>
        <p:nvSpPr>
          <p:cNvPr id="19" name="Google Shape;19;p13"/>
          <p:cNvSpPr txBox="1"/>
          <p:nvPr>
            <p:ph idx="3" type="body"/>
          </p:nvPr>
        </p:nvSpPr>
        <p:spPr>
          <a:xfrm>
            <a:off x="914400" y="4841875"/>
            <a:ext cx="10363200" cy="620713"/>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600"/>
              </a:spcBef>
              <a:spcAft>
                <a:spcPts val="0"/>
              </a:spcAft>
              <a:buSzPts val="3000"/>
              <a:buNone/>
              <a:defRPr sz="2400">
                <a:solidFill>
                  <a:schemeClr val="accent1"/>
                </a:solidFill>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 name="Google Shape;20;p13"/>
          <p:cNvSpPr txBox="1"/>
          <p:nvPr/>
        </p:nvSpPr>
        <p:spPr>
          <a:xfrm>
            <a:off x="914400" y="1514646"/>
            <a:ext cx="10363200" cy="154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Arial"/>
              <a:buNone/>
            </a:pPr>
            <a:r>
              <a:rPr b="1" i="0" lang="en-US" sz="4800" u="none" cap="none" strike="noStrike">
                <a:solidFill>
                  <a:schemeClr val="dk1"/>
                </a:solidFill>
                <a:latin typeface="Arial"/>
                <a:ea typeface="Arial"/>
                <a:cs typeface="Arial"/>
                <a:sym typeface="Arial"/>
              </a:rPr>
              <a:t>Computational Photography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14"/>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2800">
                <a:solidFill>
                  <a:schemeClr val="dk2"/>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3" name="Google Shape;23;p14"/>
          <p:cNvSpPr txBox="1"/>
          <p:nvPr>
            <p:ph idx="1" type="body"/>
          </p:nvPr>
        </p:nvSpPr>
        <p:spPr>
          <a:xfrm>
            <a:off x="609600" y="1289538"/>
            <a:ext cx="10972800" cy="5278262"/>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800"/>
              </a:spcBef>
              <a:spcAft>
                <a:spcPts val="0"/>
              </a:spcAft>
              <a:buSzPts val="3000"/>
              <a:buChar char="●"/>
              <a:defRPr sz="1800">
                <a:solidFill>
                  <a:schemeClr val="accent4"/>
                </a:solidFill>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 name="Google Shape;24;p14"/>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25" name="Shape 25"/>
        <p:cNvGrpSpPr/>
        <p:nvPr/>
      </p:nvGrpSpPr>
      <p:grpSpPr>
        <a:xfrm>
          <a:off x="0" y="0"/>
          <a:ext cx="0" cy="0"/>
          <a:chOff x="0" y="0"/>
          <a:chExt cx="0" cy="0"/>
        </a:xfrm>
      </p:grpSpPr>
      <p:sp>
        <p:nvSpPr>
          <p:cNvPr id="26" name="Google Shape;26;p15"/>
          <p:cNvSpPr txBox="1"/>
          <p:nvPr>
            <p:ph idx="1" type="body"/>
          </p:nvPr>
        </p:nvSpPr>
        <p:spPr>
          <a:xfrm>
            <a:off x="609600" y="5875079"/>
            <a:ext cx="10972800" cy="6928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Clr>
                <a:schemeClr val="dk1"/>
              </a:buClr>
              <a:buSzPts val="1800"/>
              <a:buNone/>
              <a:defRPr sz="2400">
                <a:solidFill>
                  <a:schemeClr val="dk1"/>
                </a:solidFill>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7" name="Google Shape;27;p15"/>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16"/>
          <p:cNvSpPr txBox="1"/>
          <p:nvPr>
            <p:ph type="title"/>
          </p:nvPr>
        </p:nvSpPr>
        <p:spPr>
          <a:xfrm>
            <a:off x="609600" y="274637"/>
            <a:ext cx="10972800" cy="114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0" name="Google Shape;30;p16"/>
          <p:cNvSpPr txBox="1"/>
          <p:nvPr>
            <p:ph idx="1" type="body"/>
          </p:nvPr>
        </p:nvSpPr>
        <p:spPr>
          <a:xfrm>
            <a:off x="609600" y="1600200"/>
            <a:ext cx="5326000" cy="49676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8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1" name="Google Shape;31;p16"/>
          <p:cNvSpPr txBox="1"/>
          <p:nvPr>
            <p:ph idx="2" type="body"/>
          </p:nvPr>
        </p:nvSpPr>
        <p:spPr>
          <a:xfrm>
            <a:off x="6256365" y="1600200"/>
            <a:ext cx="5326000" cy="49676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8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2" name="Google Shape;32;p16"/>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 name="Shape 33"/>
        <p:cNvGrpSpPr/>
        <p:nvPr/>
      </p:nvGrpSpPr>
      <p:grpSpPr>
        <a:xfrm>
          <a:off x="0" y="0"/>
          <a:ext cx="0" cy="0"/>
          <a:chOff x="0" y="0"/>
          <a:chExt cx="0" cy="0"/>
        </a:xfrm>
      </p:grpSpPr>
      <p:sp>
        <p:nvSpPr>
          <p:cNvPr id="34" name="Google Shape;34;p17"/>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609600" y="274637"/>
            <a:ext cx="10972800" cy="1143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12"/>
          <p:cNvSpPr txBox="1"/>
          <p:nvPr>
            <p:ph idx="1" type="body"/>
          </p:nvPr>
        </p:nvSpPr>
        <p:spPr>
          <a:xfrm>
            <a:off x="609600" y="1600200"/>
            <a:ext cx="10972800" cy="4967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2" type="sldNum"/>
          </p:nvPr>
        </p:nvSpPr>
        <p:spPr>
          <a:xfrm>
            <a:off x="11409055" y="6333135"/>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733"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2"/>
          <p:cNvSpPr txBox="1"/>
          <p:nvPr/>
        </p:nvSpPr>
        <p:spPr>
          <a:xfrm>
            <a:off x="0" y="6592100"/>
            <a:ext cx="3612800" cy="266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000"/>
              <a:buFont typeface="Arial"/>
              <a:buNone/>
            </a:pPr>
            <a:r>
              <a:rPr b="0" i="0" lang="en-US" sz="1333" u="none" cap="none" strike="noStrike">
                <a:solidFill>
                  <a:srgbClr val="999999"/>
                </a:solidFill>
                <a:latin typeface="Arial"/>
                <a:ea typeface="Arial"/>
                <a:cs typeface="Arial"/>
                <a:sym typeface="Arial"/>
              </a:rPr>
              <a:t>CS 6475 - Fall 2019</a:t>
            </a:r>
            <a:endParaRPr b="0" i="0" sz="1333" u="none" cap="none" strike="noStrike">
              <a:solidFill>
                <a:srgbClr val="99999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
          <p:cNvSpPr txBox="1"/>
          <p:nvPr>
            <p:ph idx="1" type="subTitle"/>
          </p:nvPr>
        </p:nvSpPr>
        <p:spPr>
          <a:xfrm>
            <a:off x="914400" y="3061046"/>
            <a:ext cx="10363200" cy="1046400"/>
          </a:xfrm>
          <a:prstGeom prst="rect">
            <a:avLst/>
          </a:prstGeom>
          <a:noFill/>
          <a:ln>
            <a:noFill/>
          </a:ln>
        </p:spPr>
        <p:txBody>
          <a:bodyPr anchorCtr="0" anchor="ctr" bIns="91425" lIns="91425" spcFirstLastPara="1" rIns="91425" wrap="square" tIns="91425">
            <a:noAutofit/>
          </a:bodyPr>
          <a:lstStyle/>
          <a:p>
            <a:pPr indent="-419100" lvl="0" marL="457200" rtl="0" algn="ctr">
              <a:lnSpc>
                <a:spcPct val="100000"/>
              </a:lnSpc>
              <a:spcBef>
                <a:spcPts val="0"/>
              </a:spcBef>
              <a:spcAft>
                <a:spcPts val="0"/>
              </a:spcAft>
              <a:buClr>
                <a:schemeClr val="dk2"/>
              </a:buClr>
              <a:buSzPts val="3000"/>
              <a:buNone/>
            </a:pPr>
            <a:r>
              <a:rPr lang="en-US"/>
              <a:t>Final Project</a:t>
            </a:r>
            <a:endParaRPr/>
          </a:p>
        </p:txBody>
      </p:sp>
      <p:sp>
        <p:nvSpPr>
          <p:cNvPr id="40" name="Google Shape;40;p1"/>
          <p:cNvSpPr txBox="1"/>
          <p:nvPr>
            <p:ph idx="2" type="body"/>
          </p:nvPr>
        </p:nvSpPr>
        <p:spPr>
          <a:xfrm>
            <a:off x="914400" y="4125160"/>
            <a:ext cx="10363200" cy="693025"/>
          </a:xfrm>
          <a:prstGeom prst="rect">
            <a:avLst/>
          </a:prstGeom>
          <a:noFill/>
          <a:ln>
            <a:noFill/>
          </a:ln>
        </p:spPr>
        <p:txBody>
          <a:bodyPr anchorCtr="0" anchor="ctr" bIns="91425" lIns="91425" spcFirstLastPara="1" rIns="91425" wrap="square" tIns="91425">
            <a:noAutofit/>
          </a:bodyPr>
          <a:lstStyle/>
          <a:p>
            <a:pPr indent="0" lvl="0" marL="38100" rtl="0" algn="ctr">
              <a:lnSpc>
                <a:spcPct val="100000"/>
              </a:lnSpc>
              <a:spcBef>
                <a:spcPts val="600"/>
              </a:spcBef>
              <a:spcAft>
                <a:spcPts val="0"/>
              </a:spcAft>
              <a:buSzPts val="3000"/>
              <a:buNone/>
            </a:pPr>
            <a:r>
              <a:rPr lang="en-US">
                <a:solidFill>
                  <a:schemeClr val="accent5"/>
                </a:solidFill>
              </a:rPr>
              <a:t>FirstName LastName</a:t>
            </a:r>
            <a:endParaRPr>
              <a:solidFill>
                <a:schemeClr val="accent5"/>
              </a:solidFill>
            </a:endParaRPr>
          </a:p>
        </p:txBody>
      </p:sp>
      <p:sp>
        <p:nvSpPr>
          <p:cNvPr id="41" name="Google Shape;41;p1"/>
          <p:cNvSpPr txBox="1"/>
          <p:nvPr>
            <p:ph idx="3" type="body"/>
          </p:nvPr>
        </p:nvSpPr>
        <p:spPr>
          <a:xfrm>
            <a:off x="914400" y="4841875"/>
            <a:ext cx="10363200" cy="620713"/>
          </a:xfrm>
          <a:prstGeom prst="rect">
            <a:avLst/>
          </a:prstGeom>
          <a:noFill/>
          <a:ln>
            <a:noFill/>
          </a:ln>
        </p:spPr>
        <p:txBody>
          <a:bodyPr anchorCtr="0" anchor="ctr" bIns="91425" lIns="91425" spcFirstLastPara="1" rIns="91425" wrap="square" tIns="91425">
            <a:noAutofit/>
          </a:bodyPr>
          <a:lstStyle/>
          <a:p>
            <a:pPr indent="0" lvl="0" marL="38100" rtl="0" algn="ctr">
              <a:lnSpc>
                <a:spcPct val="100000"/>
              </a:lnSpc>
              <a:spcBef>
                <a:spcPts val="600"/>
              </a:spcBef>
              <a:spcAft>
                <a:spcPts val="0"/>
              </a:spcAft>
              <a:buSzPts val="3000"/>
              <a:buNone/>
            </a:pPr>
            <a:r>
              <a:rPr lang="en-US"/>
              <a:t>CS6475 - Fall 2019</a:t>
            </a:r>
            <a:endParaRPr/>
          </a:p>
        </p:txBody>
      </p:sp>
      <p:sp>
        <p:nvSpPr>
          <p:cNvPr id="42" name="Google Shape;42;p1"/>
          <p:cNvSpPr txBox="1"/>
          <p:nvPr>
            <p:ph idx="3" type="body"/>
          </p:nvPr>
        </p:nvSpPr>
        <p:spPr>
          <a:xfrm>
            <a:off x="984025" y="5857525"/>
            <a:ext cx="10363200" cy="620700"/>
          </a:xfrm>
          <a:prstGeom prst="rect">
            <a:avLst/>
          </a:prstGeom>
          <a:noFill/>
          <a:ln>
            <a:noFill/>
          </a:ln>
        </p:spPr>
        <p:txBody>
          <a:bodyPr anchorCtr="0" anchor="ctr" bIns="91425" lIns="91425" spcFirstLastPara="1" rIns="91425" wrap="square" tIns="91425">
            <a:noAutofit/>
          </a:bodyPr>
          <a:lstStyle/>
          <a:p>
            <a:pPr indent="0" lvl="0" marL="38100" rtl="0" algn="ctr">
              <a:lnSpc>
                <a:spcPct val="100000"/>
              </a:lnSpc>
              <a:spcBef>
                <a:spcPts val="600"/>
              </a:spcBef>
              <a:spcAft>
                <a:spcPts val="0"/>
              </a:spcAft>
              <a:buSzPts val="3000"/>
              <a:buNone/>
            </a:pPr>
            <a:r>
              <a:rPr lang="en-US">
                <a:solidFill>
                  <a:schemeClr val="accent6"/>
                </a:solidFill>
              </a:rPr>
              <a:t>List teammate’s name if you’re working in a team</a:t>
            </a:r>
            <a:endParaRPr>
              <a:solidFill>
                <a:schemeClr val="accent6"/>
              </a:solidFill>
            </a:endParaRPr>
          </a:p>
          <a:p>
            <a:pPr indent="0" lvl="0" marL="38100" rtl="0" algn="ctr">
              <a:lnSpc>
                <a:spcPct val="100000"/>
              </a:lnSpc>
              <a:spcBef>
                <a:spcPts val="600"/>
              </a:spcBef>
              <a:spcAft>
                <a:spcPts val="0"/>
              </a:spcAft>
              <a:buSzPts val="3000"/>
              <a:buNone/>
            </a:pPr>
            <a:r>
              <a:rPr lang="en-US">
                <a:solidFill>
                  <a:schemeClr val="accent6"/>
                </a:solidFill>
              </a:rPr>
              <a:t>Both members submit the same report</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6f9bcae91b_0_2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Project Development</a:t>
            </a:r>
            <a:endParaRPr/>
          </a:p>
        </p:txBody>
      </p:sp>
      <p:sp>
        <p:nvSpPr>
          <p:cNvPr id="109" name="Google Shape;109;g6f9bcae91b_0_27"/>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3000"/>
              <a:buFont typeface="Arial"/>
              <a:buNone/>
            </a:pPr>
            <a:r>
              <a:rPr lang="en-US" sz="2000">
                <a:solidFill>
                  <a:schemeClr val="accent5"/>
                </a:solidFill>
              </a:rPr>
              <a:t>Use several slides for a </a:t>
            </a:r>
            <a:r>
              <a:rPr b="1" lang="en-US" sz="2000" u="sng">
                <a:solidFill>
                  <a:schemeClr val="accent5"/>
                </a:solidFill>
              </a:rPr>
              <a:t>DETAILED DISCUSSION</a:t>
            </a:r>
            <a:r>
              <a:rPr lang="en-US" sz="2000">
                <a:solidFill>
                  <a:schemeClr val="accent5"/>
                </a:solidFill>
              </a:rPr>
              <a:t> of how you developed your project outputs.  Tell your story.  Difficulties with developing your code may also be discussed here, or in the following Computation section.</a:t>
            </a:r>
            <a:endParaRPr sz="2000">
              <a:solidFill>
                <a:schemeClr val="accent5"/>
              </a:solidFill>
            </a:endParaRPr>
          </a:p>
          <a:p>
            <a:pPr indent="0" lvl="0" marL="0" rtl="0" algn="l">
              <a:spcBef>
                <a:spcPts val="600"/>
              </a:spcBef>
              <a:spcAft>
                <a:spcPts val="0"/>
              </a:spcAft>
              <a:buClr>
                <a:srgbClr val="000000"/>
              </a:buClr>
              <a:buSzPts val="3000"/>
              <a:buFont typeface="Arial"/>
              <a:buNone/>
            </a:pPr>
            <a:r>
              <a:t/>
            </a:r>
            <a:endParaRPr sz="2000">
              <a:solidFill>
                <a:schemeClr val="accent5"/>
              </a:solidFill>
            </a:endParaRPr>
          </a:p>
          <a:p>
            <a:pPr indent="0" lvl="0" marL="0" rtl="0" algn="l">
              <a:spcBef>
                <a:spcPts val="600"/>
              </a:spcBef>
              <a:spcAft>
                <a:spcPts val="0"/>
              </a:spcAft>
              <a:buClr>
                <a:srgbClr val="000000"/>
              </a:buClr>
              <a:buSzPts val="3000"/>
              <a:buFont typeface="Arial"/>
              <a:buNone/>
            </a:pPr>
            <a:r>
              <a:rPr lang="en-US" sz="2000">
                <a:solidFill>
                  <a:schemeClr val="accent5"/>
                </a:solidFill>
              </a:rPr>
              <a:t>You MUST include the following (though not limited to):</a:t>
            </a:r>
            <a:endParaRPr sz="2000">
              <a:solidFill>
                <a:schemeClr val="accent5"/>
              </a:solidFill>
            </a:endParaRPr>
          </a:p>
          <a:p>
            <a:pPr indent="-355600" lvl="0" marL="457200" rtl="0" algn="l">
              <a:spcBef>
                <a:spcPts val="600"/>
              </a:spcBef>
              <a:spcAft>
                <a:spcPts val="0"/>
              </a:spcAft>
              <a:buClr>
                <a:schemeClr val="accent5"/>
              </a:buClr>
              <a:buSzPts val="2000"/>
              <a:buChar char="●"/>
            </a:pPr>
            <a:r>
              <a:rPr lang="en-US" sz="2000">
                <a:solidFill>
                  <a:schemeClr val="accent5"/>
                </a:solidFill>
              </a:rPr>
              <a:t>Narrative of your progress and issues you faced</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Descriptions of problems, and how you handled them </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Both good and failed interim results (from various parts of your work and pipeline)</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What did you finish? What is not finished?</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What would you do differently?</a:t>
            </a:r>
            <a:endParaRPr sz="2000">
              <a:solidFill>
                <a:schemeClr val="accent5"/>
              </a:solidFill>
            </a:endParaRPr>
          </a:p>
          <a:p>
            <a:pPr indent="0" lvl="0" marL="0" rtl="0" algn="l">
              <a:spcBef>
                <a:spcPts val="1000"/>
              </a:spcBef>
              <a:spcAft>
                <a:spcPts val="0"/>
              </a:spcAft>
              <a:buNone/>
            </a:pPr>
            <a:r>
              <a:t/>
            </a:r>
            <a:endParaRPr sz="2000">
              <a:solidFill>
                <a:srgbClr val="FF0000"/>
              </a:solidFill>
            </a:endParaRPr>
          </a:p>
          <a:p>
            <a:pPr indent="0" lvl="0" marL="0" rtl="0" algn="ctr">
              <a:spcBef>
                <a:spcPts val="1000"/>
              </a:spcBef>
              <a:spcAft>
                <a:spcPts val="0"/>
              </a:spcAft>
              <a:buClr>
                <a:srgbClr val="000000"/>
              </a:buClr>
              <a:buSzPts val="3000"/>
              <a:buFont typeface="Arial"/>
              <a:buNone/>
            </a:pPr>
            <a:r>
              <a:rPr lang="en-US" sz="2000">
                <a:solidFill>
                  <a:schemeClr val="accent6"/>
                </a:solidFill>
              </a:rPr>
              <a:t>Use as many pages as necessary</a:t>
            </a:r>
            <a:endParaRPr sz="2000">
              <a:solidFill>
                <a:schemeClr val="accent6"/>
              </a:solidFill>
            </a:endParaRPr>
          </a:p>
          <a:p>
            <a:pPr indent="0" lvl="0" marL="0" rtl="0" algn="l">
              <a:spcBef>
                <a:spcPts val="1000"/>
              </a:spcBef>
              <a:spcAft>
                <a:spcPts val="0"/>
              </a:spcAft>
              <a:buClr>
                <a:srgbClr val="000000"/>
              </a:buClr>
              <a:buSzPts val="3000"/>
              <a:buFont typeface="Arial"/>
              <a:buNone/>
            </a:pPr>
            <a:r>
              <a:t/>
            </a:r>
            <a:endParaRPr sz="2000">
              <a:solidFill>
                <a:srgbClr val="000000"/>
              </a:solidFill>
            </a:endParaRPr>
          </a:p>
          <a:p>
            <a:pPr indent="0" lvl="0" marL="0" rtl="0" algn="l">
              <a:spcBef>
                <a:spcPts val="600"/>
              </a:spcBef>
              <a:spcAft>
                <a:spcPts val="0"/>
              </a:spcAft>
              <a:buNone/>
            </a:pPr>
            <a:r>
              <a:t/>
            </a:r>
            <a:endParaRPr sz="2000">
              <a:solidFill>
                <a:schemeClr val="accent6"/>
              </a:solidFill>
            </a:endParaRPr>
          </a:p>
          <a:p>
            <a:pPr indent="0" lvl="0" marL="457200" rtl="0" algn="l">
              <a:lnSpc>
                <a:spcPct val="100000"/>
              </a:lnSpc>
              <a:spcBef>
                <a:spcPts val="800"/>
              </a:spcBef>
              <a:spcAft>
                <a:spcPts val="0"/>
              </a:spcAft>
              <a:buNone/>
            </a:pPr>
            <a:r>
              <a:t/>
            </a:r>
            <a:endParaRPr sz="2000"/>
          </a:p>
          <a:p>
            <a:pPr indent="-368283" lvl="0" marL="609584" rtl="0" algn="l">
              <a:lnSpc>
                <a:spcPct val="100000"/>
              </a:lnSpc>
              <a:spcBef>
                <a:spcPts val="800"/>
              </a:spcBef>
              <a:spcAft>
                <a:spcPts val="0"/>
              </a:spcAft>
              <a:buSzPts val="3000"/>
              <a:buNone/>
            </a:pPr>
            <a:r>
              <a:t/>
            </a:r>
            <a:endParaRPr sz="2000"/>
          </a:p>
          <a:p>
            <a:pPr indent="-368283" lvl="0" marL="609584" rtl="0" algn="l">
              <a:lnSpc>
                <a:spcPct val="100000"/>
              </a:lnSpc>
              <a:spcBef>
                <a:spcPts val="800"/>
              </a:spcBef>
              <a:spcAft>
                <a:spcPts val="0"/>
              </a:spcAft>
              <a:buSzPts val="3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6f9bcae91b_0_32"/>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Project Development </a:t>
            </a:r>
            <a:r>
              <a:rPr lang="en-US"/>
              <a:t>(cont’d)</a:t>
            </a:r>
            <a:endParaRPr/>
          </a:p>
        </p:txBody>
      </p:sp>
      <p:sp>
        <p:nvSpPr>
          <p:cNvPr id="115" name="Google Shape;115;g6f9bcae91b_0_32"/>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000">
                <a:solidFill>
                  <a:schemeClr val="accent6"/>
                </a:solidFill>
              </a:rPr>
              <a:t>Use several pages as necessary</a:t>
            </a:r>
            <a:endParaRPr sz="2000">
              <a:solidFill>
                <a:schemeClr val="accent6"/>
              </a:solidFill>
            </a:endParaRPr>
          </a:p>
          <a:p>
            <a:pPr indent="0" lvl="0" marL="457200" rtl="0" algn="l">
              <a:lnSpc>
                <a:spcPct val="100000"/>
              </a:lnSpc>
              <a:spcBef>
                <a:spcPts val="800"/>
              </a:spcBef>
              <a:spcAft>
                <a:spcPts val="0"/>
              </a:spcAft>
              <a:buNone/>
            </a:pPr>
            <a:r>
              <a:t/>
            </a:r>
            <a:endParaRPr/>
          </a:p>
          <a:p>
            <a:pPr indent="-368283" lvl="0" marL="609584" rtl="0" algn="l">
              <a:lnSpc>
                <a:spcPct val="100000"/>
              </a:lnSpc>
              <a:spcBef>
                <a:spcPts val="800"/>
              </a:spcBef>
              <a:spcAft>
                <a:spcPts val="0"/>
              </a:spcAft>
              <a:buSzPts val="3000"/>
              <a:buNone/>
            </a:pPr>
            <a:r>
              <a:t/>
            </a:r>
            <a:endParaRPr/>
          </a:p>
          <a:p>
            <a:pPr indent="-368283" lvl="0" marL="609584" rtl="0" algn="l">
              <a:lnSpc>
                <a:spcPct val="100000"/>
              </a:lnSpc>
              <a:spcBef>
                <a:spcPts val="800"/>
              </a:spcBef>
              <a:spcAft>
                <a:spcPts val="0"/>
              </a:spcAft>
              <a:buSzPts val="3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6f9bcae91b_0_3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Computation: Code Functional Description</a:t>
            </a:r>
            <a:endParaRPr/>
          </a:p>
        </p:txBody>
      </p:sp>
      <p:sp>
        <p:nvSpPr>
          <p:cNvPr id="121" name="Google Shape;121;g6f9bcae91b_0_37"/>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000">
                <a:solidFill>
                  <a:schemeClr val="accent5"/>
                </a:solidFill>
              </a:rPr>
              <a:t>Walk through your code functions: </a:t>
            </a:r>
            <a:endParaRPr sz="2000">
              <a:solidFill>
                <a:schemeClr val="accent5"/>
              </a:solidFill>
            </a:endParaRPr>
          </a:p>
          <a:p>
            <a:pPr indent="-355600" lvl="0" marL="457200" rtl="0" algn="l">
              <a:spcBef>
                <a:spcPts val="600"/>
              </a:spcBef>
              <a:spcAft>
                <a:spcPts val="0"/>
              </a:spcAft>
              <a:buClr>
                <a:schemeClr val="accent5"/>
              </a:buClr>
              <a:buSzPts val="2000"/>
              <a:buChar char="●"/>
            </a:pPr>
            <a:r>
              <a:rPr lang="en-US" sz="2000" u="sng">
                <a:solidFill>
                  <a:schemeClr val="accent5"/>
                </a:solidFill>
              </a:rPr>
              <a:t>Show </a:t>
            </a:r>
            <a:r>
              <a:rPr lang="en-US" sz="2000">
                <a:solidFill>
                  <a:schemeClr val="accent5"/>
                </a:solidFill>
              </a:rPr>
              <a:t>and </a:t>
            </a:r>
            <a:r>
              <a:rPr lang="en-US" sz="2000" u="sng">
                <a:solidFill>
                  <a:schemeClr val="accent5"/>
                </a:solidFill>
              </a:rPr>
              <a:t>discuss</a:t>
            </a:r>
            <a:r>
              <a:rPr lang="en-US" sz="2000">
                <a:solidFill>
                  <a:schemeClr val="accent5"/>
                </a:solidFill>
              </a:rPr>
              <a:t> code snippets. Explain the purpose of the code you’re presenting.</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Explain the major algorithms.  If you used them, show that you understand them in your own words. Do </a:t>
            </a:r>
            <a:r>
              <a:rPr b="1" lang="en-US" sz="2000">
                <a:solidFill>
                  <a:schemeClr val="accent5"/>
                </a:solidFill>
              </a:rPr>
              <a:t>NOT</a:t>
            </a:r>
            <a:r>
              <a:rPr lang="en-US" sz="2000">
                <a:solidFill>
                  <a:schemeClr val="accent5"/>
                </a:solidFill>
              </a:rPr>
              <a:t> copy from the technical papers.</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Include descriptions of libraries/packages that you used </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Code discussion may be incorporated in the Project Development section if that works better for you.</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Make sure you credit your sources explicitly, either here or in Resources.  Failure to credit code sources may result in zero score for project.</a:t>
            </a:r>
            <a:endParaRPr sz="2000">
              <a:solidFill>
                <a:schemeClr val="accent5"/>
              </a:solidFill>
            </a:endParaRPr>
          </a:p>
          <a:p>
            <a:pPr indent="0" lvl="0" marL="0" rtl="0" algn="l">
              <a:spcBef>
                <a:spcPts val="1000"/>
              </a:spcBef>
              <a:spcAft>
                <a:spcPts val="0"/>
              </a:spcAft>
              <a:buSzPts val="3000"/>
              <a:buNone/>
            </a:pPr>
            <a:r>
              <a:t/>
            </a:r>
            <a:endParaRPr sz="2000">
              <a:solidFill>
                <a:srgbClr val="0000FF"/>
              </a:solidFill>
            </a:endParaRPr>
          </a:p>
          <a:p>
            <a:pPr indent="0" lvl="0" marL="0" rtl="0" algn="l">
              <a:spcBef>
                <a:spcPts val="1000"/>
              </a:spcBef>
              <a:spcAft>
                <a:spcPts val="0"/>
              </a:spcAft>
              <a:buSzPts val="3000"/>
              <a:buNone/>
            </a:pPr>
            <a:r>
              <a:t/>
            </a:r>
            <a:endParaRPr sz="2000">
              <a:solidFill>
                <a:srgbClr val="0000FF"/>
              </a:solidFill>
            </a:endParaRPr>
          </a:p>
          <a:p>
            <a:pPr indent="0" lvl="0" marL="0" rtl="0" algn="ctr">
              <a:spcBef>
                <a:spcPts val="1000"/>
              </a:spcBef>
              <a:spcAft>
                <a:spcPts val="0"/>
              </a:spcAft>
              <a:buSzPts val="3000"/>
              <a:buNone/>
            </a:pPr>
            <a:r>
              <a:rPr lang="en-US" sz="2000">
                <a:solidFill>
                  <a:schemeClr val="accent6"/>
                </a:solidFill>
              </a:rPr>
              <a:t>Use additional slides</a:t>
            </a:r>
            <a:endParaRPr sz="2000">
              <a:solidFill>
                <a:schemeClr val="accent6"/>
              </a:solidFill>
            </a:endParaRPr>
          </a:p>
          <a:p>
            <a:pPr indent="0" lvl="0" marL="0" rtl="0" algn="l">
              <a:spcBef>
                <a:spcPts val="1000"/>
              </a:spcBef>
              <a:spcAft>
                <a:spcPts val="0"/>
              </a:spcAft>
              <a:buSzPts val="3000"/>
              <a:buNone/>
            </a:pPr>
            <a:r>
              <a:t/>
            </a:r>
            <a:endParaRPr sz="2000">
              <a:solidFill>
                <a:srgbClr val="000000"/>
              </a:solidFill>
            </a:endParaRPr>
          </a:p>
          <a:p>
            <a:pPr indent="-368283" lvl="0" marL="609584" rtl="0" algn="l">
              <a:lnSpc>
                <a:spcPct val="100000"/>
              </a:lnSpc>
              <a:spcBef>
                <a:spcPts val="1000"/>
              </a:spcBef>
              <a:spcAft>
                <a:spcPts val="0"/>
              </a:spcAft>
              <a:buSzPts val="3000"/>
              <a:buNone/>
            </a:pPr>
            <a:r>
              <a:t/>
            </a:r>
            <a:endParaRPr sz="20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6f9bcae91b_0_42"/>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Computation: Code Functional Description (cont’d)</a:t>
            </a:r>
            <a:endParaRPr/>
          </a:p>
        </p:txBody>
      </p:sp>
      <p:sp>
        <p:nvSpPr>
          <p:cNvPr id="127" name="Google Shape;127;g6f9bcae91b_0_42"/>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000">
                <a:solidFill>
                  <a:schemeClr val="accent6"/>
                </a:solidFill>
              </a:rPr>
              <a:t>Use several pages as necessary</a:t>
            </a:r>
            <a:endParaRPr sz="2000">
              <a:solidFill>
                <a:schemeClr val="accent6"/>
              </a:solidFill>
            </a:endParaRPr>
          </a:p>
          <a:p>
            <a:pPr indent="0" lvl="0" marL="457200" rtl="0" algn="l">
              <a:lnSpc>
                <a:spcPct val="100000"/>
              </a:lnSpc>
              <a:spcBef>
                <a:spcPts val="800"/>
              </a:spcBef>
              <a:spcAft>
                <a:spcPts val="0"/>
              </a:spcAft>
              <a:buNone/>
            </a:pPr>
            <a:r>
              <a:t/>
            </a:r>
            <a:endParaRPr/>
          </a:p>
          <a:p>
            <a:pPr indent="-368283" lvl="0" marL="609584" rtl="0" algn="l">
              <a:lnSpc>
                <a:spcPct val="100000"/>
              </a:lnSpc>
              <a:spcBef>
                <a:spcPts val="800"/>
              </a:spcBef>
              <a:spcAft>
                <a:spcPts val="0"/>
              </a:spcAft>
              <a:buSzPts val="3000"/>
              <a:buNone/>
            </a:pPr>
            <a:r>
              <a:t/>
            </a:r>
            <a:endParaRPr/>
          </a:p>
          <a:p>
            <a:pPr indent="-368283" lvl="0" marL="609584" rtl="0" algn="l">
              <a:lnSpc>
                <a:spcPct val="100000"/>
              </a:lnSpc>
              <a:spcBef>
                <a:spcPts val="800"/>
              </a:spcBef>
              <a:spcAft>
                <a:spcPts val="0"/>
              </a:spcAft>
              <a:buSzPts val="3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6f9bcae91b_0_4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Any additional details?</a:t>
            </a:r>
            <a:endParaRPr/>
          </a:p>
        </p:txBody>
      </p:sp>
      <p:sp>
        <p:nvSpPr>
          <p:cNvPr id="133" name="Google Shape;133;g6f9bcae91b_0_47"/>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a:solidFill>
                  <a:schemeClr val="accent6"/>
                </a:solidFill>
              </a:rPr>
              <a:t>Discuss things that do not seem to belong anywhere else.</a:t>
            </a:r>
            <a:endParaRPr sz="2000">
              <a:solidFill>
                <a:schemeClr val="accent6"/>
              </a:solidFill>
            </a:endParaRPr>
          </a:p>
          <a:p>
            <a:pPr indent="0" lvl="0" marL="457200" rtl="0" algn="l">
              <a:lnSpc>
                <a:spcPct val="100000"/>
              </a:lnSpc>
              <a:spcBef>
                <a:spcPts val="800"/>
              </a:spcBef>
              <a:spcAft>
                <a:spcPts val="0"/>
              </a:spcAft>
              <a:buNone/>
            </a:pPr>
            <a:r>
              <a:t/>
            </a:r>
            <a:endParaRPr/>
          </a:p>
          <a:p>
            <a:pPr indent="-368283" lvl="0" marL="609584" rtl="0" algn="l">
              <a:lnSpc>
                <a:spcPct val="100000"/>
              </a:lnSpc>
              <a:spcBef>
                <a:spcPts val="800"/>
              </a:spcBef>
              <a:spcAft>
                <a:spcPts val="0"/>
              </a:spcAft>
              <a:buSzPts val="3000"/>
              <a:buNone/>
            </a:pPr>
            <a:r>
              <a:t/>
            </a:r>
            <a:endParaRPr/>
          </a:p>
          <a:p>
            <a:pPr indent="-368283" lvl="0" marL="609584" rtl="0" algn="l">
              <a:lnSpc>
                <a:spcPct val="100000"/>
              </a:lnSpc>
              <a:spcBef>
                <a:spcPts val="800"/>
              </a:spcBef>
              <a:spcAft>
                <a:spcPts val="0"/>
              </a:spcAft>
              <a:buSzPts val="3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6f9bcae91b_0_52"/>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Teamwork </a:t>
            </a:r>
            <a:r>
              <a:rPr i="1" lang="en-US">
                <a:solidFill>
                  <a:schemeClr val="accent6"/>
                </a:solidFill>
              </a:rPr>
              <a:t>(required for teams only)</a:t>
            </a:r>
            <a:endParaRPr i="1">
              <a:solidFill>
                <a:schemeClr val="accent6"/>
              </a:solidFill>
            </a:endParaRPr>
          </a:p>
        </p:txBody>
      </p:sp>
      <p:sp>
        <p:nvSpPr>
          <p:cNvPr id="139" name="Google Shape;139;g6f9bcae91b_0_52"/>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000">
                <a:solidFill>
                  <a:schemeClr val="accent6"/>
                </a:solidFill>
              </a:rPr>
              <a:t>This page should be different for each team member.  The rest of the report should be the same for both of you.</a:t>
            </a:r>
            <a:endParaRPr sz="2000">
              <a:solidFill>
                <a:schemeClr val="accent6"/>
              </a:solidFill>
            </a:endParaRPr>
          </a:p>
          <a:p>
            <a:pPr indent="0" lvl="0" marL="0" rtl="0" algn="l">
              <a:spcBef>
                <a:spcPts val="600"/>
              </a:spcBef>
              <a:spcAft>
                <a:spcPts val="0"/>
              </a:spcAft>
              <a:buClr>
                <a:srgbClr val="000000"/>
              </a:buClr>
              <a:buSzPts val="3000"/>
              <a:buFont typeface="Arial"/>
              <a:buNone/>
            </a:pPr>
            <a:r>
              <a:t/>
            </a:r>
            <a:endParaRPr sz="2000">
              <a:solidFill>
                <a:schemeClr val="accent6"/>
              </a:solidFill>
            </a:endParaRPr>
          </a:p>
          <a:p>
            <a:pPr indent="-355600" lvl="0" marL="457200" rtl="0" algn="l">
              <a:spcBef>
                <a:spcPts val="1000"/>
              </a:spcBef>
              <a:spcAft>
                <a:spcPts val="0"/>
              </a:spcAft>
              <a:buClr>
                <a:schemeClr val="accent4"/>
              </a:buClr>
              <a:buSzPts val="2000"/>
              <a:buChar char="●"/>
            </a:pPr>
            <a:r>
              <a:rPr lang="en-US" sz="2000"/>
              <a:t>If you worked in a Team, describe your original division of labor, and how that worked out.</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Clr>
                <a:schemeClr val="accent4"/>
              </a:buClr>
              <a:buSzPts val="2000"/>
              <a:buChar char="●"/>
            </a:pPr>
            <a:r>
              <a:rPr lang="en-US" sz="2000"/>
              <a:t>Do you feel that the actual division of labor to develop your project, code, and report was equitable?</a:t>
            </a:r>
            <a:endParaRPr sz="2000"/>
          </a:p>
          <a:p>
            <a:pPr indent="-355600" lvl="1" marL="914400" rtl="0" algn="l">
              <a:spcBef>
                <a:spcPts val="1000"/>
              </a:spcBef>
              <a:spcAft>
                <a:spcPts val="0"/>
              </a:spcAft>
              <a:buClr>
                <a:schemeClr val="accent5"/>
              </a:buClr>
              <a:buSzPts val="2000"/>
              <a:buChar char="○"/>
            </a:pPr>
            <a:r>
              <a:rPr lang="en-US" sz="2000">
                <a:solidFill>
                  <a:schemeClr val="accent5"/>
                </a:solidFill>
              </a:rPr>
              <a:t>Explain your answer.  This will not be shared with your teammate.</a:t>
            </a:r>
            <a:endParaRPr sz="2000">
              <a:solidFill>
                <a:schemeClr val="accent5"/>
              </a:solidFill>
            </a:endParaRPr>
          </a:p>
          <a:p>
            <a:pPr indent="0" lvl="0" marL="0" rtl="0" algn="l">
              <a:spcBef>
                <a:spcPts val="1000"/>
              </a:spcBef>
              <a:spcAft>
                <a:spcPts val="0"/>
              </a:spcAft>
              <a:buNone/>
            </a:pPr>
            <a:r>
              <a:t/>
            </a:r>
            <a:endParaRPr>
              <a:solidFill>
                <a:schemeClr val="accent6"/>
              </a:solidFill>
            </a:endParaRPr>
          </a:p>
          <a:p>
            <a:pPr indent="0" lvl="0" marL="457200" rtl="0" algn="l">
              <a:lnSpc>
                <a:spcPct val="100000"/>
              </a:lnSpc>
              <a:spcBef>
                <a:spcPts val="800"/>
              </a:spcBef>
              <a:spcAft>
                <a:spcPts val="0"/>
              </a:spcAft>
              <a:buNone/>
            </a:pPr>
            <a:r>
              <a:t/>
            </a:r>
            <a:endParaRPr/>
          </a:p>
          <a:p>
            <a:pPr indent="-368283" lvl="0" marL="609584" rtl="0" algn="l">
              <a:lnSpc>
                <a:spcPct val="100000"/>
              </a:lnSpc>
              <a:spcBef>
                <a:spcPts val="800"/>
              </a:spcBef>
              <a:spcAft>
                <a:spcPts val="0"/>
              </a:spcAft>
              <a:buSzPts val="3000"/>
              <a:buNone/>
            </a:pPr>
            <a:r>
              <a:t/>
            </a:r>
            <a:endParaRPr/>
          </a:p>
          <a:p>
            <a:pPr indent="-368283" lvl="0" marL="609584" rtl="0" algn="l">
              <a:lnSpc>
                <a:spcPct val="100000"/>
              </a:lnSpc>
              <a:spcBef>
                <a:spcPts val="800"/>
              </a:spcBef>
              <a:spcAft>
                <a:spcPts val="0"/>
              </a:spcAft>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Resources</a:t>
            </a:r>
            <a:endParaRPr/>
          </a:p>
        </p:txBody>
      </p:sp>
      <p:sp>
        <p:nvSpPr>
          <p:cNvPr id="145" name="Google Shape;145;p11"/>
          <p:cNvSpPr txBox="1"/>
          <p:nvPr>
            <p:ph idx="1" type="body"/>
          </p:nvPr>
        </p:nvSpPr>
        <p:spPr>
          <a:xfrm>
            <a:off x="609600" y="1289538"/>
            <a:ext cx="10972800" cy="5278262"/>
          </a:xfrm>
          <a:prstGeom prst="rect">
            <a:avLst/>
          </a:prstGeom>
          <a:noFill/>
          <a:ln>
            <a:noFill/>
          </a:ln>
        </p:spPr>
        <p:txBody>
          <a:bodyPr anchorCtr="0" anchor="t" bIns="91425" lIns="91425" spcFirstLastPara="1" rIns="91425" wrap="square" tIns="91425">
            <a:noAutofit/>
          </a:bodyPr>
          <a:lstStyle/>
          <a:p>
            <a:pPr indent="0" lvl="0" marL="50799" rtl="0" algn="l">
              <a:lnSpc>
                <a:spcPct val="100000"/>
              </a:lnSpc>
              <a:spcBef>
                <a:spcPts val="800"/>
              </a:spcBef>
              <a:spcAft>
                <a:spcPts val="0"/>
              </a:spcAft>
              <a:buSzPts val="3000"/>
              <a:buNone/>
            </a:pPr>
            <a:r>
              <a:rPr lang="en-US">
                <a:solidFill>
                  <a:schemeClr val="accent6"/>
                </a:solidFill>
              </a:rPr>
              <a:t>Record your sources here.  We accept all reasonable formats that would allow us to verify your sources.</a:t>
            </a:r>
            <a:endParaRPr/>
          </a:p>
          <a:p>
            <a:pPr indent="0" lvl="0" marL="50799" rtl="0" algn="l">
              <a:lnSpc>
                <a:spcPct val="100000"/>
              </a:lnSpc>
              <a:spcBef>
                <a:spcPts val="800"/>
              </a:spcBef>
              <a:spcAft>
                <a:spcPts val="0"/>
              </a:spcAft>
              <a:buSzPts val="3000"/>
              <a:buNone/>
            </a:pPr>
            <a:r>
              <a:t/>
            </a:r>
            <a:endParaRPr>
              <a:solidFill>
                <a:schemeClr val="accent6"/>
              </a:solidFill>
            </a:endParaRPr>
          </a:p>
          <a:p>
            <a:pPr indent="-558785" lvl="0" marL="609585" rtl="0" algn="l">
              <a:lnSpc>
                <a:spcPct val="100000"/>
              </a:lnSpc>
              <a:spcBef>
                <a:spcPts val="800"/>
              </a:spcBef>
              <a:spcAft>
                <a:spcPts val="0"/>
              </a:spcAft>
              <a:buSzPts val="3000"/>
              <a:buChar char="●"/>
            </a:pPr>
            <a:r>
              <a:rPr lang="en-US"/>
              <a:t>Piazza posts</a:t>
            </a:r>
            <a:endParaRPr/>
          </a:p>
          <a:p>
            <a:pPr indent="-558785" lvl="0" marL="609585" rtl="0" algn="l">
              <a:lnSpc>
                <a:spcPct val="100000"/>
              </a:lnSpc>
              <a:spcBef>
                <a:spcPts val="800"/>
              </a:spcBef>
              <a:spcAft>
                <a:spcPts val="0"/>
              </a:spcAft>
              <a:buSzPts val="3000"/>
              <a:buChar char="●"/>
            </a:pPr>
            <a:r>
              <a:rPr lang="en-US"/>
              <a:t>Websites</a:t>
            </a:r>
            <a:endParaRPr/>
          </a:p>
          <a:p>
            <a:pPr indent="-558785" lvl="0" marL="609585" rtl="0" algn="l">
              <a:lnSpc>
                <a:spcPct val="100000"/>
              </a:lnSpc>
              <a:spcBef>
                <a:spcPts val="800"/>
              </a:spcBef>
              <a:spcAft>
                <a:spcPts val="0"/>
              </a:spcAft>
              <a:buSzPts val="3000"/>
              <a:buChar char="●"/>
            </a:pPr>
            <a:r>
              <a:rPr lang="en-US"/>
              <a:t>Textbook</a:t>
            </a:r>
            <a:endParaRPr/>
          </a:p>
          <a:p>
            <a:pPr indent="-558785" lvl="0" marL="609585" rtl="0" algn="l">
              <a:lnSpc>
                <a:spcPct val="100000"/>
              </a:lnSpc>
              <a:spcBef>
                <a:spcPts val="800"/>
              </a:spcBef>
              <a:spcAft>
                <a:spcPts val="0"/>
              </a:spcAft>
              <a:buSzPts val="3000"/>
              <a:buChar char="●"/>
            </a:pPr>
            <a:r>
              <a:rPr lang="en-US"/>
              <a:t>Technical papers </a:t>
            </a:r>
            <a:endParaRPr/>
          </a:p>
          <a:p>
            <a:pPr indent="-558785" lvl="0" marL="609585" rtl="0" algn="l">
              <a:lnSpc>
                <a:spcPct val="100000"/>
              </a:lnSpc>
              <a:spcBef>
                <a:spcPts val="800"/>
              </a:spcBef>
              <a:spcAft>
                <a:spcPts val="0"/>
              </a:spcAft>
              <a:buSzPts val="3000"/>
              <a:buChar char="●"/>
            </a:pPr>
            <a:r>
              <a:rPr lang="en-US"/>
              <a:t>Etc.…</a:t>
            </a:r>
            <a:endParaRPr/>
          </a:p>
          <a:p>
            <a:pPr indent="-368284" lvl="0" marL="609585" rtl="0" algn="l">
              <a:lnSpc>
                <a:spcPct val="100000"/>
              </a:lnSpc>
              <a:spcBef>
                <a:spcPts val="800"/>
              </a:spcBef>
              <a:spcAft>
                <a:spcPts val="0"/>
              </a:spcAft>
              <a:buSzPts val="3000"/>
              <a:buNone/>
            </a:pPr>
            <a:r>
              <a:t/>
            </a:r>
            <a:endParaRPr>
              <a:solidFill>
                <a:schemeClr val="accent6"/>
              </a:solidFill>
            </a:endParaRPr>
          </a:p>
          <a:p>
            <a:pPr indent="0" lvl="0" marL="50799" rtl="0" algn="ctr">
              <a:lnSpc>
                <a:spcPct val="100000"/>
              </a:lnSpc>
              <a:spcBef>
                <a:spcPts val="800"/>
              </a:spcBef>
              <a:spcAft>
                <a:spcPts val="0"/>
              </a:spcAft>
              <a:buSzPts val="3000"/>
              <a:buNone/>
            </a:pPr>
            <a:r>
              <a:rPr b="1" lang="en-US">
                <a:solidFill>
                  <a:schemeClr val="accent6"/>
                </a:solidFill>
              </a:rPr>
              <a:t>Remember:  It is plagiarism if you don’t reference your sources!</a:t>
            </a:r>
            <a:endParaRPr/>
          </a:p>
          <a:p>
            <a:pPr indent="-368284" lvl="0" marL="609585" rtl="0" algn="l">
              <a:lnSpc>
                <a:spcPct val="100000"/>
              </a:lnSpc>
              <a:spcBef>
                <a:spcPts val="800"/>
              </a:spcBef>
              <a:spcAft>
                <a:spcPts val="0"/>
              </a:spcAft>
              <a:buSzPts val="3000"/>
              <a:buNone/>
            </a:pPr>
            <a:r>
              <a:t/>
            </a:r>
            <a:endParaRPr/>
          </a:p>
          <a:p>
            <a:pPr indent="-368284" lvl="0" marL="609585" rtl="0" algn="l">
              <a:lnSpc>
                <a:spcPct val="100000"/>
              </a:lnSpc>
              <a:spcBef>
                <a:spcPts val="800"/>
              </a:spcBef>
              <a:spcAft>
                <a:spcPts val="0"/>
              </a:spcAft>
              <a:buSzPts val="3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6f9bcae91b_0_5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Appendix: Your Code</a:t>
            </a:r>
            <a:endParaRPr/>
          </a:p>
        </p:txBody>
      </p:sp>
      <p:sp>
        <p:nvSpPr>
          <p:cNvPr id="151" name="Google Shape;151;g6f9bcae91b_0_57"/>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3000"/>
              <a:buNone/>
            </a:pPr>
            <a:r>
              <a:rPr lang="en-US" sz="2000">
                <a:solidFill>
                  <a:schemeClr val="accent6"/>
                </a:solidFill>
              </a:rPr>
              <a:t>Submit all of your codes files in a zip folder. See instructions on GitHub for submission instructions. Your code will be inspected, and may be run.</a:t>
            </a:r>
            <a:endParaRPr sz="2000">
              <a:solidFill>
                <a:schemeClr val="accent6"/>
              </a:solidFill>
            </a:endParaRPr>
          </a:p>
          <a:p>
            <a:pPr indent="0" lvl="0" marL="0" rtl="0" algn="l">
              <a:spcBef>
                <a:spcPts val="600"/>
              </a:spcBef>
              <a:spcAft>
                <a:spcPts val="0"/>
              </a:spcAft>
              <a:buSzPts val="3000"/>
              <a:buNone/>
            </a:pPr>
            <a:r>
              <a:t/>
            </a:r>
            <a:endParaRPr b="1" sz="2000">
              <a:solidFill>
                <a:srgbClr val="000000"/>
              </a:solidFill>
            </a:endParaRPr>
          </a:p>
          <a:p>
            <a:pPr indent="0" lvl="0" marL="0" rtl="0" algn="l">
              <a:spcBef>
                <a:spcPts val="600"/>
              </a:spcBef>
              <a:spcAft>
                <a:spcPts val="0"/>
              </a:spcAft>
              <a:buClr>
                <a:srgbClr val="000000"/>
              </a:buClr>
              <a:buSzPts val="3000"/>
              <a:buFont typeface="Arial"/>
              <a:buNone/>
            </a:pPr>
            <a:r>
              <a:rPr b="1" lang="en-US" sz="2000"/>
              <a:t>Code Language: </a:t>
            </a:r>
            <a:r>
              <a:rPr lang="en-US" sz="2000">
                <a:solidFill>
                  <a:srgbClr val="FF0000"/>
                </a:solidFill>
              </a:rPr>
              <a:t> </a:t>
            </a:r>
            <a:r>
              <a:rPr lang="en-US" sz="2000">
                <a:solidFill>
                  <a:schemeClr val="accent5"/>
                </a:solidFill>
              </a:rPr>
              <a:t>Python, Matlab, Java, etc.</a:t>
            </a:r>
            <a:endParaRPr sz="2000">
              <a:solidFill>
                <a:schemeClr val="accent5"/>
              </a:solidFill>
            </a:endParaRPr>
          </a:p>
          <a:p>
            <a:pPr indent="0" lvl="0" marL="0" rtl="0" algn="l">
              <a:spcBef>
                <a:spcPts val="600"/>
              </a:spcBef>
              <a:spcAft>
                <a:spcPts val="0"/>
              </a:spcAft>
              <a:buSzPts val="3000"/>
              <a:buNone/>
            </a:pPr>
            <a:r>
              <a:t/>
            </a:r>
            <a:endParaRPr b="1" sz="2000">
              <a:solidFill>
                <a:srgbClr val="000000"/>
              </a:solidFill>
            </a:endParaRPr>
          </a:p>
          <a:p>
            <a:pPr indent="0" lvl="0" marL="0" rtl="0" algn="l">
              <a:spcBef>
                <a:spcPts val="600"/>
              </a:spcBef>
              <a:spcAft>
                <a:spcPts val="0"/>
              </a:spcAft>
              <a:buClr>
                <a:srgbClr val="000000"/>
              </a:buClr>
              <a:buSzPts val="3000"/>
              <a:buFont typeface="Arial"/>
              <a:buNone/>
            </a:pPr>
            <a:r>
              <a:rPr b="1" lang="en-US" sz="2000"/>
              <a:t>List of code files:</a:t>
            </a:r>
            <a:endParaRPr b="1" sz="2000"/>
          </a:p>
          <a:p>
            <a:pPr indent="-355600" lvl="0" marL="457200" rtl="0" algn="l">
              <a:spcBef>
                <a:spcPts val="600"/>
              </a:spcBef>
              <a:spcAft>
                <a:spcPts val="0"/>
              </a:spcAft>
              <a:buClr>
                <a:schemeClr val="accent5"/>
              </a:buClr>
              <a:buSzPts val="2000"/>
              <a:buChar char="●"/>
            </a:pPr>
            <a:r>
              <a:rPr lang="en-US" sz="2000">
                <a:solidFill>
                  <a:schemeClr val="accent5"/>
                </a:solidFill>
              </a:rPr>
              <a:t>List each file here by name </a:t>
            </a:r>
            <a:endParaRPr sz="2000">
              <a:solidFill>
                <a:schemeClr val="accent5"/>
              </a:solidFill>
            </a:endParaRPr>
          </a:p>
          <a:p>
            <a:pPr indent="-355600" lvl="0" marL="457200" rtl="0" algn="l">
              <a:spcBef>
                <a:spcPts val="0"/>
              </a:spcBef>
              <a:spcAft>
                <a:spcPts val="0"/>
              </a:spcAft>
              <a:buClr>
                <a:schemeClr val="accent5"/>
              </a:buClr>
              <a:buSzPts val="2000"/>
              <a:buChar char="●"/>
            </a:pPr>
            <a:r>
              <a:rPr i="1" lang="en-US" sz="2000">
                <a:solidFill>
                  <a:schemeClr val="accent5"/>
                </a:solidFill>
              </a:rPr>
              <a:t>i.e. main.py</a:t>
            </a:r>
            <a:endParaRPr i="1" sz="2000">
              <a:solidFill>
                <a:schemeClr val="accent5"/>
              </a:solidFill>
            </a:endParaRPr>
          </a:p>
          <a:p>
            <a:pPr indent="-355600" lvl="0" marL="457200" rtl="0" algn="l">
              <a:spcBef>
                <a:spcPts val="0"/>
              </a:spcBef>
              <a:spcAft>
                <a:spcPts val="0"/>
              </a:spcAft>
              <a:buClr>
                <a:schemeClr val="accent5"/>
              </a:buClr>
              <a:buSzPts val="2000"/>
              <a:buChar char="●"/>
            </a:pPr>
            <a:r>
              <a:rPr i="1" lang="en-US" sz="2000">
                <a:solidFill>
                  <a:schemeClr val="accent5"/>
                </a:solidFill>
              </a:rPr>
              <a:t>i.e. morecode.py</a:t>
            </a:r>
            <a:endParaRPr sz="2000" strike="sngStrike">
              <a:solidFill>
                <a:schemeClr val="accent5"/>
              </a:solidFill>
            </a:endParaRPr>
          </a:p>
          <a:p>
            <a:pPr indent="-368283" lvl="0" marL="609584" rtl="0" algn="l">
              <a:lnSpc>
                <a:spcPct val="100000"/>
              </a:lnSpc>
              <a:spcBef>
                <a:spcPts val="800"/>
              </a:spcBef>
              <a:spcAft>
                <a:spcPts val="0"/>
              </a:spcAft>
              <a:buSzPts val="3000"/>
              <a:buNone/>
            </a:pPr>
            <a:r>
              <a:t/>
            </a:r>
            <a:endParaRPr sz="200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6f9bcae91b_0_62"/>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Credits or Thanks</a:t>
            </a:r>
            <a:endParaRPr/>
          </a:p>
        </p:txBody>
      </p:sp>
      <p:sp>
        <p:nvSpPr>
          <p:cNvPr id="157" name="Google Shape;157;g6f9bcae91b_0_62"/>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3000"/>
              <a:buNone/>
            </a:pPr>
            <a:r>
              <a:rPr lang="en-US" sz="2000">
                <a:solidFill>
                  <a:schemeClr val="accent5"/>
                </a:solidFill>
              </a:rPr>
              <a:t>Who to thank</a:t>
            </a:r>
            <a:endParaRPr sz="2000">
              <a:solidFill>
                <a:schemeClr val="accent5"/>
              </a:solidFill>
            </a:endParaRPr>
          </a:p>
          <a:p>
            <a:pPr indent="0" lvl="0" marL="0" rtl="0" algn="l">
              <a:spcBef>
                <a:spcPts val="600"/>
              </a:spcBef>
              <a:spcAft>
                <a:spcPts val="0"/>
              </a:spcAft>
              <a:buSzPts val="3000"/>
              <a:buNone/>
            </a:pPr>
            <a:r>
              <a:t/>
            </a:r>
            <a:endParaRPr b="1" sz="2000">
              <a:solidFill>
                <a:srgbClr val="000000"/>
              </a:solidFill>
            </a:endParaRPr>
          </a:p>
          <a:p>
            <a:pPr indent="0" lvl="0" marL="0" rtl="0" algn="l">
              <a:lnSpc>
                <a:spcPct val="100000"/>
              </a:lnSpc>
              <a:spcBef>
                <a:spcPts val="800"/>
              </a:spcBef>
              <a:spcAft>
                <a:spcPts val="0"/>
              </a:spcAft>
              <a:buSzPts val="3000"/>
              <a:buNone/>
            </a:pPr>
            <a:r>
              <a:t/>
            </a:r>
            <a:endParaRPr sz="20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6f9bcae91b_0_6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Finally…(Delete this slide)</a:t>
            </a:r>
            <a:endParaRPr/>
          </a:p>
        </p:txBody>
      </p:sp>
      <p:sp>
        <p:nvSpPr>
          <p:cNvPr id="163" name="Google Shape;163;g6f9bcae91b_0_67"/>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3000"/>
              <a:buFont typeface="Arial"/>
              <a:buNone/>
            </a:pPr>
            <a:r>
              <a:rPr lang="en-US" sz="2800">
                <a:solidFill>
                  <a:schemeClr val="accent6"/>
                </a:solidFill>
              </a:rPr>
              <a:t>The CS6475 Staff would like to thank you for your participation.  We enjoy reading these reports, and learning from them too! </a:t>
            </a:r>
            <a:endParaRPr sz="2800">
              <a:solidFill>
                <a:schemeClr val="accent6"/>
              </a:solidFill>
            </a:endParaRPr>
          </a:p>
          <a:p>
            <a:pPr indent="0" lvl="0" marL="0" rtl="0" algn="l">
              <a:spcBef>
                <a:spcPts val="1000"/>
              </a:spcBef>
              <a:spcAft>
                <a:spcPts val="0"/>
              </a:spcAft>
              <a:buNone/>
            </a:pPr>
            <a:r>
              <a:t/>
            </a:r>
            <a:endParaRPr sz="2800">
              <a:solidFill>
                <a:schemeClr val="accent6"/>
              </a:solidFill>
            </a:endParaRPr>
          </a:p>
          <a:p>
            <a:pPr indent="0" lvl="0" marL="0" rtl="0" algn="l">
              <a:spcBef>
                <a:spcPts val="1000"/>
              </a:spcBef>
              <a:spcAft>
                <a:spcPts val="0"/>
              </a:spcAft>
              <a:buNone/>
            </a:pPr>
            <a:r>
              <a:rPr lang="en-US" sz="2800">
                <a:solidFill>
                  <a:schemeClr val="accent6"/>
                </a:solidFill>
              </a:rPr>
              <a:t>Please remember to do the CIOS survey</a:t>
            </a:r>
            <a:endParaRPr sz="2800">
              <a:solidFill>
                <a:schemeClr val="accent6"/>
              </a:solidFill>
            </a:endParaRPr>
          </a:p>
          <a:p>
            <a:pPr indent="0" lvl="0" marL="0" rtl="0" algn="l">
              <a:spcBef>
                <a:spcPts val="1000"/>
              </a:spcBef>
              <a:spcAft>
                <a:spcPts val="0"/>
              </a:spcAft>
              <a:buNone/>
            </a:pPr>
            <a:r>
              <a:rPr lang="en-US" sz="2800">
                <a:solidFill>
                  <a:schemeClr val="accent6"/>
                </a:solidFill>
              </a:rPr>
              <a:t>  </a:t>
            </a:r>
            <a:endParaRPr sz="2800">
              <a:solidFill>
                <a:schemeClr val="accent6"/>
              </a:solidFill>
            </a:endParaRPr>
          </a:p>
          <a:p>
            <a:pPr indent="0" lvl="0" marL="0" rtl="0" algn="l">
              <a:spcBef>
                <a:spcPts val="1000"/>
              </a:spcBef>
              <a:spcAft>
                <a:spcPts val="0"/>
              </a:spcAft>
              <a:buClr>
                <a:srgbClr val="000000"/>
              </a:buClr>
              <a:buSzPts val="3000"/>
              <a:buFont typeface="Arial"/>
              <a:buNone/>
            </a:pPr>
            <a:r>
              <a:rPr i="1" lang="en-US" sz="2800">
                <a:solidFill>
                  <a:schemeClr val="accent6"/>
                </a:solidFill>
              </a:rPr>
              <a:t>and...</a:t>
            </a:r>
            <a:endParaRPr i="1" sz="2800">
              <a:solidFill>
                <a:schemeClr val="accent6"/>
              </a:solidFill>
            </a:endParaRPr>
          </a:p>
          <a:p>
            <a:pPr indent="0" lvl="0" marL="0" rtl="0" algn="l">
              <a:spcBef>
                <a:spcPts val="1000"/>
              </a:spcBef>
              <a:spcAft>
                <a:spcPts val="0"/>
              </a:spcAft>
              <a:buNone/>
            </a:pPr>
            <a:r>
              <a:t/>
            </a:r>
            <a:endParaRPr sz="2800">
              <a:solidFill>
                <a:schemeClr val="accent6"/>
              </a:solidFill>
            </a:endParaRPr>
          </a:p>
          <a:p>
            <a:pPr indent="0" lvl="0" marL="0" rtl="0" algn="l">
              <a:spcBef>
                <a:spcPts val="1000"/>
              </a:spcBef>
              <a:spcAft>
                <a:spcPts val="0"/>
              </a:spcAft>
              <a:buNone/>
            </a:pPr>
            <a:r>
              <a:rPr lang="en-US" sz="2800">
                <a:solidFill>
                  <a:schemeClr val="accent6"/>
                </a:solidFill>
              </a:rPr>
              <a:t>Enjoy computing with photographs!</a:t>
            </a:r>
            <a:endParaRPr sz="2800">
              <a:solidFill>
                <a:schemeClr val="accent5"/>
              </a:solidFill>
            </a:endParaRPr>
          </a:p>
          <a:p>
            <a:pPr indent="0" lvl="0" marL="0" rtl="0" algn="l">
              <a:spcBef>
                <a:spcPts val="600"/>
              </a:spcBef>
              <a:spcAft>
                <a:spcPts val="0"/>
              </a:spcAft>
              <a:buSzPts val="3000"/>
              <a:buNone/>
            </a:pPr>
            <a:r>
              <a:t/>
            </a:r>
            <a:endParaRPr b="1" sz="2000">
              <a:solidFill>
                <a:srgbClr val="000000"/>
              </a:solidFill>
            </a:endParaRPr>
          </a:p>
          <a:p>
            <a:pPr indent="0" lvl="0" marL="0" rtl="0" algn="l">
              <a:lnSpc>
                <a:spcPct val="100000"/>
              </a:lnSpc>
              <a:spcBef>
                <a:spcPts val="800"/>
              </a:spcBef>
              <a:spcAft>
                <a:spcPts val="0"/>
              </a:spcAft>
              <a:buSzPts val="3000"/>
              <a:buNone/>
            </a:pPr>
            <a:r>
              <a:t/>
            </a:r>
            <a:endParaRPr sz="20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2"/>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Report Guidelines</a:t>
            </a:r>
            <a:endParaRPr/>
          </a:p>
        </p:txBody>
      </p:sp>
      <p:sp>
        <p:nvSpPr>
          <p:cNvPr id="48" name="Google Shape;48;p2"/>
          <p:cNvSpPr txBox="1"/>
          <p:nvPr>
            <p:ph idx="1" type="body"/>
          </p:nvPr>
        </p:nvSpPr>
        <p:spPr>
          <a:xfrm>
            <a:off x="609600" y="1289538"/>
            <a:ext cx="10972800" cy="5278262"/>
          </a:xfrm>
          <a:prstGeom prst="rect">
            <a:avLst/>
          </a:prstGeom>
          <a:noFill/>
          <a:ln>
            <a:noFill/>
          </a:ln>
        </p:spPr>
        <p:txBody>
          <a:bodyPr anchorCtr="0" anchor="t" bIns="91425" lIns="91425" spcFirstLastPara="1" rIns="91425" wrap="square" tIns="91425">
            <a:noAutofit/>
          </a:bodyPr>
          <a:lstStyle/>
          <a:p>
            <a:pPr indent="-463533" lvl="0" marL="609585" rtl="0" algn="l">
              <a:lnSpc>
                <a:spcPct val="100000"/>
              </a:lnSpc>
              <a:spcBef>
                <a:spcPts val="800"/>
              </a:spcBef>
              <a:spcAft>
                <a:spcPts val="0"/>
              </a:spcAft>
              <a:buSzPts val="1500"/>
              <a:buChar char="●"/>
            </a:pPr>
            <a:r>
              <a:rPr lang="en-US" sz="1500"/>
              <a:t>You must use the templates provided for your report, but you may customize them (reduce font size, reply in paragraph or column formats, add illustrations and extra images to aid your explanations, change the background, delete notes such as this page, etc.). </a:t>
            </a:r>
            <a:r>
              <a:rPr lang="en-US" sz="1500">
                <a:solidFill>
                  <a:schemeClr val="accent6"/>
                </a:solidFill>
              </a:rPr>
              <a:t>You may delete optional slides if they are unused in your report.</a:t>
            </a:r>
            <a:endParaRPr sz="1500"/>
          </a:p>
          <a:p>
            <a:pPr indent="-368284" lvl="0" marL="609585" rtl="0" algn="l">
              <a:lnSpc>
                <a:spcPct val="100000"/>
              </a:lnSpc>
              <a:spcBef>
                <a:spcPts val="800"/>
              </a:spcBef>
              <a:spcAft>
                <a:spcPts val="0"/>
              </a:spcAft>
              <a:buSzPts val="3000"/>
              <a:buNone/>
            </a:pPr>
            <a:r>
              <a:t/>
            </a:r>
            <a:endParaRPr sz="1500"/>
          </a:p>
          <a:p>
            <a:pPr indent="-463533" lvl="0" marL="609585" rtl="0" algn="l">
              <a:lnSpc>
                <a:spcPct val="100000"/>
              </a:lnSpc>
              <a:spcBef>
                <a:spcPts val="800"/>
              </a:spcBef>
              <a:spcAft>
                <a:spcPts val="0"/>
              </a:spcAft>
              <a:buSzPts val="1500"/>
              <a:buChar char="●"/>
            </a:pPr>
            <a:r>
              <a:rPr lang="en-US" sz="1500">
                <a:solidFill>
                  <a:schemeClr val="accent6"/>
                </a:solidFill>
              </a:rPr>
              <a:t>Remove instructor notes (usually in red) from your reports (but keep question prompts).</a:t>
            </a:r>
            <a:endParaRPr sz="1500"/>
          </a:p>
          <a:p>
            <a:pPr indent="-368284" lvl="0" marL="609585" rtl="0" algn="l">
              <a:lnSpc>
                <a:spcPct val="100000"/>
              </a:lnSpc>
              <a:spcBef>
                <a:spcPts val="800"/>
              </a:spcBef>
              <a:spcAft>
                <a:spcPts val="0"/>
              </a:spcAft>
              <a:buSzPts val="3000"/>
              <a:buNone/>
            </a:pPr>
            <a:r>
              <a:t/>
            </a:r>
            <a:endParaRPr sz="1500"/>
          </a:p>
          <a:p>
            <a:pPr indent="-463533" lvl="0" marL="609585" rtl="0" algn="l">
              <a:lnSpc>
                <a:spcPct val="100000"/>
              </a:lnSpc>
              <a:spcBef>
                <a:spcPts val="800"/>
              </a:spcBef>
              <a:spcAft>
                <a:spcPts val="0"/>
              </a:spcAft>
              <a:buSzPts val="1500"/>
              <a:buChar char="●"/>
            </a:pPr>
            <a:r>
              <a:rPr i="1" lang="en-US" sz="1500">
                <a:solidFill>
                  <a:schemeClr val="accent5"/>
                </a:solidFill>
              </a:rPr>
              <a:t>Replace blue typing with your answers</a:t>
            </a:r>
            <a:endParaRPr sz="1500"/>
          </a:p>
          <a:p>
            <a:pPr indent="-368284" lvl="0" marL="609585" rtl="0" algn="l">
              <a:lnSpc>
                <a:spcPct val="100000"/>
              </a:lnSpc>
              <a:spcBef>
                <a:spcPts val="800"/>
              </a:spcBef>
              <a:spcAft>
                <a:spcPts val="0"/>
              </a:spcAft>
              <a:buSzPts val="3000"/>
              <a:buNone/>
            </a:pPr>
            <a:r>
              <a:t/>
            </a:r>
            <a:endParaRPr sz="1500"/>
          </a:p>
          <a:p>
            <a:pPr indent="-463533" lvl="0" marL="609585" rtl="0" algn="l">
              <a:lnSpc>
                <a:spcPct val="100000"/>
              </a:lnSpc>
              <a:spcBef>
                <a:spcPts val="800"/>
              </a:spcBef>
              <a:spcAft>
                <a:spcPts val="0"/>
              </a:spcAft>
              <a:buSzPts val="1500"/>
              <a:buChar char="●"/>
            </a:pPr>
            <a:r>
              <a:rPr lang="en-US" sz="1500"/>
              <a:t>You may add pages as necessary to best present your work.  We like images, but resize each image to  2MB or less before pasting them into the template to reduce file size and make grading easier.</a:t>
            </a:r>
            <a:endParaRPr sz="1500"/>
          </a:p>
          <a:p>
            <a:pPr indent="-368284" lvl="0" marL="609585" rtl="0" algn="l">
              <a:lnSpc>
                <a:spcPct val="100000"/>
              </a:lnSpc>
              <a:spcBef>
                <a:spcPts val="800"/>
              </a:spcBef>
              <a:spcAft>
                <a:spcPts val="0"/>
              </a:spcAft>
              <a:buSzPts val="3000"/>
              <a:buNone/>
            </a:pPr>
            <a:r>
              <a:t/>
            </a:r>
            <a:endParaRPr sz="1500"/>
          </a:p>
          <a:p>
            <a:pPr indent="-463533" lvl="0" marL="609585" rtl="0" algn="l">
              <a:lnSpc>
                <a:spcPct val="100000"/>
              </a:lnSpc>
              <a:spcBef>
                <a:spcPts val="800"/>
              </a:spcBef>
              <a:spcAft>
                <a:spcPts val="0"/>
              </a:spcAft>
              <a:buSzPts val="1500"/>
              <a:buChar char="●"/>
            </a:pPr>
            <a:r>
              <a:rPr lang="en-US" sz="1500"/>
              <a:t>We expect graduate-level answers that provide clear explanations.  Short, simplistic answers will not receive full credit.  You may need to do research beyond just watching the class videos and reading the technical resource papers.</a:t>
            </a:r>
            <a:endParaRPr sz="1500"/>
          </a:p>
          <a:p>
            <a:pPr indent="-368284" lvl="0" marL="609585" rtl="0" algn="l">
              <a:lnSpc>
                <a:spcPct val="100000"/>
              </a:lnSpc>
              <a:spcBef>
                <a:spcPts val="800"/>
              </a:spcBef>
              <a:spcAft>
                <a:spcPts val="0"/>
              </a:spcAft>
              <a:buSzPts val="3000"/>
              <a:buNone/>
            </a:pPr>
            <a:r>
              <a:t/>
            </a:r>
            <a:endParaRPr sz="1500"/>
          </a:p>
          <a:p>
            <a:pPr indent="-463533" lvl="0" marL="609585" rtl="0" algn="l">
              <a:lnSpc>
                <a:spcPct val="100000"/>
              </a:lnSpc>
              <a:spcBef>
                <a:spcPts val="800"/>
              </a:spcBef>
              <a:spcAft>
                <a:spcPts val="0"/>
              </a:spcAft>
              <a:buSzPts val="1500"/>
              <a:buChar char="●"/>
            </a:pPr>
            <a:r>
              <a:rPr lang="en-US" sz="1500"/>
              <a:t>When you are done, convert your template report to PDF and then check it!  Students often end up with lines cut off on page bottoms, and we will not accept replacement work.  We can only grade what appears in the report.</a:t>
            </a:r>
            <a:endParaRPr sz="1500"/>
          </a:p>
          <a:p>
            <a:pPr indent="0" lvl="0" marL="50799" rtl="0" algn="ctr">
              <a:lnSpc>
                <a:spcPct val="100000"/>
              </a:lnSpc>
              <a:spcBef>
                <a:spcPts val="800"/>
              </a:spcBef>
              <a:spcAft>
                <a:spcPts val="0"/>
              </a:spcAft>
              <a:buSzPts val="3000"/>
              <a:buNone/>
            </a:pPr>
            <a:r>
              <a:rPr b="1" lang="en-US" sz="1500">
                <a:solidFill>
                  <a:schemeClr val="accent6"/>
                </a:solidFill>
              </a:rPr>
              <a:t>DELETE THIS SLIDE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3"/>
          <p:cNvSpPr txBox="1"/>
          <p:nvPr>
            <p:ph type="title"/>
          </p:nvPr>
        </p:nvSpPr>
        <p:spPr>
          <a:xfrm>
            <a:off x="2380075" y="1208825"/>
            <a:ext cx="7647900" cy="154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6000"/>
              <a:t>Choose a Cool Title</a:t>
            </a:r>
            <a:endParaRPr sz="6000"/>
          </a:p>
        </p:txBody>
      </p:sp>
      <p:sp>
        <p:nvSpPr>
          <p:cNvPr id="54" name="Google Shape;54;p3"/>
          <p:cNvSpPr txBox="1"/>
          <p:nvPr/>
        </p:nvSpPr>
        <p:spPr>
          <a:xfrm>
            <a:off x="2421475" y="3090925"/>
            <a:ext cx="7565100" cy="492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lang="en-US" sz="2000">
                <a:solidFill>
                  <a:schemeClr val="accent6"/>
                </a:solidFill>
              </a:rPr>
              <a:t>Give a short description of your project, and include an image if you want. </a:t>
            </a:r>
            <a:endParaRPr b="0" i="0" sz="18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4"/>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The Goal of Your Project</a:t>
            </a:r>
            <a:endParaRPr/>
          </a:p>
        </p:txBody>
      </p:sp>
      <p:sp>
        <p:nvSpPr>
          <p:cNvPr id="60" name="Google Shape;60;p4"/>
          <p:cNvSpPr txBox="1"/>
          <p:nvPr/>
        </p:nvSpPr>
        <p:spPr>
          <a:xfrm>
            <a:off x="609600" y="1303850"/>
            <a:ext cx="10467000" cy="502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chemeClr val="accent4"/>
                </a:solidFill>
              </a:rPr>
              <a:t>Original Project Scope: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accent4"/>
              </a:solidFill>
            </a:endParaRPr>
          </a:p>
          <a:p>
            <a:pPr indent="0" lvl="0" marL="0" marR="0" rtl="0" algn="l">
              <a:lnSpc>
                <a:spcPct val="100000"/>
              </a:lnSpc>
              <a:spcBef>
                <a:spcPts val="0"/>
              </a:spcBef>
              <a:spcAft>
                <a:spcPts val="0"/>
              </a:spcAft>
              <a:buClr>
                <a:srgbClr val="000000"/>
              </a:buClr>
              <a:buSzPts val="2000"/>
              <a:buFont typeface="Arial"/>
              <a:buNone/>
            </a:pPr>
            <a:r>
              <a:rPr lang="en-US" sz="2000">
                <a:solidFill>
                  <a:schemeClr val="accent4"/>
                </a:solidFill>
              </a:rPr>
              <a:t>What motivated you to do this project?</a:t>
            </a:r>
            <a:endParaRPr sz="2000">
              <a:solidFill>
                <a:schemeClr val="accent4"/>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Scope Changes</a:t>
            </a:r>
            <a:endParaRPr/>
          </a:p>
        </p:txBody>
      </p:sp>
      <p:sp>
        <p:nvSpPr>
          <p:cNvPr id="66" name="Google Shape;66;p5"/>
          <p:cNvSpPr txBox="1"/>
          <p:nvPr>
            <p:ph idx="1" type="body"/>
          </p:nvPr>
        </p:nvSpPr>
        <p:spPr>
          <a:xfrm>
            <a:off x="609600" y="1042675"/>
            <a:ext cx="11309100" cy="534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000"/>
              <a:buFont typeface="Arial"/>
              <a:buNone/>
            </a:pPr>
            <a:r>
              <a:t/>
            </a:r>
            <a:endParaRPr sz="2000">
              <a:solidFill>
                <a:schemeClr val="accent6"/>
              </a:solidFill>
            </a:endParaRPr>
          </a:p>
          <a:p>
            <a:pPr indent="0" lvl="0" marL="0" rtl="0" algn="l">
              <a:lnSpc>
                <a:spcPct val="100000"/>
              </a:lnSpc>
              <a:spcBef>
                <a:spcPts val="0"/>
              </a:spcBef>
              <a:spcAft>
                <a:spcPts val="0"/>
              </a:spcAft>
              <a:buClr>
                <a:srgbClr val="000000"/>
              </a:buClr>
              <a:buSzPts val="2000"/>
              <a:buFont typeface="Arial"/>
              <a:buNone/>
            </a:pPr>
            <a:r>
              <a:rPr i="1" lang="en-US" sz="2000">
                <a:solidFill>
                  <a:schemeClr val="accent6"/>
                </a:solidFill>
              </a:rPr>
              <a:t>Scope changes are common. There is no deduction for changing, just as long as you completed a reasonable scope of work and generate an appropriate final product.</a:t>
            </a:r>
            <a:endParaRPr i="1" sz="2000">
              <a:solidFill>
                <a:schemeClr val="accent6"/>
              </a:solidFill>
            </a:endParaRPr>
          </a:p>
          <a:p>
            <a:pPr indent="0" lvl="0" marL="0" rtl="0" algn="l">
              <a:lnSpc>
                <a:spcPct val="100000"/>
              </a:lnSpc>
              <a:spcBef>
                <a:spcPts val="0"/>
              </a:spcBef>
              <a:spcAft>
                <a:spcPts val="0"/>
              </a:spcAft>
              <a:buClr>
                <a:srgbClr val="000000"/>
              </a:buClr>
              <a:buSzPts val="2000"/>
              <a:buFont typeface="Arial"/>
              <a:buNone/>
            </a:pPr>
            <a:r>
              <a:t/>
            </a:r>
            <a:endParaRPr i="1" sz="2000">
              <a:solidFill>
                <a:schemeClr val="accent6"/>
              </a:solidFill>
            </a:endParaRPr>
          </a:p>
          <a:p>
            <a:pPr indent="0" lvl="0" marL="0" rtl="0" algn="l">
              <a:lnSpc>
                <a:spcPct val="100000"/>
              </a:lnSpc>
              <a:spcBef>
                <a:spcPts val="0"/>
              </a:spcBef>
              <a:spcAft>
                <a:spcPts val="0"/>
              </a:spcAft>
              <a:buClr>
                <a:srgbClr val="000000"/>
              </a:buClr>
              <a:buSzPts val="2000"/>
              <a:buFont typeface="Arial"/>
              <a:buNone/>
            </a:pPr>
            <a:r>
              <a:t/>
            </a:r>
            <a:endParaRPr i="1" sz="2000">
              <a:solidFill>
                <a:schemeClr val="accent6"/>
              </a:solidFill>
            </a:endParaRPr>
          </a:p>
          <a:p>
            <a:pPr indent="-355600" lvl="0" marL="457200" rtl="0" algn="l">
              <a:spcBef>
                <a:spcPts val="600"/>
              </a:spcBef>
              <a:spcAft>
                <a:spcPts val="0"/>
              </a:spcAft>
              <a:buClr>
                <a:schemeClr val="accent4"/>
              </a:buClr>
              <a:buSzPts val="2000"/>
              <a:buChar char="●"/>
            </a:pPr>
            <a:r>
              <a:rPr lang="en-US" sz="2000"/>
              <a:t>Did you run into issues that required you to change project scope from your proposal?</a:t>
            </a:r>
            <a:endParaRPr sz="2000"/>
          </a:p>
          <a:p>
            <a:pPr indent="0" lvl="0" marL="0" rtl="0" algn="l">
              <a:spcBef>
                <a:spcPts val="600"/>
              </a:spcBef>
              <a:spcAft>
                <a:spcPts val="0"/>
              </a:spcAft>
              <a:buClr>
                <a:srgbClr val="000000"/>
              </a:buClr>
              <a:buSzPts val="3000"/>
              <a:buFont typeface="Arial"/>
              <a:buNone/>
            </a:pPr>
            <a:r>
              <a:t/>
            </a:r>
            <a:endParaRPr sz="2000"/>
          </a:p>
          <a:p>
            <a:pPr indent="0" lvl="0" marL="0" rtl="0" algn="l">
              <a:spcBef>
                <a:spcPts val="600"/>
              </a:spcBef>
              <a:spcAft>
                <a:spcPts val="0"/>
              </a:spcAft>
              <a:buClr>
                <a:srgbClr val="000000"/>
              </a:buClr>
              <a:buSzPts val="3000"/>
              <a:buFont typeface="Arial"/>
              <a:buNone/>
            </a:pPr>
            <a:r>
              <a:t/>
            </a:r>
            <a:endParaRPr sz="2000"/>
          </a:p>
          <a:p>
            <a:pPr indent="0" lvl="0" marL="0" rtl="0" algn="l">
              <a:spcBef>
                <a:spcPts val="600"/>
              </a:spcBef>
              <a:spcAft>
                <a:spcPts val="0"/>
              </a:spcAft>
              <a:buClr>
                <a:srgbClr val="000000"/>
              </a:buClr>
              <a:buSzPts val="3000"/>
              <a:buFont typeface="Arial"/>
              <a:buNone/>
            </a:pPr>
            <a:r>
              <a:t/>
            </a:r>
            <a:endParaRPr sz="2000"/>
          </a:p>
          <a:p>
            <a:pPr indent="-355600" lvl="0" marL="457200" rtl="0" algn="l">
              <a:spcBef>
                <a:spcPts val="600"/>
              </a:spcBef>
              <a:spcAft>
                <a:spcPts val="0"/>
              </a:spcAft>
              <a:buClr>
                <a:schemeClr val="accent4"/>
              </a:buClr>
              <a:buSzPts val="2000"/>
              <a:buChar char="●"/>
            </a:pPr>
            <a:r>
              <a:rPr lang="en-US" sz="2000"/>
              <a:t>Give a detailed explanation of what changed </a:t>
            </a:r>
            <a:r>
              <a:rPr i="1" lang="en-US" sz="2000">
                <a:solidFill>
                  <a:schemeClr val="accent6"/>
                </a:solidFill>
              </a:rPr>
              <a:t>(optional, only if you answered “yes” to the above question)</a:t>
            </a:r>
            <a:endParaRPr i="1" sz="2000">
              <a:solidFill>
                <a:schemeClr val="accent6"/>
              </a:solidFill>
            </a:endParaRPr>
          </a:p>
          <a:p>
            <a:pPr indent="0" lvl="0" marL="0" rtl="0" algn="l">
              <a:lnSpc>
                <a:spcPct val="100000"/>
              </a:lnSpc>
              <a:spcBef>
                <a:spcPts val="0"/>
              </a:spcBef>
              <a:spcAft>
                <a:spcPts val="0"/>
              </a:spcAft>
              <a:buClr>
                <a:srgbClr val="000000"/>
              </a:buClr>
              <a:buSzPts val="2000"/>
              <a:buFont typeface="Arial"/>
              <a:buNone/>
            </a:pPr>
            <a:r>
              <a:t/>
            </a:r>
            <a:endParaRPr sz="2000">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6"/>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Showcase</a:t>
            </a:r>
            <a:endParaRPr/>
          </a:p>
        </p:txBody>
      </p:sp>
      <p:sp>
        <p:nvSpPr>
          <p:cNvPr id="72" name="Google Shape;72;p6"/>
          <p:cNvSpPr txBox="1"/>
          <p:nvPr>
            <p:ph idx="1" type="body"/>
          </p:nvPr>
        </p:nvSpPr>
        <p:spPr>
          <a:xfrm>
            <a:off x="609600" y="1289538"/>
            <a:ext cx="10972800" cy="52782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accent6"/>
                </a:solidFill>
              </a:rPr>
              <a:t>Showcase what you did on </a:t>
            </a:r>
            <a:r>
              <a:rPr b="1" lang="en-US" sz="1300" u="sng">
                <a:solidFill>
                  <a:schemeClr val="accent6"/>
                </a:solidFill>
              </a:rPr>
              <a:t>This One Single Slide</a:t>
            </a:r>
            <a:r>
              <a:rPr lang="en-US" sz="1300">
                <a:solidFill>
                  <a:schemeClr val="accent6"/>
                </a:solidFill>
              </a:rPr>
              <a:t>.  That might be challenging. You may use several images and format how you wish; but this </a:t>
            </a:r>
            <a:r>
              <a:rPr lang="en-US" sz="1300" u="sng">
                <a:solidFill>
                  <a:schemeClr val="accent6"/>
                </a:solidFill>
              </a:rPr>
              <a:t>single slide</a:t>
            </a:r>
            <a:r>
              <a:rPr lang="en-US" sz="1300">
                <a:solidFill>
                  <a:schemeClr val="accent6"/>
                </a:solidFill>
              </a:rPr>
              <a:t> should be a good </a:t>
            </a:r>
            <a:r>
              <a:rPr lang="en-US" sz="1300" u="sng">
                <a:solidFill>
                  <a:schemeClr val="accent6"/>
                </a:solidFill>
              </a:rPr>
              <a:t>pictorial</a:t>
            </a:r>
            <a:r>
              <a:rPr lang="en-US" sz="1300">
                <a:solidFill>
                  <a:schemeClr val="accent6"/>
                </a:solidFill>
              </a:rPr>
              <a:t> representation of your work.  Be creative.</a:t>
            </a:r>
            <a:endParaRPr sz="1300">
              <a:solidFill>
                <a:schemeClr val="accent6"/>
              </a:solidFill>
            </a:endParaRPr>
          </a:p>
          <a:p>
            <a:pPr indent="0" lvl="0" marL="0" rtl="0" algn="l">
              <a:lnSpc>
                <a:spcPct val="115000"/>
              </a:lnSpc>
              <a:spcBef>
                <a:spcPts val="0"/>
              </a:spcBef>
              <a:spcAft>
                <a:spcPts val="0"/>
              </a:spcAft>
              <a:buNone/>
            </a:pPr>
            <a:r>
              <a:t/>
            </a:r>
            <a:endParaRPr b="1" sz="1300" u="sng">
              <a:solidFill>
                <a:schemeClr val="accent6"/>
              </a:solidFill>
            </a:endParaRPr>
          </a:p>
          <a:p>
            <a:pPr indent="0" lvl="0" marL="0" rtl="0" algn="l">
              <a:lnSpc>
                <a:spcPct val="115000"/>
              </a:lnSpc>
              <a:spcBef>
                <a:spcPts val="0"/>
              </a:spcBef>
              <a:spcAft>
                <a:spcPts val="0"/>
              </a:spcAft>
              <a:buNone/>
            </a:pPr>
            <a:r>
              <a:rPr lang="en-US" sz="1300">
                <a:solidFill>
                  <a:schemeClr val="accent6"/>
                </a:solidFill>
              </a:rPr>
              <a:t>This may be one of your input+output set that you’ll present later. Think of the purpose of these first few slides of this report this way - if someone were to start reading your report  (title, goal, motivation, and showcase), would they understand what you’re doing and perhaps be interested to continue reading? </a:t>
            </a:r>
            <a:endParaRPr sz="1300"/>
          </a:p>
        </p:txBody>
      </p:sp>
      <p:pic>
        <p:nvPicPr>
          <p:cNvPr id="73" name="Google Shape;73;p6"/>
          <p:cNvPicPr preferRelativeResize="0"/>
          <p:nvPr/>
        </p:nvPicPr>
        <p:blipFill rotWithShape="1">
          <a:blip r:embed="rId3">
            <a:alphaModFix/>
          </a:blip>
          <a:srcRect b="0" l="0" r="0" t="0"/>
          <a:stretch/>
        </p:blipFill>
        <p:spPr>
          <a:xfrm>
            <a:off x="1069225" y="2732913"/>
            <a:ext cx="4193025" cy="3354425"/>
          </a:xfrm>
          <a:prstGeom prst="rect">
            <a:avLst/>
          </a:prstGeom>
          <a:noFill/>
          <a:ln>
            <a:noFill/>
          </a:ln>
        </p:spPr>
      </p:pic>
      <p:pic>
        <p:nvPicPr>
          <p:cNvPr id="74" name="Google Shape;74;p6"/>
          <p:cNvPicPr preferRelativeResize="0"/>
          <p:nvPr/>
        </p:nvPicPr>
        <p:blipFill rotWithShape="1">
          <a:blip r:embed="rId3">
            <a:alphaModFix/>
          </a:blip>
          <a:srcRect b="0" l="0" r="0" t="0"/>
          <a:stretch/>
        </p:blipFill>
        <p:spPr>
          <a:xfrm>
            <a:off x="6968762" y="2732913"/>
            <a:ext cx="4193025" cy="3354425"/>
          </a:xfrm>
          <a:prstGeom prst="rect">
            <a:avLst/>
          </a:prstGeom>
          <a:noFill/>
          <a:ln>
            <a:noFill/>
          </a:ln>
        </p:spPr>
      </p:pic>
      <p:sp>
        <p:nvSpPr>
          <p:cNvPr id="75" name="Google Shape;75;p6"/>
          <p:cNvSpPr txBox="1"/>
          <p:nvPr/>
        </p:nvSpPr>
        <p:spPr>
          <a:xfrm>
            <a:off x="2728950" y="6087325"/>
            <a:ext cx="771300" cy="40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solidFill>
                  <a:schemeClr val="accent4"/>
                </a:solidFill>
              </a:rPr>
              <a:t>Input</a:t>
            </a:r>
            <a:endParaRPr b="0" i="0" sz="14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txBox="1"/>
          <p:nvPr/>
        </p:nvSpPr>
        <p:spPr>
          <a:xfrm>
            <a:off x="8527067" y="6031575"/>
            <a:ext cx="1076400" cy="40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solidFill>
                  <a:schemeClr val="accent4"/>
                </a:solidFill>
              </a:rPr>
              <a:t>Output</a:t>
            </a:r>
            <a:endParaRPr b="0" i="0" sz="1400" u="none" cap="none" strike="noStrike">
              <a:solidFill>
                <a:schemeClr val="accent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7"/>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Project Pipeline</a:t>
            </a:r>
            <a:endParaRPr/>
          </a:p>
        </p:txBody>
      </p:sp>
      <p:sp>
        <p:nvSpPr>
          <p:cNvPr id="82" name="Google Shape;82;p7"/>
          <p:cNvSpPr/>
          <p:nvPr/>
        </p:nvSpPr>
        <p:spPr>
          <a:xfrm>
            <a:off x="1103646" y="1267888"/>
            <a:ext cx="1192200" cy="12276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3724123" y="1219700"/>
            <a:ext cx="1192200" cy="12276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Process 1</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a:off x="6261420" y="1267870"/>
            <a:ext cx="1192200" cy="12276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Process 2</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a:off x="10301092" y="1267888"/>
            <a:ext cx="1192200" cy="12276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Process 3</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a:off x="10301092" y="4856612"/>
            <a:ext cx="1192200" cy="12276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cxnSp>
        <p:nvCxnSpPr>
          <p:cNvPr id="87" name="Google Shape;87;p7"/>
          <p:cNvCxnSpPr>
            <a:endCxn id="83" idx="1"/>
          </p:cNvCxnSpPr>
          <p:nvPr/>
        </p:nvCxnSpPr>
        <p:spPr>
          <a:xfrm flipH="1" rot="10800000">
            <a:off x="2339923" y="1833500"/>
            <a:ext cx="1384200" cy="4800"/>
          </a:xfrm>
          <a:prstGeom prst="straightConnector1">
            <a:avLst/>
          </a:prstGeom>
          <a:noFill/>
          <a:ln cap="flat" cmpd="sng" w="19050">
            <a:solidFill>
              <a:srgbClr val="666666"/>
            </a:solidFill>
            <a:prstDash val="solid"/>
            <a:round/>
            <a:headEnd len="sm" w="sm" type="none"/>
            <a:tailEnd len="med" w="med" type="triangle"/>
          </a:ln>
        </p:spPr>
      </p:cxnSp>
      <p:cxnSp>
        <p:nvCxnSpPr>
          <p:cNvPr id="88" name="Google Shape;88;p7"/>
          <p:cNvCxnSpPr/>
          <p:nvPr/>
        </p:nvCxnSpPr>
        <p:spPr>
          <a:xfrm flipH="1" rot="10800000">
            <a:off x="4916402" y="1845635"/>
            <a:ext cx="1384200" cy="4800"/>
          </a:xfrm>
          <a:prstGeom prst="straightConnector1">
            <a:avLst/>
          </a:prstGeom>
          <a:noFill/>
          <a:ln cap="flat" cmpd="sng" w="19050">
            <a:solidFill>
              <a:srgbClr val="666666"/>
            </a:solidFill>
            <a:prstDash val="solid"/>
            <a:round/>
            <a:headEnd len="sm" w="sm" type="none"/>
            <a:tailEnd len="med" w="med" type="triangle"/>
          </a:ln>
        </p:spPr>
      </p:cxnSp>
      <p:cxnSp>
        <p:nvCxnSpPr>
          <p:cNvPr id="89" name="Google Shape;89;p7"/>
          <p:cNvCxnSpPr>
            <a:stCxn id="84" idx="3"/>
            <a:endCxn id="85" idx="1"/>
          </p:cNvCxnSpPr>
          <p:nvPr/>
        </p:nvCxnSpPr>
        <p:spPr>
          <a:xfrm>
            <a:off x="7453620" y="1881670"/>
            <a:ext cx="2847600" cy="0"/>
          </a:xfrm>
          <a:prstGeom prst="straightConnector1">
            <a:avLst/>
          </a:prstGeom>
          <a:noFill/>
          <a:ln cap="flat" cmpd="sng" w="19050">
            <a:solidFill>
              <a:srgbClr val="666666"/>
            </a:solidFill>
            <a:prstDash val="solid"/>
            <a:round/>
            <a:headEnd len="sm" w="sm" type="none"/>
            <a:tailEnd len="med" w="med" type="triangle"/>
          </a:ln>
        </p:spPr>
      </p:cxnSp>
      <p:cxnSp>
        <p:nvCxnSpPr>
          <p:cNvPr id="90" name="Google Shape;90;p7"/>
          <p:cNvCxnSpPr>
            <a:stCxn id="85" idx="2"/>
            <a:endCxn id="86" idx="0"/>
          </p:cNvCxnSpPr>
          <p:nvPr/>
        </p:nvCxnSpPr>
        <p:spPr>
          <a:xfrm>
            <a:off x="10897192" y="2495488"/>
            <a:ext cx="0" cy="2361000"/>
          </a:xfrm>
          <a:prstGeom prst="straightConnector1">
            <a:avLst/>
          </a:prstGeom>
          <a:noFill/>
          <a:ln cap="flat" cmpd="sng" w="19050">
            <a:solidFill>
              <a:srgbClr val="666666"/>
            </a:solidFill>
            <a:prstDash val="solid"/>
            <a:round/>
            <a:headEnd len="sm" w="sm" type="none"/>
            <a:tailEnd len="med" w="med" type="triangle"/>
          </a:ln>
        </p:spPr>
      </p:cxnSp>
      <p:sp>
        <p:nvSpPr>
          <p:cNvPr id="91" name="Google Shape;91;p7"/>
          <p:cNvSpPr txBox="1"/>
          <p:nvPr/>
        </p:nvSpPr>
        <p:spPr>
          <a:xfrm>
            <a:off x="663238" y="2776567"/>
            <a:ext cx="9301800" cy="35856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1400"/>
              <a:buFont typeface="Arial"/>
              <a:buNone/>
            </a:pPr>
            <a:r>
              <a:rPr b="1" i="0" lang="en-US" sz="2000" u="sng" cap="none" strike="noStrike">
                <a:solidFill>
                  <a:schemeClr val="accent6"/>
                </a:solidFill>
                <a:latin typeface="Arial"/>
                <a:ea typeface="Arial"/>
                <a:cs typeface="Arial"/>
                <a:sym typeface="Arial"/>
              </a:rPr>
              <a:t>Be DETAILED and THOROUGH so we can fully understand your process. </a:t>
            </a:r>
            <a:endParaRPr b="1" i="0" sz="2000" u="sng" cap="none" strike="noStrike">
              <a:solidFill>
                <a:schemeClr val="accent6"/>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400"/>
              <a:buFont typeface="Arial"/>
              <a:buNone/>
            </a:pPr>
            <a:r>
              <a:rPr lang="en-US">
                <a:solidFill>
                  <a:schemeClr val="accent6"/>
                </a:solidFill>
              </a:rPr>
              <a:t>Note: The template pipeline shown here is just an example, and should be replaced with your own with details</a:t>
            </a:r>
            <a:endParaRPr>
              <a:solidFill>
                <a:schemeClr val="accent6"/>
              </a:solidFill>
            </a:endParaRPr>
          </a:p>
          <a:p>
            <a:pPr indent="0" lvl="0" marL="0" marR="0" rtl="0" algn="l">
              <a:lnSpc>
                <a:spcPct val="120000"/>
              </a:lnSpc>
              <a:spcBef>
                <a:spcPts val="0"/>
              </a:spcBef>
              <a:spcAft>
                <a:spcPts val="0"/>
              </a:spcAft>
              <a:buClr>
                <a:srgbClr val="000000"/>
              </a:buClr>
              <a:buSzPts val="1400"/>
              <a:buFont typeface="Arial"/>
              <a:buNone/>
            </a:pPr>
            <a:r>
              <a:t/>
            </a:r>
            <a:endParaRPr>
              <a:solidFill>
                <a:schemeClr val="accent6"/>
              </a:solidFil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Show your major functions and algorithms.</a:t>
            </a:r>
            <a:endParaRPr b="0" i="0" sz="2000" u="none" cap="none" strike="noStrike">
              <a:solidFill>
                <a:schemeClr val="accent5"/>
              </a:solidFill>
              <a:latin typeface="Arial"/>
              <a:ea typeface="Arial"/>
              <a:cs typeface="Arial"/>
              <a:sym typeface="Aria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Explain your steps for the project as you actually completed it.</a:t>
            </a:r>
            <a:endParaRPr b="0" i="0" sz="2000" u="none" cap="none" strike="noStrike">
              <a:solidFill>
                <a:schemeClr val="accent5"/>
              </a:solidFill>
              <a:latin typeface="Arial"/>
              <a:ea typeface="Arial"/>
              <a:cs typeface="Arial"/>
              <a:sym typeface="Aria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Include any steps completed with outside packages/code with a note.</a:t>
            </a:r>
            <a:endParaRPr b="0" i="0" sz="2000" u="none" cap="none" strike="noStrike">
              <a:solidFill>
                <a:schemeClr val="accent5"/>
              </a:solidFill>
              <a:latin typeface="Arial"/>
              <a:ea typeface="Arial"/>
              <a:cs typeface="Arial"/>
              <a:sym typeface="Aria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Indicate which steps are part of your automatic pipeline, and which are manual.</a:t>
            </a:r>
            <a:endParaRPr b="0" i="0" sz="2000" u="none" cap="none" strike="noStrike">
              <a:solidFill>
                <a:schemeClr val="accent5"/>
              </a:solidFill>
              <a:latin typeface="Arial"/>
              <a:ea typeface="Arial"/>
              <a:cs typeface="Arial"/>
              <a:sym typeface="Aria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If steps were not completed, they may be shown with a note: </a:t>
            </a:r>
            <a:r>
              <a:rPr b="0" i="1" lang="en-US" sz="2000" u="none" cap="none" strike="noStrike">
                <a:solidFill>
                  <a:schemeClr val="accent5"/>
                </a:solidFill>
                <a:latin typeface="Arial"/>
                <a:ea typeface="Arial"/>
                <a:cs typeface="Arial"/>
                <a:sym typeface="Arial"/>
              </a:rPr>
              <a:t>not completed</a:t>
            </a:r>
            <a:endParaRPr b="0" i="1" sz="2000" u="none" cap="none" strike="noStrike">
              <a:solidFill>
                <a:schemeClr val="accent5"/>
              </a:solidFill>
              <a:latin typeface="Arial"/>
              <a:ea typeface="Arial"/>
              <a:cs typeface="Arial"/>
              <a:sym typeface="Arial"/>
            </a:endParaRPr>
          </a:p>
          <a:p>
            <a:pPr indent="-355600" lvl="0" marL="457200" marR="0" rtl="0" algn="l">
              <a:lnSpc>
                <a:spcPct val="120000"/>
              </a:lnSpc>
              <a:spcBef>
                <a:spcPts val="0"/>
              </a:spcBef>
              <a:spcAft>
                <a:spcPts val="0"/>
              </a:spcAft>
              <a:buClr>
                <a:schemeClr val="accent5"/>
              </a:buClr>
              <a:buSzPts val="2000"/>
              <a:buFont typeface="Arial"/>
              <a:buChar char="●"/>
            </a:pPr>
            <a:r>
              <a:rPr b="0" i="0" lang="en-US" sz="2000" u="none" cap="none" strike="noStrike">
                <a:solidFill>
                  <a:schemeClr val="accent5"/>
                </a:solidFill>
                <a:latin typeface="Arial"/>
                <a:ea typeface="Arial"/>
                <a:cs typeface="Arial"/>
                <a:sym typeface="Arial"/>
              </a:rPr>
              <a:t>You may split the pipeline to another page, if necessary. </a:t>
            </a:r>
            <a:endParaRPr b="0" i="0" sz="2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2000" u="none" cap="none" strike="noStrike">
                <a:solidFill>
                  <a:schemeClr val="accent6"/>
                </a:solidFill>
                <a:latin typeface="Arial"/>
                <a:ea typeface="Arial"/>
                <a:cs typeface="Arial"/>
                <a:sym typeface="Arial"/>
              </a:rPr>
              <a:t>Use additional slides</a:t>
            </a:r>
            <a:endParaRPr b="0" i="0" sz="2000" u="none" cap="none" strike="noStrike">
              <a:solidFill>
                <a:schemeClr val="accent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9"/>
          <p:cNvSpPr txBox="1"/>
          <p:nvPr>
            <p:ph type="title"/>
          </p:nvPr>
        </p:nvSpPr>
        <p:spPr>
          <a:xfrm>
            <a:off x="609600" y="274637"/>
            <a:ext cx="10972800" cy="88594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Demonstration: Result Sets</a:t>
            </a:r>
            <a:endParaRPr/>
          </a:p>
        </p:txBody>
      </p:sp>
      <p:sp>
        <p:nvSpPr>
          <p:cNvPr id="97" name="Google Shape;97;p9"/>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accent5"/>
              </a:buClr>
              <a:buSzPts val="2000"/>
              <a:buChar char="●"/>
            </a:pPr>
            <a:r>
              <a:rPr lang="en-US" sz="2000">
                <a:solidFill>
                  <a:schemeClr val="accent5"/>
                </a:solidFill>
              </a:rPr>
              <a:t>Demonstrate </a:t>
            </a:r>
            <a:r>
              <a:rPr b="1" lang="en-US" sz="2000" u="sng">
                <a:solidFill>
                  <a:schemeClr val="accent5"/>
                </a:solidFill>
              </a:rPr>
              <a:t>at least</a:t>
            </a:r>
            <a:r>
              <a:rPr lang="en-US" sz="2000" u="sng">
                <a:solidFill>
                  <a:schemeClr val="accent5"/>
                </a:solidFill>
              </a:rPr>
              <a:t> </a:t>
            </a:r>
            <a:r>
              <a:rPr b="1" lang="en-US" sz="2000" u="sng">
                <a:solidFill>
                  <a:schemeClr val="accent5"/>
                </a:solidFill>
              </a:rPr>
              <a:t>three complete result sets</a:t>
            </a:r>
            <a:r>
              <a:rPr lang="en-US" sz="2000">
                <a:solidFill>
                  <a:schemeClr val="accent5"/>
                </a:solidFill>
              </a:rPr>
              <a:t>.  If your results can easily be shown here in your slides, please do. Explain </a:t>
            </a:r>
            <a:r>
              <a:rPr b="1" lang="en-US" sz="2000" u="sng">
                <a:solidFill>
                  <a:schemeClr val="accent5"/>
                </a:solidFill>
              </a:rPr>
              <a:t>in detail</a:t>
            </a:r>
            <a:r>
              <a:rPr lang="en-US" sz="2000">
                <a:solidFill>
                  <a:schemeClr val="accent5"/>
                </a:solidFill>
              </a:rPr>
              <a:t> what you are showing.  </a:t>
            </a:r>
            <a:endParaRPr sz="2000">
              <a:solidFill>
                <a:schemeClr val="accent5"/>
              </a:solidFill>
            </a:endParaRPr>
          </a:p>
          <a:p>
            <a:pPr indent="-355600" lvl="1" marL="914400" rtl="0" algn="l">
              <a:spcBef>
                <a:spcPts val="1000"/>
              </a:spcBef>
              <a:spcAft>
                <a:spcPts val="0"/>
              </a:spcAft>
              <a:buClr>
                <a:schemeClr val="accent5"/>
              </a:buClr>
              <a:buSzPts val="2000"/>
              <a:buChar char="○"/>
            </a:pPr>
            <a:r>
              <a:rPr lang="en-US" sz="2000">
                <a:solidFill>
                  <a:schemeClr val="accent5"/>
                </a:solidFill>
              </a:rPr>
              <a:t>These may be incorporated into the Project Development section (see template slide 10), but make sure they are complete.</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Ensure that you have at least three result sets unless you have already notified us that it is impractical for technical reasons. </a:t>
            </a:r>
            <a:endParaRPr sz="2000">
              <a:solidFill>
                <a:schemeClr val="accent5"/>
              </a:solidFill>
            </a:endParaRPr>
          </a:p>
          <a:p>
            <a:pPr indent="-355600" lvl="1" marL="914400" rtl="0" algn="l">
              <a:spcBef>
                <a:spcPts val="1000"/>
              </a:spcBef>
              <a:spcAft>
                <a:spcPts val="0"/>
              </a:spcAft>
              <a:buClr>
                <a:schemeClr val="accent5"/>
              </a:buClr>
              <a:buSzPts val="2000"/>
              <a:buChar char="○"/>
            </a:pPr>
            <a:r>
              <a:rPr lang="en-US" sz="2000">
                <a:solidFill>
                  <a:schemeClr val="accent5"/>
                </a:solidFill>
              </a:rPr>
              <a:t>Use private post to Instructors on Piazza. Not having time to take pictures is not sufficient.</a:t>
            </a:r>
            <a:endParaRPr sz="2000">
              <a:solidFill>
                <a:schemeClr val="accent5"/>
              </a:solidFill>
            </a:endParaRPr>
          </a:p>
          <a:p>
            <a:pPr indent="-355600" lvl="0" marL="457200" rtl="0" algn="l">
              <a:spcBef>
                <a:spcPts val="1000"/>
              </a:spcBef>
              <a:spcAft>
                <a:spcPts val="0"/>
              </a:spcAft>
              <a:buClr>
                <a:schemeClr val="accent5"/>
              </a:buClr>
              <a:buSzPts val="2000"/>
              <a:buChar char="●"/>
            </a:pPr>
            <a:r>
              <a:rPr lang="en-US" sz="2000">
                <a:solidFill>
                  <a:schemeClr val="accent5"/>
                </a:solidFill>
              </a:rPr>
              <a:t>Provide links to videos, gifs, large or numerous image sets, etc.  </a:t>
            </a:r>
            <a:endParaRPr sz="2000">
              <a:solidFill>
                <a:schemeClr val="accent5"/>
              </a:solidFill>
            </a:endParaRPr>
          </a:p>
          <a:p>
            <a:pPr indent="-355600" lvl="1" marL="914400" rtl="0" algn="l">
              <a:spcBef>
                <a:spcPts val="1000"/>
              </a:spcBef>
              <a:spcAft>
                <a:spcPts val="0"/>
              </a:spcAft>
              <a:buClr>
                <a:schemeClr val="accent5"/>
              </a:buClr>
              <a:buSzPts val="2000"/>
              <a:buChar char="○"/>
            </a:pPr>
            <a:r>
              <a:rPr lang="en-US" sz="2000">
                <a:solidFill>
                  <a:schemeClr val="accent5"/>
                </a:solidFill>
              </a:rPr>
              <a:t>Make sure they work, and will remain available until the end of the term.</a:t>
            </a:r>
            <a:endParaRPr sz="2000">
              <a:solidFill>
                <a:schemeClr val="accent5"/>
              </a:solidFill>
            </a:endParaRPr>
          </a:p>
          <a:p>
            <a:pPr indent="-355600" lvl="1" marL="914400" rtl="0" algn="l">
              <a:spcBef>
                <a:spcPts val="600"/>
              </a:spcBef>
              <a:spcAft>
                <a:spcPts val="0"/>
              </a:spcAft>
              <a:buClr>
                <a:schemeClr val="accent5"/>
              </a:buClr>
              <a:buSzPts val="2000"/>
              <a:buChar char="○"/>
            </a:pPr>
            <a:r>
              <a:rPr lang="en-US" sz="2000">
                <a:solidFill>
                  <a:schemeClr val="accent5"/>
                </a:solidFill>
              </a:rPr>
              <a:t>Google drive and Dropbox are good stable sharing locations, there are others.</a:t>
            </a:r>
            <a:endParaRPr sz="2000">
              <a:solidFill>
                <a:schemeClr val="accent5"/>
              </a:solidFill>
            </a:endParaRPr>
          </a:p>
          <a:p>
            <a:pPr indent="-355600" lvl="1" marL="914400" rtl="0" algn="l">
              <a:spcBef>
                <a:spcPts val="600"/>
              </a:spcBef>
              <a:spcAft>
                <a:spcPts val="0"/>
              </a:spcAft>
              <a:buClr>
                <a:schemeClr val="accent5"/>
              </a:buClr>
              <a:buSzPts val="2000"/>
              <a:buChar char="○"/>
            </a:pPr>
            <a:r>
              <a:rPr lang="en-US" sz="2000">
                <a:solidFill>
                  <a:schemeClr val="accent5"/>
                </a:solidFill>
              </a:rPr>
              <a:t>Must be viewable to everyone with the link.</a:t>
            </a:r>
            <a:endParaRPr sz="2000">
              <a:solidFill>
                <a:schemeClr val="accent5"/>
              </a:solidFill>
            </a:endParaRPr>
          </a:p>
          <a:p>
            <a:pPr indent="0" lvl="0" marL="914400" rtl="0" algn="l">
              <a:spcBef>
                <a:spcPts val="600"/>
              </a:spcBef>
              <a:spcAft>
                <a:spcPts val="0"/>
              </a:spcAft>
              <a:buNone/>
            </a:pPr>
            <a:r>
              <a:t/>
            </a:r>
            <a:endParaRPr sz="2000">
              <a:solidFill>
                <a:schemeClr val="accent5"/>
              </a:solidFill>
            </a:endParaRPr>
          </a:p>
          <a:p>
            <a:pPr indent="0" lvl="0" marL="0" rtl="0" algn="ctr">
              <a:spcBef>
                <a:spcPts val="600"/>
              </a:spcBef>
              <a:spcAft>
                <a:spcPts val="0"/>
              </a:spcAft>
              <a:buNone/>
            </a:pPr>
            <a:r>
              <a:rPr lang="en-US" sz="2000">
                <a:solidFill>
                  <a:schemeClr val="accent6"/>
                </a:solidFill>
              </a:rPr>
              <a:t>Use additional slides</a:t>
            </a:r>
            <a:endParaRPr sz="2000">
              <a:solidFill>
                <a:schemeClr val="accent6"/>
              </a:solidFill>
            </a:endParaRPr>
          </a:p>
          <a:p>
            <a:pPr indent="0" lvl="0" marL="457200" rtl="0" algn="l">
              <a:lnSpc>
                <a:spcPct val="100000"/>
              </a:lnSpc>
              <a:spcBef>
                <a:spcPts val="800"/>
              </a:spcBef>
              <a:spcAft>
                <a:spcPts val="0"/>
              </a:spcAft>
              <a:buNone/>
            </a:pPr>
            <a:r>
              <a:t/>
            </a:r>
            <a:endParaRPr/>
          </a:p>
          <a:p>
            <a:pPr indent="-368284" lvl="0" marL="609585" rtl="0" algn="l">
              <a:lnSpc>
                <a:spcPct val="100000"/>
              </a:lnSpc>
              <a:spcBef>
                <a:spcPts val="800"/>
              </a:spcBef>
              <a:spcAft>
                <a:spcPts val="0"/>
              </a:spcAft>
              <a:buSzPts val="3000"/>
              <a:buNone/>
            </a:pPr>
            <a:r>
              <a:t/>
            </a:r>
            <a:endParaRPr/>
          </a:p>
          <a:p>
            <a:pPr indent="-368284" lvl="0" marL="609585" rtl="0" algn="l">
              <a:lnSpc>
                <a:spcPct val="100000"/>
              </a:lnSpc>
              <a:spcBef>
                <a:spcPts val="800"/>
              </a:spcBef>
              <a:spcAft>
                <a:spcPts val="0"/>
              </a:spcAft>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6f9bcae91b_0_16"/>
          <p:cNvSpPr txBox="1"/>
          <p:nvPr>
            <p:ph type="title"/>
          </p:nvPr>
        </p:nvSpPr>
        <p:spPr>
          <a:xfrm>
            <a:off x="609600" y="274637"/>
            <a:ext cx="10972800" cy="8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Demonstration: Result Sets (cont’d)</a:t>
            </a:r>
            <a:endParaRPr/>
          </a:p>
        </p:txBody>
      </p:sp>
      <p:sp>
        <p:nvSpPr>
          <p:cNvPr id="103" name="Google Shape;103;g6f9bcae91b_0_16"/>
          <p:cNvSpPr txBox="1"/>
          <p:nvPr>
            <p:ph idx="1" type="body"/>
          </p:nvPr>
        </p:nvSpPr>
        <p:spPr>
          <a:xfrm>
            <a:off x="609600" y="1289538"/>
            <a:ext cx="10972800" cy="527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US" sz="2000">
                <a:solidFill>
                  <a:schemeClr val="accent6"/>
                </a:solidFill>
              </a:rPr>
              <a:t>Use several pages as necessary</a:t>
            </a:r>
            <a:endParaRPr sz="2000">
              <a:solidFill>
                <a:schemeClr val="accent6"/>
              </a:solidFill>
            </a:endParaRPr>
          </a:p>
          <a:p>
            <a:pPr indent="0" lvl="0" marL="457200" rtl="0" algn="l">
              <a:lnSpc>
                <a:spcPct val="100000"/>
              </a:lnSpc>
              <a:spcBef>
                <a:spcPts val="800"/>
              </a:spcBef>
              <a:spcAft>
                <a:spcPts val="0"/>
              </a:spcAft>
              <a:buNone/>
            </a:pPr>
            <a:r>
              <a:t/>
            </a:r>
            <a:endParaRPr/>
          </a:p>
          <a:p>
            <a:pPr indent="-368283" lvl="0" marL="609584" rtl="0" algn="l">
              <a:lnSpc>
                <a:spcPct val="100000"/>
              </a:lnSpc>
              <a:spcBef>
                <a:spcPts val="800"/>
              </a:spcBef>
              <a:spcAft>
                <a:spcPts val="0"/>
              </a:spcAft>
              <a:buSzPts val="3000"/>
              <a:buNone/>
            </a:pPr>
            <a:r>
              <a:t/>
            </a:r>
            <a:endParaRPr/>
          </a:p>
          <a:p>
            <a:pPr indent="-368283" lvl="0" marL="609584" rtl="0" algn="l">
              <a:lnSpc>
                <a:spcPct val="100000"/>
              </a:lnSpc>
              <a:spcBef>
                <a:spcPts val="800"/>
              </a:spcBef>
              <a:spcAft>
                <a:spcPts val="0"/>
              </a:spcAft>
              <a:buSzPts val="3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Tech-CS6475">
  <a:themeElements>
    <a:clrScheme name="Custom 4">
      <a:dk1>
        <a:srgbClr val="00234E"/>
      </a:dk1>
      <a:lt1>
        <a:srgbClr val="FFFFFF"/>
      </a:lt1>
      <a:dk2>
        <a:srgbClr val="00224E"/>
      </a:dk2>
      <a:lt2>
        <a:srgbClr val="FEFFFF"/>
      </a:lt2>
      <a:accent1>
        <a:srgbClr val="988950"/>
      </a:accent1>
      <a:accent2>
        <a:srgbClr val="EFAC00"/>
      </a:accent2>
      <a:accent3>
        <a:srgbClr val="B3C500"/>
      </a:accent3>
      <a:accent4>
        <a:srgbClr val="4D4E4D"/>
      </a:accent4>
      <a:accent5>
        <a:srgbClr val="006CD7"/>
      </a:accent5>
      <a:accent6>
        <a:srgbClr val="BD3617"/>
      </a:accent6>
      <a:hlink>
        <a:srgbClr val="004AA5"/>
      </a:hlink>
      <a:folHlink>
        <a:srgbClr val="0073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2019-08-29T21:08:27Z</dcterms:created>
  <dc:creator>Patrick Ward</dc:creator>
</cp:coreProperties>
</file>