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6"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jUraUCFHotImNEsNxjzcj0idx3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BA57B1-5047-45AE-9836-35019A2158EB}" v="68" dt="2019-09-25T08:34:07.073"/>
    <p1510:client id="{1C38CBFA-8AE8-4A5C-8120-078B86F85CBE}" v="9" dt="2019-09-25T19:40:34.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s, Joshua C" userId="4ec742a3-32b2-4b66-b3ea-45e592112eec" providerId="ADAL" clId="{72BA57B1-5047-45AE-9836-35019A2158EB}"/>
    <pc:docChg chg="undo custSel delSld modSld">
      <pc:chgData name="Adams, Joshua C" userId="4ec742a3-32b2-4b66-b3ea-45e592112eec" providerId="ADAL" clId="{72BA57B1-5047-45AE-9836-35019A2158EB}" dt="2019-09-25T08:57:30.147" v="3136" actId="20577"/>
      <pc:docMkLst>
        <pc:docMk/>
      </pc:docMkLst>
      <pc:sldChg chg="modSp">
        <pc:chgData name="Adams, Joshua C" userId="4ec742a3-32b2-4b66-b3ea-45e592112eec" providerId="ADAL" clId="{72BA57B1-5047-45AE-9836-35019A2158EB}" dt="2019-09-23T20:19:45.877" v="27" actId="6549"/>
        <pc:sldMkLst>
          <pc:docMk/>
          <pc:sldMk cId="0" sldId="256"/>
        </pc:sldMkLst>
        <pc:spChg chg="mod">
          <ac:chgData name="Adams, Joshua C" userId="4ec742a3-32b2-4b66-b3ea-45e592112eec" providerId="ADAL" clId="{72BA57B1-5047-45AE-9836-35019A2158EB}" dt="2019-09-23T20:19:45.877" v="27" actId="6549"/>
          <ac:spMkLst>
            <pc:docMk/>
            <pc:sldMk cId="0" sldId="256"/>
            <ac:spMk id="40" creationId="{00000000-0000-0000-0000-000000000000}"/>
          </ac:spMkLst>
        </pc:spChg>
      </pc:sldChg>
      <pc:sldChg chg="del">
        <pc:chgData name="Adams, Joshua C" userId="4ec742a3-32b2-4b66-b3ea-45e592112eec" providerId="ADAL" clId="{72BA57B1-5047-45AE-9836-35019A2158EB}" dt="2019-09-25T07:32:51.384" v="28" actId="2696"/>
        <pc:sldMkLst>
          <pc:docMk/>
          <pc:sldMk cId="0" sldId="257"/>
        </pc:sldMkLst>
      </pc:sldChg>
      <pc:sldChg chg="modSp">
        <pc:chgData name="Adams, Joshua C" userId="4ec742a3-32b2-4b66-b3ea-45e592112eec" providerId="ADAL" clId="{72BA57B1-5047-45AE-9836-35019A2158EB}" dt="2019-09-25T08:57:30.147" v="3136" actId="20577"/>
        <pc:sldMkLst>
          <pc:docMk/>
          <pc:sldMk cId="0" sldId="259"/>
        </pc:sldMkLst>
        <pc:spChg chg="mod">
          <ac:chgData name="Adams, Joshua C" userId="4ec742a3-32b2-4b66-b3ea-45e592112eec" providerId="ADAL" clId="{72BA57B1-5047-45AE-9836-35019A2158EB}" dt="2019-09-25T08:57:30.147" v="3136" actId="20577"/>
          <ac:spMkLst>
            <pc:docMk/>
            <pc:sldMk cId="0" sldId="259"/>
            <ac:spMk id="65" creationId="{00000000-0000-0000-0000-000000000000}"/>
          </ac:spMkLst>
        </pc:spChg>
      </pc:sldChg>
      <pc:sldChg chg="modSp">
        <pc:chgData name="Adams, Joshua C" userId="4ec742a3-32b2-4b66-b3ea-45e592112eec" providerId="ADAL" clId="{72BA57B1-5047-45AE-9836-35019A2158EB}" dt="2019-09-25T08:57:13.703" v="3135" actId="20577"/>
        <pc:sldMkLst>
          <pc:docMk/>
          <pc:sldMk cId="0" sldId="261"/>
        </pc:sldMkLst>
        <pc:spChg chg="mod">
          <ac:chgData name="Adams, Joshua C" userId="4ec742a3-32b2-4b66-b3ea-45e592112eec" providerId="ADAL" clId="{72BA57B1-5047-45AE-9836-35019A2158EB}" dt="2019-09-25T08:57:13.703" v="3135" actId="20577"/>
          <ac:spMkLst>
            <pc:docMk/>
            <pc:sldMk cId="0" sldId="261"/>
            <ac:spMk id="79" creationId="{00000000-0000-0000-0000-000000000000}"/>
          </ac:spMkLst>
        </pc:spChg>
      </pc:sldChg>
      <pc:sldChg chg="modSp">
        <pc:chgData name="Adams, Joshua C" userId="4ec742a3-32b2-4b66-b3ea-45e592112eec" providerId="ADAL" clId="{72BA57B1-5047-45AE-9836-35019A2158EB}" dt="2019-09-25T08:32:12.169" v="1251" actId="20577"/>
        <pc:sldMkLst>
          <pc:docMk/>
          <pc:sldMk cId="0" sldId="262"/>
        </pc:sldMkLst>
        <pc:spChg chg="mod">
          <ac:chgData name="Adams, Joshua C" userId="4ec742a3-32b2-4b66-b3ea-45e592112eec" providerId="ADAL" clId="{72BA57B1-5047-45AE-9836-35019A2158EB}" dt="2019-09-25T08:32:12.169" v="1251" actId="20577"/>
          <ac:spMkLst>
            <pc:docMk/>
            <pc:sldMk cId="0" sldId="262"/>
            <ac:spMk id="85" creationId="{00000000-0000-0000-0000-000000000000}"/>
          </ac:spMkLst>
        </pc:spChg>
      </pc:sldChg>
      <pc:sldChg chg="modSp">
        <pc:chgData name="Adams, Joshua C" userId="4ec742a3-32b2-4b66-b3ea-45e592112eec" providerId="ADAL" clId="{72BA57B1-5047-45AE-9836-35019A2158EB}" dt="2019-09-25T08:17:33.822" v="500" actId="108"/>
        <pc:sldMkLst>
          <pc:docMk/>
          <pc:sldMk cId="0" sldId="263"/>
        </pc:sldMkLst>
        <pc:spChg chg="mod">
          <ac:chgData name="Adams, Joshua C" userId="4ec742a3-32b2-4b66-b3ea-45e592112eec" providerId="ADAL" clId="{72BA57B1-5047-45AE-9836-35019A2158EB}" dt="2019-09-25T08:17:33.822" v="500" actId="108"/>
          <ac:spMkLst>
            <pc:docMk/>
            <pc:sldMk cId="0" sldId="263"/>
            <ac:spMk id="91" creationId="{00000000-0000-0000-0000-000000000000}"/>
          </ac:spMkLst>
        </pc:spChg>
      </pc:sldChg>
      <pc:sldChg chg="del">
        <pc:chgData name="Adams, Joshua C" userId="4ec742a3-32b2-4b66-b3ea-45e592112eec" providerId="ADAL" clId="{72BA57B1-5047-45AE-9836-35019A2158EB}" dt="2019-09-25T08:14:11.625" v="61" actId="2696"/>
        <pc:sldMkLst>
          <pc:docMk/>
          <pc:sldMk cId="0" sldId="264"/>
        </pc:sldMkLst>
      </pc:sldChg>
      <pc:sldChg chg="del">
        <pc:chgData name="Adams, Joshua C" userId="4ec742a3-32b2-4b66-b3ea-45e592112eec" providerId="ADAL" clId="{72BA57B1-5047-45AE-9836-35019A2158EB}" dt="2019-09-25T08:44:35.585" v="2432" actId="2696"/>
        <pc:sldMkLst>
          <pc:docMk/>
          <pc:sldMk cId="0" sldId="265"/>
        </pc:sldMkLst>
      </pc:sldChg>
      <pc:sldChg chg="modSp">
        <pc:chgData name="Adams, Joshua C" userId="4ec742a3-32b2-4b66-b3ea-45e592112eec" providerId="ADAL" clId="{72BA57B1-5047-45AE-9836-35019A2158EB}" dt="2019-09-25T08:55:01.833" v="2842" actId="20577"/>
        <pc:sldMkLst>
          <pc:docMk/>
          <pc:sldMk cId="0" sldId="266"/>
        </pc:sldMkLst>
        <pc:spChg chg="mod">
          <ac:chgData name="Adams, Joshua C" userId="4ec742a3-32b2-4b66-b3ea-45e592112eec" providerId="ADAL" clId="{72BA57B1-5047-45AE-9836-35019A2158EB}" dt="2019-09-25T08:55:01.833" v="2842" actId="20577"/>
          <ac:spMkLst>
            <pc:docMk/>
            <pc:sldMk cId="0" sldId="266"/>
            <ac:spMk id="109" creationId="{00000000-0000-0000-0000-000000000000}"/>
          </ac:spMkLst>
        </pc:spChg>
      </pc:sldChg>
    </pc:docChg>
  </pc:docChgLst>
  <pc:docChgLst>
    <pc:chgData name="Joshua Adams" userId="4ec742a3-32b2-4b66-b3ea-45e592112eec" providerId="ADAL" clId="{1C38CBFA-8AE8-4A5C-8120-078B86F85CBE}"/>
    <pc:docChg chg="custSel modSld">
      <pc:chgData name="Joshua Adams" userId="4ec742a3-32b2-4b66-b3ea-45e592112eec" providerId="ADAL" clId="{1C38CBFA-8AE8-4A5C-8120-078B86F85CBE}" dt="2019-09-25T19:40:34.610" v="681" actId="14826"/>
      <pc:docMkLst>
        <pc:docMk/>
      </pc:docMkLst>
      <pc:sldChg chg="modSp">
        <pc:chgData name="Joshua Adams" userId="4ec742a3-32b2-4b66-b3ea-45e592112eec" providerId="ADAL" clId="{1C38CBFA-8AE8-4A5C-8120-078B86F85CBE}" dt="2019-09-25T19:40:34.610" v="681" actId="14826"/>
        <pc:sldMkLst>
          <pc:docMk/>
          <pc:sldMk cId="0" sldId="258"/>
        </pc:sldMkLst>
        <pc:spChg chg="mod">
          <ac:chgData name="Joshua Adams" userId="4ec742a3-32b2-4b66-b3ea-45e592112eec" providerId="ADAL" clId="{1C38CBFA-8AE8-4A5C-8120-078B86F85CBE}" dt="2019-09-25T19:07:33.406" v="549" actId="20577"/>
          <ac:spMkLst>
            <pc:docMk/>
            <pc:sldMk cId="0" sldId="258"/>
            <ac:spMk id="56" creationId="{00000000-0000-0000-0000-000000000000}"/>
          </ac:spMkLst>
        </pc:spChg>
        <pc:picChg chg="mod">
          <ac:chgData name="Joshua Adams" userId="4ec742a3-32b2-4b66-b3ea-45e592112eec" providerId="ADAL" clId="{1C38CBFA-8AE8-4A5C-8120-078B86F85CBE}" dt="2019-09-25T15:46:33.602" v="0" actId="14826"/>
          <ac:picMkLst>
            <pc:docMk/>
            <pc:sldMk cId="0" sldId="258"/>
            <ac:picMk id="57" creationId="{00000000-0000-0000-0000-000000000000}"/>
          </ac:picMkLst>
        </pc:picChg>
        <pc:picChg chg="mod">
          <ac:chgData name="Joshua Adams" userId="4ec742a3-32b2-4b66-b3ea-45e592112eec" providerId="ADAL" clId="{1C38CBFA-8AE8-4A5C-8120-078B86F85CBE}" dt="2019-09-25T19:40:34.610" v="681" actId="14826"/>
          <ac:picMkLst>
            <pc:docMk/>
            <pc:sldMk cId="0" sldId="258"/>
            <ac:picMk id="58" creationId="{00000000-0000-0000-0000-000000000000}"/>
          </ac:picMkLst>
        </pc:picChg>
        <pc:picChg chg="mod">
          <ac:chgData name="Joshua Adams" userId="4ec742a3-32b2-4b66-b3ea-45e592112eec" providerId="ADAL" clId="{1C38CBFA-8AE8-4A5C-8120-078B86F85CBE}" dt="2019-09-25T15:46:38.688" v="1" actId="14826"/>
          <ac:picMkLst>
            <pc:docMk/>
            <pc:sldMk cId="0" sldId="258"/>
            <ac:picMk id="59" creationId="{00000000-0000-0000-0000-000000000000}"/>
          </ac:picMkLst>
        </pc:picChg>
      </pc:sldChg>
      <pc:sldChg chg="modSp">
        <pc:chgData name="Joshua Adams" userId="4ec742a3-32b2-4b66-b3ea-45e592112eec" providerId="ADAL" clId="{1C38CBFA-8AE8-4A5C-8120-078B86F85CBE}" dt="2019-09-25T19:40:29.225" v="680" actId="14826"/>
        <pc:sldMkLst>
          <pc:docMk/>
          <pc:sldMk cId="0" sldId="259"/>
        </pc:sldMkLst>
        <pc:spChg chg="mod">
          <ac:chgData name="Joshua Adams" userId="4ec742a3-32b2-4b66-b3ea-45e592112eec" providerId="ADAL" clId="{1C38CBFA-8AE8-4A5C-8120-078B86F85CBE}" dt="2019-09-25T15:49:48.575" v="86" actId="20577"/>
          <ac:spMkLst>
            <pc:docMk/>
            <pc:sldMk cId="0" sldId="259"/>
            <ac:spMk id="65" creationId="{00000000-0000-0000-0000-000000000000}"/>
          </ac:spMkLst>
        </pc:spChg>
        <pc:picChg chg="mod">
          <ac:chgData name="Joshua Adams" userId="4ec742a3-32b2-4b66-b3ea-45e592112eec" providerId="ADAL" clId="{1C38CBFA-8AE8-4A5C-8120-078B86F85CBE}" dt="2019-09-25T19:40:29.225" v="680" actId="14826"/>
          <ac:picMkLst>
            <pc:docMk/>
            <pc:sldMk cId="0" sldId="259"/>
            <ac:picMk id="66" creationId="{00000000-0000-0000-0000-000000000000}"/>
          </ac:picMkLst>
        </pc:picChg>
      </pc:sldChg>
      <pc:sldChg chg="modSp">
        <pc:chgData name="Joshua Adams" userId="4ec742a3-32b2-4b66-b3ea-45e592112eec" providerId="ADAL" clId="{1C38CBFA-8AE8-4A5C-8120-078B86F85CBE}" dt="2019-09-25T19:40:23.491" v="679" actId="14826"/>
        <pc:sldMkLst>
          <pc:docMk/>
          <pc:sldMk cId="0" sldId="260"/>
        </pc:sldMkLst>
        <pc:spChg chg="mod">
          <ac:chgData name="Joshua Adams" userId="4ec742a3-32b2-4b66-b3ea-45e592112eec" providerId="ADAL" clId="{1C38CBFA-8AE8-4A5C-8120-078B86F85CBE}" dt="2019-09-25T19:07:55.181" v="553" actId="20577"/>
          <ac:spMkLst>
            <pc:docMk/>
            <pc:sldMk cId="0" sldId="260"/>
            <ac:spMk id="72" creationId="{00000000-0000-0000-0000-000000000000}"/>
          </ac:spMkLst>
        </pc:spChg>
        <pc:picChg chg="mod">
          <ac:chgData name="Joshua Adams" userId="4ec742a3-32b2-4b66-b3ea-45e592112eec" providerId="ADAL" clId="{1C38CBFA-8AE8-4A5C-8120-078B86F85CBE}" dt="2019-09-25T19:40:23.491" v="679" actId="14826"/>
          <ac:picMkLst>
            <pc:docMk/>
            <pc:sldMk cId="0" sldId="260"/>
            <ac:picMk id="73" creationId="{00000000-0000-0000-0000-000000000000}"/>
          </ac:picMkLst>
        </pc:picChg>
      </pc:sldChg>
      <pc:sldChg chg="modSp">
        <pc:chgData name="Joshua Adams" userId="4ec742a3-32b2-4b66-b3ea-45e592112eec" providerId="ADAL" clId="{1C38CBFA-8AE8-4A5C-8120-078B86F85CBE}" dt="2019-09-25T19:18:31.489" v="678" actId="20577"/>
        <pc:sldMkLst>
          <pc:docMk/>
          <pc:sldMk cId="0" sldId="263"/>
        </pc:sldMkLst>
        <pc:spChg chg="mod">
          <ac:chgData name="Joshua Adams" userId="4ec742a3-32b2-4b66-b3ea-45e592112eec" providerId="ADAL" clId="{1C38CBFA-8AE8-4A5C-8120-078B86F85CBE}" dt="2019-09-25T19:18:31.489" v="678" actId="20577"/>
          <ac:spMkLst>
            <pc:docMk/>
            <pc:sldMk cId="0" sldId="263"/>
            <ac:spMk id="91" creationId="{00000000-0000-0000-0000-000000000000}"/>
          </ac:spMkLst>
        </pc:spChg>
      </pc:sldChg>
      <pc:sldChg chg="modSp">
        <pc:chgData name="Joshua Adams" userId="4ec742a3-32b2-4b66-b3ea-45e592112eec" providerId="ADAL" clId="{1C38CBFA-8AE8-4A5C-8120-078B86F85CBE}" dt="2019-09-25T15:58:16.004" v="343" actId="20577"/>
        <pc:sldMkLst>
          <pc:docMk/>
          <pc:sldMk cId="0" sldId="266"/>
        </pc:sldMkLst>
        <pc:spChg chg="mod">
          <ac:chgData name="Joshua Adams" userId="4ec742a3-32b2-4b66-b3ea-45e592112eec" providerId="ADAL" clId="{1C38CBFA-8AE8-4A5C-8120-078B86F85CBE}" dt="2019-09-25T15:58:16.004" v="343" actId="20577"/>
          <ac:spMkLst>
            <pc:docMk/>
            <pc:sldMk cId="0" sldId="266"/>
            <ac:spMk id="10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13"/>
          <p:cNvSpPr txBox="1">
            <a:spLocks noGrp="1"/>
          </p:cNvSpPr>
          <p:nvPr>
            <p:ph type="subTitle" idx="1"/>
          </p:nvPr>
        </p:nvSpPr>
        <p:spPr>
          <a:xfrm>
            <a:off x="914400" y="3061046"/>
            <a:ext cx="10363200" cy="1046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000"/>
              <a:buNone/>
              <a:defRPr sz="3600">
                <a:solidFill>
                  <a:schemeClr val="dk2"/>
                </a:solidFill>
              </a:defRPr>
            </a:lvl1pPr>
            <a:lvl2pPr lvl="1" algn="ctr">
              <a:lnSpc>
                <a:spcPct val="100000"/>
              </a:lnSpc>
              <a:spcBef>
                <a:spcPts val="0"/>
              </a:spcBef>
              <a:spcAft>
                <a:spcPts val="0"/>
              </a:spcAft>
              <a:buClr>
                <a:schemeClr val="dk2"/>
              </a:buClr>
              <a:buSzPts val="3000"/>
              <a:buNone/>
              <a:defRPr sz="4000">
                <a:solidFill>
                  <a:schemeClr val="dk2"/>
                </a:solidFill>
              </a:defRPr>
            </a:lvl2pPr>
            <a:lvl3pPr lvl="2" algn="ctr">
              <a:lnSpc>
                <a:spcPct val="100000"/>
              </a:lnSpc>
              <a:spcBef>
                <a:spcPts val="0"/>
              </a:spcBef>
              <a:spcAft>
                <a:spcPts val="0"/>
              </a:spcAft>
              <a:buClr>
                <a:schemeClr val="dk2"/>
              </a:buClr>
              <a:buSzPts val="3000"/>
              <a:buNone/>
              <a:defRPr sz="4000">
                <a:solidFill>
                  <a:schemeClr val="dk2"/>
                </a:solidFill>
              </a:defRPr>
            </a:lvl3pPr>
            <a:lvl4pPr lvl="3" algn="ctr">
              <a:lnSpc>
                <a:spcPct val="100000"/>
              </a:lnSpc>
              <a:spcBef>
                <a:spcPts val="0"/>
              </a:spcBef>
              <a:spcAft>
                <a:spcPts val="0"/>
              </a:spcAft>
              <a:buClr>
                <a:schemeClr val="dk2"/>
              </a:buClr>
              <a:buSzPts val="3000"/>
              <a:buNone/>
              <a:defRPr sz="4000">
                <a:solidFill>
                  <a:schemeClr val="dk2"/>
                </a:solidFill>
              </a:defRPr>
            </a:lvl4pPr>
            <a:lvl5pPr lvl="4" algn="ctr">
              <a:lnSpc>
                <a:spcPct val="100000"/>
              </a:lnSpc>
              <a:spcBef>
                <a:spcPts val="0"/>
              </a:spcBef>
              <a:spcAft>
                <a:spcPts val="0"/>
              </a:spcAft>
              <a:buClr>
                <a:schemeClr val="dk2"/>
              </a:buClr>
              <a:buSzPts val="3000"/>
              <a:buNone/>
              <a:defRPr sz="4000">
                <a:solidFill>
                  <a:schemeClr val="dk2"/>
                </a:solidFill>
              </a:defRPr>
            </a:lvl5pPr>
            <a:lvl6pPr lvl="5" algn="ctr">
              <a:lnSpc>
                <a:spcPct val="100000"/>
              </a:lnSpc>
              <a:spcBef>
                <a:spcPts val="0"/>
              </a:spcBef>
              <a:spcAft>
                <a:spcPts val="0"/>
              </a:spcAft>
              <a:buClr>
                <a:schemeClr val="dk2"/>
              </a:buClr>
              <a:buSzPts val="3000"/>
              <a:buNone/>
              <a:defRPr sz="4000">
                <a:solidFill>
                  <a:schemeClr val="dk2"/>
                </a:solidFill>
              </a:defRPr>
            </a:lvl6pPr>
            <a:lvl7pPr lvl="6" algn="ctr">
              <a:lnSpc>
                <a:spcPct val="100000"/>
              </a:lnSpc>
              <a:spcBef>
                <a:spcPts val="0"/>
              </a:spcBef>
              <a:spcAft>
                <a:spcPts val="0"/>
              </a:spcAft>
              <a:buClr>
                <a:schemeClr val="dk2"/>
              </a:buClr>
              <a:buSzPts val="3000"/>
              <a:buNone/>
              <a:defRPr sz="4000">
                <a:solidFill>
                  <a:schemeClr val="dk2"/>
                </a:solidFill>
              </a:defRPr>
            </a:lvl7pPr>
            <a:lvl8pPr lvl="7" algn="ctr">
              <a:lnSpc>
                <a:spcPct val="100000"/>
              </a:lnSpc>
              <a:spcBef>
                <a:spcPts val="0"/>
              </a:spcBef>
              <a:spcAft>
                <a:spcPts val="0"/>
              </a:spcAft>
              <a:buClr>
                <a:schemeClr val="dk2"/>
              </a:buClr>
              <a:buSzPts val="3000"/>
              <a:buNone/>
              <a:defRPr sz="4000">
                <a:solidFill>
                  <a:schemeClr val="dk2"/>
                </a:solidFill>
              </a:defRPr>
            </a:lvl8pPr>
            <a:lvl9pPr lvl="8" algn="ctr">
              <a:lnSpc>
                <a:spcPct val="100000"/>
              </a:lnSpc>
              <a:spcBef>
                <a:spcPts val="0"/>
              </a:spcBef>
              <a:spcAft>
                <a:spcPts val="0"/>
              </a:spcAft>
              <a:buClr>
                <a:schemeClr val="dk2"/>
              </a:buClr>
              <a:buSzPts val="3000"/>
              <a:buNone/>
              <a:defRPr sz="4000">
                <a:solidFill>
                  <a:schemeClr val="dk2"/>
                </a:solidFill>
              </a:defRPr>
            </a:lvl9pPr>
          </a:lstStyle>
          <a:p>
            <a:endParaRPr/>
          </a:p>
        </p:txBody>
      </p:sp>
      <p:sp>
        <p:nvSpPr>
          <p:cNvPr id="16" name="Google Shape;16;p13"/>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13"/>
          <p:cNvSpPr txBox="1">
            <a:spLocks noGrp="1"/>
          </p:cNvSpPr>
          <p:nvPr>
            <p:ph type="body" idx="2"/>
          </p:nvPr>
        </p:nvSpPr>
        <p:spPr>
          <a:xfrm>
            <a:off x="914400" y="4125160"/>
            <a:ext cx="10363200" cy="693025"/>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600"/>
              </a:spcBef>
              <a:spcAft>
                <a:spcPts val="0"/>
              </a:spcAft>
              <a:buSzPts val="3000"/>
              <a:buNone/>
              <a:defRPr sz="2800">
                <a:solidFill>
                  <a:schemeClr val="accent4"/>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pic>
        <p:nvPicPr>
          <p:cNvPr id="18" name="Google Shape;18;p13"/>
          <p:cNvPicPr preferRelativeResize="0"/>
          <p:nvPr/>
        </p:nvPicPr>
        <p:blipFill rotWithShape="1">
          <a:blip r:embed="rId2">
            <a:alphaModFix/>
          </a:blip>
          <a:srcRect/>
          <a:stretch/>
        </p:blipFill>
        <p:spPr>
          <a:xfrm>
            <a:off x="4654550" y="769843"/>
            <a:ext cx="2882900" cy="1219200"/>
          </a:xfrm>
          <a:prstGeom prst="rect">
            <a:avLst/>
          </a:prstGeom>
          <a:noFill/>
          <a:ln>
            <a:noFill/>
          </a:ln>
        </p:spPr>
      </p:pic>
      <p:sp>
        <p:nvSpPr>
          <p:cNvPr id="19" name="Google Shape;19;p13"/>
          <p:cNvSpPr txBox="1">
            <a:spLocks noGrp="1"/>
          </p:cNvSpPr>
          <p:nvPr>
            <p:ph type="body" idx="3"/>
          </p:nvPr>
        </p:nvSpPr>
        <p:spPr>
          <a:xfrm>
            <a:off x="914400" y="4841875"/>
            <a:ext cx="10363200" cy="620713"/>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600"/>
              </a:spcBef>
              <a:spcAft>
                <a:spcPts val="0"/>
              </a:spcAft>
              <a:buSzPts val="3000"/>
              <a:buNone/>
              <a:defRPr sz="2400">
                <a:solidFill>
                  <a:schemeClr val="accent1"/>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0" name="Google Shape;20;p13"/>
          <p:cNvSpPr txBox="1"/>
          <p:nvPr/>
        </p:nvSpPr>
        <p:spPr>
          <a:xfrm>
            <a:off x="914400" y="1514646"/>
            <a:ext cx="10363200" cy="1546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4800"/>
              <a:buFont typeface="Arial"/>
              <a:buNone/>
            </a:pPr>
            <a:r>
              <a:rPr lang="en-US" sz="4800" b="1" i="0" u="none" strike="noStrike" cap="none">
                <a:solidFill>
                  <a:schemeClr val="dk1"/>
                </a:solidFill>
                <a:latin typeface="Arial"/>
                <a:ea typeface="Arial"/>
                <a:cs typeface="Arial"/>
                <a:sym typeface="Arial"/>
              </a:rPr>
              <a:t>Computational Photography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2800">
                <a:solidFill>
                  <a:schemeClr val="dk2"/>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3" name="Google Shape;23;p14"/>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sz="1800">
                <a:solidFill>
                  <a:schemeClr val="accent4"/>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4" name="Google Shape;24;p14"/>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
        <p:cNvGrpSpPr/>
        <p:nvPr/>
      </p:nvGrpSpPr>
      <p:grpSpPr>
        <a:xfrm>
          <a:off x="0" y="0"/>
          <a:ext cx="0" cy="0"/>
          <a:chOff x="0" y="0"/>
          <a:chExt cx="0" cy="0"/>
        </a:xfrm>
      </p:grpSpPr>
      <p:sp>
        <p:nvSpPr>
          <p:cNvPr id="26" name="Google Shape;26;p15"/>
          <p:cNvSpPr txBox="1">
            <a:spLocks noGrp="1"/>
          </p:cNvSpPr>
          <p:nvPr>
            <p:ph type="body" idx="1"/>
          </p:nvPr>
        </p:nvSpPr>
        <p:spPr>
          <a:xfrm>
            <a:off x="609600" y="5875079"/>
            <a:ext cx="10972800" cy="6928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0"/>
              </a:spcBef>
              <a:spcAft>
                <a:spcPts val="0"/>
              </a:spcAft>
              <a:buClr>
                <a:schemeClr val="dk1"/>
              </a:buClr>
              <a:buSzPts val="1800"/>
              <a:buNone/>
              <a:defRPr sz="2400">
                <a:solidFill>
                  <a:schemeClr val="dk1"/>
                </a:solidFil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7" name="Google Shape;27;p15"/>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0" name="Google Shape;30;p16"/>
          <p:cNvSpPr txBox="1">
            <a:spLocks noGrp="1"/>
          </p:cNvSpPr>
          <p:nvPr>
            <p:ph type="body" idx="1"/>
          </p:nvPr>
        </p:nvSpPr>
        <p:spPr>
          <a:xfrm>
            <a:off x="609600" y="1600200"/>
            <a:ext cx="5326000" cy="4967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1" name="Google Shape;31;p16"/>
          <p:cNvSpPr txBox="1">
            <a:spLocks noGrp="1"/>
          </p:cNvSpPr>
          <p:nvPr>
            <p:ph type="body" idx="2"/>
          </p:nvPr>
        </p:nvSpPr>
        <p:spPr>
          <a:xfrm>
            <a:off x="6256365" y="1600200"/>
            <a:ext cx="5326000" cy="4967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8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2" name="Google Shape;32;p16"/>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17"/>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609600" y="1600200"/>
            <a:ext cx="10972800" cy="4967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000000"/>
              </a:buClr>
              <a:buSzPts val="3000"/>
              <a:buFont typeface="Arial"/>
              <a:buChar char="●"/>
              <a:defRPr sz="3000" b="0" i="0" u="none" strike="noStrike" cap="none">
                <a:solidFill>
                  <a:srgbClr val="000000"/>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endParaRPr/>
          </a:p>
        </p:txBody>
      </p:sp>
      <p:sp>
        <p:nvSpPr>
          <p:cNvPr id="12" name="Google Shape;12;p12"/>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2"/>
          <p:cNvSpPr txBox="1"/>
          <p:nvPr/>
        </p:nvSpPr>
        <p:spPr>
          <a:xfrm>
            <a:off x="0" y="6592100"/>
            <a:ext cx="3612800" cy="2660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333" b="0" i="0" u="none" strike="noStrike" cap="none">
                <a:solidFill>
                  <a:srgbClr val="999999"/>
                </a:solidFill>
                <a:latin typeface="Arial"/>
                <a:ea typeface="Arial"/>
                <a:cs typeface="Arial"/>
                <a:sym typeface="Arial"/>
              </a:rPr>
              <a:t>CS 6475 - Fall 2019</a:t>
            </a:r>
            <a:endParaRPr sz="1333" b="0" i="0" u="none" strike="noStrike" cap="none">
              <a:solidFill>
                <a:srgbClr val="99999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hdqwall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a:spLocks noGrp="1"/>
          </p:cNvSpPr>
          <p:nvPr>
            <p:ph type="subTitle" idx="1"/>
          </p:nvPr>
        </p:nvSpPr>
        <p:spPr>
          <a:xfrm>
            <a:off x="914400" y="3061046"/>
            <a:ext cx="10363200" cy="1046400"/>
          </a:xfrm>
          <a:prstGeom prst="rect">
            <a:avLst/>
          </a:prstGeom>
          <a:noFill/>
          <a:ln>
            <a:noFill/>
          </a:ln>
        </p:spPr>
        <p:txBody>
          <a:bodyPr spcFirstLastPara="1" wrap="square" lIns="91425" tIns="91425" rIns="91425" bIns="91425" anchor="ctr" anchorCtr="0">
            <a:noAutofit/>
          </a:bodyPr>
          <a:lstStyle/>
          <a:p>
            <a:pPr marL="457200" lvl="0" indent="-419100" algn="ctr" rtl="0">
              <a:lnSpc>
                <a:spcPct val="100000"/>
              </a:lnSpc>
              <a:spcBef>
                <a:spcPts val="0"/>
              </a:spcBef>
              <a:spcAft>
                <a:spcPts val="0"/>
              </a:spcAft>
              <a:buClr>
                <a:schemeClr val="dk2"/>
              </a:buClr>
              <a:buSzPts val="3000"/>
              <a:buNone/>
            </a:pPr>
            <a:r>
              <a:rPr lang="en-US"/>
              <a:t>Assignment #3: Blending</a:t>
            </a:r>
            <a:endParaRPr/>
          </a:p>
        </p:txBody>
      </p:sp>
      <p:sp>
        <p:nvSpPr>
          <p:cNvPr id="40" name="Google Shape;40;p1"/>
          <p:cNvSpPr txBox="1">
            <a:spLocks noGrp="1"/>
          </p:cNvSpPr>
          <p:nvPr>
            <p:ph type="body" idx="2"/>
          </p:nvPr>
        </p:nvSpPr>
        <p:spPr>
          <a:xfrm>
            <a:off x="914400" y="4125160"/>
            <a:ext cx="10363200" cy="693025"/>
          </a:xfrm>
          <a:prstGeom prst="rect">
            <a:avLst/>
          </a:prstGeom>
          <a:noFill/>
          <a:ln>
            <a:noFill/>
          </a:ln>
        </p:spPr>
        <p:txBody>
          <a:bodyPr spcFirstLastPara="1" wrap="square" lIns="91425" tIns="91425" rIns="91425" bIns="91425" anchor="ctr" anchorCtr="0">
            <a:noAutofit/>
          </a:bodyPr>
          <a:lstStyle/>
          <a:p>
            <a:pPr marL="38100" lvl="0" indent="0" algn="ctr" rtl="0">
              <a:lnSpc>
                <a:spcPct val="100000"/>
              </a:lnSpc>
              <a:spcBef>
                <a:spcPts val="600"/>
              </a:spcBef>
              <a:spcAft>
                <a:spcPts val="0"/>
              </a:spcAft>
              <a:buSzPts val="3000"/>
              <a:buNone/>
            </a:pPr>
            <a:r>
              <a:rPr lang="en-US">
                <a:solidFill>
                  <a:schemeClr val="accent5"/>
                </a:solidFill>
              </a:rPr>
              <a:t>Josh Adams</a:t>
            </a:r>
            <a:endParaRPr dirty="0">
              <a:solidFill>
                <a:schemeClr val="accent5"/>
              </a:solidFill>
            </a:endParaRPr>
          </a:p>
        </p:txBody>
      </p:sp>
      <p:sp>
        <p:nvSpPr>
          <p:cNvPr id="41" name="Google Shape;41;p1"/>
          <p:cNvSpPr txBox="1">
            <a:spLocks noGrp="1"/>
          </p:cNvSpPr>
          <p:nvPr>
            <p:ph type="body" idx="3"/>
          </p:nvPr>
        </p:nvSpPr>
        <p:spPr>
          <a:xfrm>
            <a:off x="914400" y="4841875"/>
            <a:ext cx="10363200" cy="620713"/>
          </a:xfrm>
          <a:prstGeom prst="rect">
            <a:avLst/>
          </a:prstGeom>
          <a:noFill/>
          <a:ln>
            <a:noFill/>
          </a:ln>
        </p:spPr>
        <p:txBody>
          <a:bodyPr spcFirstLastPara="1" wrap="square" lIns="91425" tIns="91425" rIns="91425" bIns="91425" anchor="ctr" anchorCtr="0">
            <a:noAutofit/>
          </a:bodyPr>
          <a:lstStyle/>
          <a:p>
            <a:pPr marL="38100" lvl="0" indent="0" algn="ctr" rtl="0">
              <a:lnSpc>
                <a:spcPct val="100000"/>
              </a:lnSpc>
              <a:spcBef>
                <a:spcPts val="600"/>
              </a:spcBef>
              <a:spcAft>
                <a:spcPts val="0"/>
              </a:spcAft>
              <a:buSzPts val="3000"/>
              <a:buNone/>
            </a:pPr>
            <a:r>
              <a:rPr lang="en-US"/>
              <a:t>CS6475 - Fall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Input Images</a:t>
            </a:r>
            <a:endParaRPr/>
          </a:p>
        </p:txBody>
      </p:sp>
      <p:sp>
        <p:nvSpPr>
          <p:cNvPr id="53" name="Google Shape;53;p3"/>
          <p:cNvSpPr txBox="1"/>
          <p:nvPr/>
        </p:nvSpPr>
        <p:spPr>
          <a:xfrm>
            <a:off x="740970" y="4057427"/>
            <a:ext cx="201260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Black Image</a:t>
            </a:r>
            <a:endParaRPr/>
          </a:p>
        </p:txBody>
      </p:sp>
      <p:sp>
        <p:nvSpPr>
          <p:cNvPr id="54" name="Google Shape;54;p3"/>
          <p:cNvSpPr txBox="1"/>
          <p:nvPr/>
        </p:nvSpPr>
        <p:spPr>
          <a:xfrm>
            <a:off x="4535545" y="4057426"/>
            <a:ext cx="201260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Mask Image</a:t>
            </a:r>
            <a:endParaRPr/>
          </a:p>
        </p:txBody>
      </p:sp>
      <p:sp>
        <p:nvSpPr>
          <p:cNvPr id="55" name="Google Shape;55;p3"/>
          <p:cNvSpPr txBox="1"/>
          <p:nvPr/>
        </p:nvSpPr>
        <p:spPr>
          <a:xfrm>
            <a:off x="8330120" y="4057426"/>
            <a:ext cx="201260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White Image</a:t>
            </a:r>
            <a:endParaRPr/>
          </a:p>
        </p:txBody>
      </p:sp>
      <p:sp>
        <p:nvSpPr>
          <p:cNvPr id="56" name="Google Shape;56;p3"/>
          <p:cNvSpPr txBox="1"/>
          <p:nvPr/>
        </p:nvSpPr>
        <p:spPr>
          <a:xfrm>
            <a:off x="609599" y="4719145"/>
            <a:ext cx="10582822" cy="1650123"/>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2000" b="0" i="0" u="none" strike="noStrike" cap="none" dirty="0">
                <a:solidFill>
                  <a:schemeClr val="dk1"/>
                </a:solidFill>
                <a:latin typeface="Arial"/>
                <a:ea typeface="Arial"/>
                <a:cs typeface="Arial"/>
                <a:sym typeface="Arial"/>
              </a:rPr>
              <a:t>What is the subject of your images? Did you take your own pictures?</a:t>
            </a:r>
            <a:endParaRPr sz="2000" b="0" i="0" u="none" strike="noStrike" cap="none" dirty="0">
              <a:solidFill>
                <a:schemeClr val="accent4"/>
              </a:solidFill>
              <a:latin typeface="Arial"/>
              <a:ea typeface="Arial"/>
              <a:cs typeface="Arial"/>
              <a:sym typeface="Arial"/>
            </a:endParaRPr>
          </a:p>
          <a:p>
            <a:pPr marL="0" marR="0" lvl="0" indent="0" algn="l" rtl="0">
              <a:lnSpc>
                <a:spcPct val="100000"/>
              </a:lnSpc>
              <a:spcBef>
                <a:spcPts val="0"/>
              </a:spcBef>
              <a:spcAft>
                <a:spcPts val="0"/>
              </a:spcAft>
              <a:buNone/>
            </a:pPr>
            <a:endParaRPr lang="en-US" dirty="0">
              <a:solidFill>
                <a:schemeClr val="accent4"/>
              </a:solidFill>
            </a:endParaRPr>
          </a:p>
          <a:p>
            <a:pPr marL="0" marR="0" lvl="0" indent="0" algn="l" rtl="0">
              <a:lnSpc>
                <a:spcPct val="100000"/>
              </a:lnSpc>
              <a:spcBef>
                <a:spcPts val="0"/>
              </a:spcBef>
              <a:spcAft>
                <a:spcPts val="0"/>
              </a:spcAft>
              <a:buNone/>
            </a:pPr>
            <a:r>
              <a:rPr lang="en-US" dirty="0">
                <a:solidFill>
                  <a:schemeClr val="accent4"/>
                </a:solidFill>
              </a:rPr>
              <a:t>The black image is from the short sci-fi film ‘The Leviathan’ and the white image is a cyberpunk cityscape from </a:t>
            </a:r>
            <a:r>
              <a:rPr lang="en-US" dirty="0">
                <a:solidFill>
                  <a:schemeClr val="accent4"/>
                </a:solidFill>
                <a:hlinkClick r:id="rId3"/>
              </a:rPr>
              <a:t>www.hdqwalls.com</a:t>
            </a:r>
            <a:r>
              <a:rPr lang="en-US" dirty="0">
                <a:solidFill>
                  <a:schemeClr val="accent4"/>
                </a:solidFill>
              </a:rPr>
              <a:t>. I did not take my own pictures.</a:t>
            </a:r>
            <a:endParaRPr dirty="0"/>
          </a:p>
        </p:txBody>
      </p:sp>
      <p:pic>
        <p:nvPicPr>
          <p:cNvPr id="57" name="Google Shape;57;p3"/>
          <p:cNvPicPr preferRelativeResize="0"/>
          <p:nvPr/>
        </p:nvPicPr>
        <p:blipFill>
          <a:blip r:embed="rId4"/>
          <a:stretch>
            <a:fillRect/>
          </a:stretch>
        </p:blipFill>
        <p:spPr>
          <a:xfrm>
            <a:off x="740970" y="1828650"/>
            <a:ext cx="3120911" cy="1733839"/>
          </a:xfrm>
          <a:prstGeom prst="rect">
            <a:avLst/>
          </a:prstGeom>
          <a:noFill/>
          <a:ln>
            <a:noFill/>
          </a:ln>
        </p:spPr>
      </p:pic>
      <p:pic>
        <p:nvPicPr>
          <p:cNvPr id="58" name="Google Shape;58;p3"/>
          <p:cNvPicPr preferRelativeResize="0"/>
          <p:nvPr/>
        </p:nvPicPr>
        <p:blipFill>
          <a:blip r:embed="rId5"/>
          <a:stretch>
            <a:fillRect/>
          </a:stretch>
        </p:blipFill>
        <p:spPr>
          <a:xfrm>
            <a:off x="4535545" y="1828650"/>
            <a:ext cx="3120910" cy="1733839"/>
          </a:xfrm>
          <a:prstGeom prst="rect">
            <a:avLst/>
          </a:prstGeom>
          <a:noFill/>
          <a:ln>
            <a:noFill/>
          </a:ln>
        </p:spPr>
      </p:pic>
      <p:pic>
        <p:nvPicPr>
          <p:cNvPr id="59" name="Google Shape;59;p3"/>
          <p:cNvPicPr preferRelativeResize="0"/>
          <p:nvPr/>
        </p:nvPicPr>
        <p:blipFill>
          <a:blip r:embed="rId6"/>
          <a:stretch>
            <a:fillRect/>
          </a:stretch>
        </p:blipFill>
        <p:spPr>
          <a:xfrm>
            <a:off x="8330120" y="1828650"/>
            <a:ext cx="3120911" cy="17338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4"/>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Mask</a:t>
            </a:r>
            <a:endParaRPr/>
          </a:p>
        </p:txBody>
      </p:sp>
      <p:sp>
        <p:nvSpPr>
          <p:cNvPr id="65" name="Google Shape;65;p4"/>
          <p:cNvSpPr txBox="1">
            <a:spLocks noGrp="1"/>
          </p:cNvSpPr>
          <p:nvPr>
            <p:ph type="body" idx="1"/>
          </p:nvPr>
        </p:nvSpPr>
        <p:spPr>
          <a:xfrm>
            <a:off x="5927835" y="1160585"/>
            <a:ext cx="6035040" cy="5250725"/>
          </a:xfrm>
          <a:prstGeom prst="rect">
            <a:avLst/>
          </a:prstGeom>
          <a:noFill/>
          <a:ln>
            <a:noFill/>
          </a:ln>
        </p:spPr>
        <p:txBody>
          <a:bodyPr spcFirstLastPara="1" wrap="square" lIns="91425" tIns="91425" rIns="91425" bIns="91425" anchor="t" anchorCtr="0">
            <a:noAutofit/>
          </a:bodyPr>
          <a:lstStyle/>
          <a:p>
            <a:pPr marL="609585" lvl="0" indent="-558785" algn="l" rtl="0">
              <a:lnSpc>
                <a:spcPct val="100000"/>
              </a:lnSpc>
              <a:spcBef>
                <a:spcPts val="800"/>
              </a:spcBef>
              <a:spcAft>
                <a:spcPts val="0"/>
              </a:spcAft>
              <a:buSzPts val="3000"/>
              <a:buChar char="●"/>
            </a:pPr>
            <a:r>
              <a:rPr lang="en-US" sz="1600" dirty="0"/>
              <a:t>How did you create your mask?  </a:t>
            </a:r>
            <a:endParaRPr dirty="0"/>
          </a:p>
          <a:p>
            <a:pPr marL="50799" lvl="0" indent="0" algn="l" rtl="0">
              <a:lnSpc>
                <a:spcPct val="100000"/>
              </a:lnSpc>
              <a:spcBef>
                <a:spcPts val="800"/>
              </a:spcBef>
              <a:spcAft>
                <a:spcPts val="0"/>
              </a:spcAft>
              <a:buSzPts val="3000"/>
              <a:buNone/>
            </a:pPr>
            <a:endParaRPr sz="1600" dirty="0"/>
          </a:p>
          <a:p>
            <a:pPr marL="50799" lvl="0" indent="0" algn="l" rtl="0">
              <a:lnSpc>
                <a:spcPct val="100000"/>
              </a:lnSpc>
              <a:spcBef>
                <a:spcPts val="800"/>
              </a:spcBef>
              <a:spcAft>
                <a:spcPts val="0"/>
              </a:spcAft>
              <a:buSzPts val="3000"/>
              <a:buNone/>
            </a:pPr>
            <a:r>
              <a:rPr lang="en-US" sz="1400" dirty="0">
                <a:solidFill>
                  <a:schemeClr val="accent5"/>
                </a:solidFill>
              </a:rPr>
              <a:t>I used Microsoft paint to make the mask. </a:t>
            </a:r>
            <a:endParaRPr dirty="0"/>
          </a:p>
          <a:p>
            <a:pPr marL="50799" lvl="0" indent="0" algn="l" rtl="0">
              <a:lnSpc>
                <a:spcPct val="100000"/>
              </a:lnSpc>
              <a:spcBef>
                <a:spcPts val="800"/>
              </a:spcBef>
              <a:spcAft>
                <a:spcPts val="0"/>
              </a:spcAft>
              <a:buSzPts val="3000"/>
              <a:buNone/>
            </a:pPr>
            <a:endParaRPr sz="1400" dirty="0">
              <a:solidFill>
                <a:schemeClr val="accent5"/>
              </a:solidFill>
            </a:endParaRPr>
          </a:p>
          <a:p>
            <a:pPr marL="609585" lvl="0" indent="-368285" algn="l" rtl="0">
              <a:lnSpc>
                <a:spcPct val="100000"/>
              </a:lnSpc>
              <a:spcBef>
                <a:spcPts val="800"/>
              </a:spcBef>
              <a:spcAft>
                <a:spcPts val="0"/>
              </a:spcAft>
              <a:buSzPts val="3000"/>
              <a:buNone/>
            </a:pPr>
            <a:endParaRPr sz="1600" dirty="0"/>
          </a:p>
          <a:p>
            <a:pPr marL="609585" lvl="0" indent="-368285" algn="l" rtl="0">
              <a:lnSpc>
                <a:spcPct val="100000"/>
              </a:lnSpc>
              <a:spcBef>
                <a:spcPts val="800"/>
              </a:spcBef>
              <a:spcAft>
                <a:spcPts val="0"/>
              </a:spcAft>
              <a:buSzPts val="3000"/>
              <a:buNone/>
            </a:pPr>
            <a:endParaRPr sz="1600" dirty="0"/>
          </a:p>
        </p:txBody>
      </p:sp>
      <p:pic>
        <p:nvPicPr>
          <p:cNvPr id="66" name="Google Shape;66;p4"/>
          <p:cNvPicPr preferRelativeResize="0"/>
          <p:nvPr/>
        </p:nvPicPr>
        <p:blipFill>
          <a:blip r:embed="rId3"/>
          <a:stretch>
            <a:fillRect/>
          </a:stretch>
        </p:blipFill>
        <p:spPr>
          <a:xfrm>
            <a:off x="609600" y="1939924"/>
            <a:ext cx="5015406" cy="27863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Final Blended Image</a:t>
            </a:r>
            <a:endParaRPr/>
          </a:p>
        </p:txBody>
      </p:sp>
      <p:sp>
        <p:nvSpPr>
          <p:cNvPr id="72" name="Google Shape;72;p5"/>
          <p:cNvSpPr txBox="1">
            <a:spLocks noGrp="1"/>
          </p:cNvSpPr>
          <p:nvPr>
            <p:ph type="body" idx="1"/>
          </p:nvPr>
        </p:nvSpPr>
        <p:spPr>
          <a:xfrm>
            <a:off x="609600" y="1488383"/>
            <a:ext cx="3680298" cy="4367668"/>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sz="1600" b="1" dirty="0">
                <a:solidFill>
                  <a:schemeClr val="dk2"/>
                </a:solidFill>
              </a:rPr>
              <a:t>Caption:</a:t>
            </a:r>
            <a:endParaRPr dirty="0"/>
          </a:p>
          <a:p>
            <a:pPr marL="50799" lvl="0" indent="0" algn="l" rtl="0">
              <a:lnSpc>
                <a:spcPct val="100000"/>
              </a:lnSpc>
              <a:spcBef>
                <a:spcPts val="800"/>
              </a:spcBef>
              <a:spcAft>
                <a:spcPts val="0"/>
              </a:spcAft>
              <a:buSzPts val="3000"/>
              <a:buNone/>
            </a:pPr>
            <a:r>
              <a:rPr lang="en-US" sz="1400" dirty="0">
                <a:solidFill>
                  <a:schemeClr val="accent5"/>
                </a:solidFill>
              </a:rPr>
              <a:t>“The Monster”</a:t>
            </a:r>
            <a:endParaRPr dirty="0"/>
          </a:p>
          <a:p>
            <a:pPr marL="50799" lvl="0" indent="0" algn="l" rtl="0">
              <a:lnSpc>
                <a:spcPct val="100000"/>
              </a:lnSpc>
              <a:spcBef>
                <a:spcPts val="800"/>
              </a:spcBef>
              <a:spcAft>
                <a:spcPts val="0"/>
              </a:spcAft>
              <a:buSzPts val="3000"/>
              <a:buNone/>
            </a:pPr>
            <a:endParaRPr sz="1600" dirty="0">
              <a:solidFill>
                <a:schemeClr val="accent5"/>
              </a:solidFill>
            </a:endParaRPr>
          </a:p>
          <a:p>
            <a:pPr marL="50799" lvl="0" indent="0" algn="l" rtl="0">
              <a:lnSpc>
                <a:spcPct val="100000"/>
              </a:lnSpc>
              <a:spcBef>
                <a:spcPts val="800"/>
              </a:spcBef>
              <a:spcAft>
                <a:spcPts val="0"/>
              </a:spcAft>
              <a:buSzPts val="3000"/>
              <a:buNone/>
            </a:pPr>
            <a:endParaRPr sz="1400" dirty="0">
              <a:solidFill>
                <a:schemeClr val="accent5"/>
              </a:solidFill>
            </a:endParaRPr>
          </a:p>
        </p:txBody>
      </p:sp>
      <p:pic>
        <p:nvPicPr>
          <p:cNvPr id="73" name="Google Shape;73;p5"/>
          <p:cNvPicPr preferRelativeResize="0"/>
          <p:nvPr/>
        </p:nvPicPr>
        <p:blipFill>
          <a:blip r:embed="rId3"/>
          <a:stretch>
            <a:fillRect/>
          </a:stretch>
        </p:blipFill>
        <p:spPr>
          <a:xfrm>
            <a:off x="4549302" y="1545506"/>
            <a:ext cx="6773693" cy="37631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Blend Discussion</a:t>
            </a:r>
            <a:endParaRPr/>
          </a:p>
        </p:txBody>
      </p:sp>
      <p:sp>
        <p:nvSpPr>
          <p:cNvPr id="79" name="Google Shape;79;p6"/>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5" lvl="0" indent="-558785" algn="l" rtl="0">
              <a:lnSpc>
                <a:spcPct val="100000"/>
              </a:lnSpc>
              <a:spcBef>
                <a:spcPts val="800"/>
              </a:spcBef>
              <a:spcAft>
                <a:spcPts val="0"/>
              </a:spcAft>
              <a:buSzPts val="3000"/>
              <a:buChar char="●"/>
            </a:pPr>
            <a:r>
              <a:rPr lang="en-US" dirty="0"/>
              <a:t>How did you determine precisely where to make the blend?</a:t>
            </a:r>
            <a:endParaRPr dirty="0"/>
          </a:p>
          <a:p>
            <a:pPr marL="609585" lvl="0" indent="-368285" algn="l" rtl="0">
              <a:lnSpc>
                <a:spcPct val="100000"/>
              </a:lnSpc>
              <a:spcBef>
                <a:spcPts val="800"/>
              </a:spcBef>
              <a:spcAft>
                <a:spcPts val="0"/>
              </a:spcAft>
              <a:buSzPts val="3000"/>
              <a:buNone/>
            </a:pPr>
            <a:endParaRPr sz="1050" dirty="0"/>
          </a:p>
          <a:p>
            <a:pPr marL="1219170" lvl="1" indent="-507987" algn="l" rtl="0">
              <a:lnSpc>
                <a:spcPct val="100000"/>
              </a:lnSpc>
              <a:spcBef>
                <a:spcPts val="0"/>
              </a:spcBef>
              <a:spcAft>
                <a:spcPts val="0"/>
              </a:spcAft>
              <a:buSzPts val="2400"/>
              <a:buChar char="○"/>
            </a:pPr>
            <a:r>
              <a:rPr lang="en-US" sz="1600" dirty="0">
                <a:solidFill>
                  <a:schemeClr val="accent5"/>
                </a:solidFill>
              </a:rPr>
              <a:t>I used a lot of trial and error to get in the general area I was interested in. I also looked at the various color channels as well as OpenCV has many different color maps you can use which make images look different. This can allow for different areas to be segmented in many cases</a:t>
            </a:r>
            <a:endParaRPr dirty="0"/>
          </a:p>
          <a:p>
            <a:pPr marL="609585" lvl="0" indent="-558785" algn="l" rtl="0">
              <a:lnSpc>
                <a:spcPct val="100000"/>
              </a:lnSpc>
              <a:spcBef>
                <a:spcPts val="800"/>
              </a:spcBef>
              <a:spcAft>
                <a:spcPts val="0"/>
              </a:spcAft>
              <a:buSzPts val="3000"/>
              <a:buChar char="●"/>
            </a:pPr>
            <a:r>
              <a:rPr lang="en-US" dirty="0"/>
              <a:t>How might you automate the location of the blending point? </a:t>
            </a:r>
          </a:p>
          <a:p>
            <a:pPr marL="50800" lvl="0" indent="0" algn="l" rtl="0">
              <a:lnSpc>
                <a:spcPct val="100000"/>
              </a:lnSpc>
              <a:spcBef>
                <a:spcPts val="800"/>
              </a:spcBef>
              <a:spcAft>
                <a:spcPts val="0"/>
              </a:spcAft>
              <a:buSzPts val="3000"/>
              <a:buNone/>
            </a:pPr>
            <a:endParaRPr lang="en-US" sz="1000" dirty="0"/>
          </a:p>
          <a:p>
            <a:pPr marL="1219170" lvl="1" indent="-507987"/>
            <a:r>
              <a:rPr lang="en-US" sz="1600" dirty="0">
                <a:solidFill>
                  <a:schemeClr val="accent5"/>
                </a:solidFill>
              </a:rPr>
              <a:t>A way to automate the finding of the blending point could be to use something like canny-edge detection coupled with a K-means clustering algorithm. This would be to group together edges in groups and apply blending based on those groups</a:t>
            </a:r>
            <a:endParaRPr lang="en-US" dirty="0"/>
          </a:p>
          <a:p>
            <a:pPr marL="609585" lvl="0" indent="-558785" algn="l" rtl="0">
              <a:lnSpc>
                <a:spcPct val="100000"/>
              </a:lnSpc>
              <a:spcBef>
                <a:spcPts val="800"/>
              </a:spcBef>
              <a:spcAft>
                <a:spcPts val="0"/>
              </a:spcAft>
              <a:buSzPts val="3000"/>
              <a:buChar char="●"/>
            </a:pPr>
            <a:r>
              <a:rPr lang="en-US" dirty="0"/>
              <a:t>Do you think that blending or using a cut (as discussed in Lecture 4-04) is a better approach for your input images? Why?</a:t>
            </a:r>
          </a:p>
          <a:p>
            <a:pPr marL="50800" lvl="0" indent="0" algn="l" rtl="0">
              <a:lnSpc>
                <a:spcPct val="100000"/>
              </a:lnSpc>
              <a:spcBef>
                <a:spcPts val="800"/>
              </a:spcBef>
              <a:spcAft>
                <a:spcPts val="0"/>
              </a:spcAft>
              <a:buSzPts val="3000"/>
              <a:buNone/>
            </a:pPr>
            <a:endParaRPr lang="en-US" sz="1200" dirty="0"/>
          </a:p>
          <a:p>
            <a:pPr marL="1219170" lvl="1" indent="-507987"/>
            <a:r>
              <a:rPr lang="en-US" sz="1600" dirty="0">
                <a:solidFill>
                  <a:schemeClr val="accent5"/>
                </a:solidFill>
              </a:rPr>
              <a:t>I believe that blending was the better approach for my images</a:t>
            </a:r>
            <a:endParaRPr sz="1600" dirty="0">
              <a:solidFill>
                <a:schemeClr val="accent5"/>
              </a:solidFill>
            </a:endParaRPr>
          </a:p>
          <a:p>
            <a:pPr marL="50799" lvl="0" indent="0"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a:p>
            <a:pPr marL="609585" lvl="0" indent="-368285" algn="l" rtl="0">
              <a:lnSpc>
                <a:spcPct val="100000"/>
              </a:lnSpc>
              <a:spcBef>
                <a:spcPts val="800"/>
              </a:spcBef>
              <a:spcAft>
                <a:spcPts val="0"/>
              </a:spcAft>
              <a:buSzPts val="30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reduce_layer() &amp; expand_layer()</a:t>
            </a:r>
            <a:endParaRPr/>
          </a:p>
        </p:txBody>
      </p:sp>
      <mc:AlternateContent xmlns:mc="http://schemas.openxmlformats.org/markup-compatibility/2006" xmlns:a14="http://schemas.microsoft.com/office/drawing/2010/main">
        <mc:Choice Requires="a14">
          <p:sp>
            <p:nvSpPr>
              <p:cNvPr id="85" name="Google Shape;85;p7"/>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5" lvl="0" indent="-558785" algn="l" rtl="0">
                  <a:lnSpc>
                    <a:spcPct val="100000"/>
                  </a:lnSpc>
                  <a:spcBef>
                    <a:spcPts val="800"/>
                  </a:spcBef>
                  <a:spcAft>
                    <a:spcPts val="0"/>
                  </a:spcAft>
                  <a:buSzPts val="3000"/>
                  <a:buChar char="●"/>
                </a:pPr>
                <a:r>
                  <a:rPr lang="en-US" dirty="0"/>
                  <a:t>What is the significance of using </a:t>
                </a:r>
                <a:r>
                  <a:rPr lang="en-US" dirty="0">
                    <a:latin typeface="Arial"/>
                    <a:ea typeface="Arial"/>
                    <a:cs typeface="Arial"/>
                    <a:sym typeface="Arial"/>
                  </a:rPr>
                  <a:t>a = 0.4 </a:t>
                </a:r>
                <a:r>
                  <a:rPr lang="en-US" dirty="0"/>
                  <a:t>for the generating kernel?</a:t>
                </a:r>
                <a:endParaRPr lang="en-US" sz="2400" dirty="0">
                  <a:solidFill>
                    <a:srgbClr val="000000"/>
                  </a:solidFill>
                </a:endParaRPr>
              </a:p>
              <a:p>
                <a:pPr marL="1219169" lvl="1" indent="-507985"/>
                <a:endParaRPr lang="en-US" sz="1600" dirty="0">
                  <a:solidFill>
                    <a:schemeClr val="accent5"/>
                  </a:solidFill>
                </a:endParaRPr>
              </a:p>
              <a:p>
                <a:pPr marL="1219169" lvl="1" indent="-507985"/>
                <a:r>
                  <a:rPr lang="en-US" sz="1600" dirty="0">
                    <a:solidFill>
                      <a:schemeClr val="accent5"/>
                    </a:solidFill>
                  </a:rPr>
                  <a:t>When generating a kernel, using different α will change how the kernel weights the image data.</a:t>
                </a:r>
              </a:p>
              <a:p>
                <a:pPr marL="711184" lvl="1" indent="0">
                  <a:buNone/>
                </a:pPr>
                <a:endParaRPr lang="en-US" sz="1600" dirty="0">
                  <a:solidFill>
                    <a:schemeClr val="accent5"/>
                  </a:solidFill>
                </a:endParaRPr>
              </a:p>
              <a:p>
                <a:pPr marL="1219169" lvl="1" indent="-507985"/>
                <a:r>
                  <a:rPr lang="en-US" sz="1600" dirty="0">
                    <a:solidFill>
                      <a:schemeClr val="accent5"/>
                    </a:solidFill>
                  </a:rPr>
                  <a:t>The higher the α then more of a weight will be place towards the center of the kernel</a:t>
                </a:r>
              </a:p>
              <a:p>
                <a:pPr marL="711184" lvl="1" indent="0">
                  <a:buNone/>
                </a:pPr>
                <a:endParaRPr lang="en-US" sz="1600" dirty="0">
                  <a:solidFill>
                    <a:schemeClr val="accent5"/>
                  </a:solidFill>
                </a:endParaRPr>
              </a:p>
              <a:p>
                <a:pPr marL="1219169" lvl="1" indent="-507985"/>
                <a:r>
                  <a:rPr lang="en-US" sz="1600" dirty="0">
                    <a:solidFill>
                      <a:schemeClr val="accent5"/>
                    </a:solidFill>
                  </a:rPr>
                  <a:t>The lower the α the broader and smooth the weights become. </a:t>
                </a:r>
              </a:p>
              <a:p>
                <a:pPr marL="609585" lvl="0" indent="-368285" algn="l" rtl="0">
                  <a:lnSpc>
                    <a:spcPct val="100000"/>
                  </a:lnSpc>
                  <a:spcBef>
                    <a:spcPts val="800"/>
                  </a:spcBef>
                  <a:spcAft>
                    <a:spcPts val="0"/>
                  </a:spcAft>
                  <a:buSzPts val="3000"/>
                  <a:buNone/>
                </a:pPr>
                <a:endParaRPr lang="en-US" dirty="0"/>
              </a:p>
              <a:p>
                <a:pPr marL="609585" lvl="0" indent="-368285" algn="l" rtl="0">
                  <a:lnSpc>
                    <a:spcPct val="100000"/>
                  </a:lnSpc>
                  <a:spcBef>
                    <a:spcPts val="800"/>
                  </a:spcBef>
                  <a:spcAft>
                    <a:spcPts val="0"/>
                  </a:spcAft>
                  <a:buSzPts val="3000"/>
                  <a:buNone/>
                </a:pPr>
                <a:endParaRPr lang="en-US" dirty="0"/>
              </a:p>
              <a:p>
                <a:pPr marL="609585" lvl="0" indent="-558785" algn="l" rtl="0">
                  <a:lnSpc>
                    <a:spcPct val="100000"/>
                  </a:lnSpc>
                  <a:spcBef>
                    <a:spcPts val="800"/>
                  </a:spcBef>
                  <a:spcAft>
                    <a:spcPts val="0"/>
                  </a:spcAft>
                  <a:buSzPts val="3000"/>
                  <a:buChar char="●"/>
                </a:pPr>
                <a:r>
                  <a:rPr lang="en-US" dirty="0"/>
                  <a:t>Why does the output of </a:t>
                </a:r>
                <a:r>
                  <a:rPr lang="en-US" dirty="0" err="1"/>
                  <a:t>expand_layer</a:t>
                </a:r>
                <a:r>
                  <a:rPr lang="en-US" dirty="0"/>
                  <a:t> have to be multiplied by 4?</a:t>
                </a:r>
              </a:p>
              <a:p>
                <a:pPr marL="1219169" lvl="1" indent="-507985"/>
                <a:endParaRPr lang="en-US" sz="1600" dirty="0">
                  <a:solidFill>
                    <a:schemeClr val="accent5"/>
                  </a:solidFill>
                </a:endParaRPr>
              </a:p>
              <a:p>
                <a:pPr marL="1219169" lvl="1" indent="-507985"/>
                <a:r>
                  <a:rPr lang="en-US" sz="1600" dirty="0">
                    <a:solidFill>
                      <a:schemeClr val="accent5"/>
                    </a:solidFill>
                  </a:rPr>
                  <a:t>The reason for the multiplying the values by 4 is to increase the brightness</a:t>
                </a:r>
              </a:p>
              <a:p>
                <a:pPr marL="711184" lvl="1" indent="0">
                  <a:buNone/>
                </a:pPr>
                <a:endParaRPr lang="en-US" sz="1600" dirty="0">
                  <a:solidFill>
                    <a:schemeClr val="accent5"/>
                  </a:solidFill>
                </a:endParaRPr>
              </a:p>
              <a:p>
                <a:pPr marL="1219169" lvl="1" indent="-507985"/>
                <a:r>
                  <a:rPr lang="en-US" sz="1600" dirty="0">
                    <a:solidFill>
                      <a:schemeClr val="accent5"/>
                    </a:solidFill>
                  </a:rPr>
                  <a:t>Is also because when generating the kernel we multiply </a:t>
                </a:r>
                <a14:m>
                  <m:oMath xmlns:m="http://schemas.openxmlformats.org/officeDocument/2006/math">
                    <m:r>
                      <a:rPr lang="en-US" sz="1600" b="0" i="1" smtClean="0">
                        <a:solidFill>
                          <a:schemeClr val="accent5"/>
                        </a:solidFill>
                        <a:latin typeface="Cambria Math" panose="02040503050406030204" pitchFamily="18" charset="0"/>
                      </a:rPr>
                      <m:t>0.25 ∗</m:t>
                    </m:r>
                    <m:r>
                      <m:rPr>
                        <m:nor/>
                      </m:rPr>
                      <a:rPr lang="el-GR" sz="1600" dirty="0">
                        <a:solidFill>
                          <a:schemeClr val="accent5"/>
                        </a:solidFill>
                      </a:rPr>
                      <m:t>α</m:t>
                    </m:r>
                    <m:r>
                      <m:rPr>
                        <m:nor/>
                      </m:rPr>
                      <a:rPr lang="en-US" sz="1600" b="0" i="0" dirty="0" smtClean="0">
                        <a:solidFill>
                          <a:schemeClr val="accent5"/>
                        </a:solidFill>
                      </a:rPr>
                      <m:t>/2</m:t>
                    </m:r>
                  </m:oMath>
                </a14:m>
                <a:r>
                  <a:rPr lang="en-US" sz="1600" dirty="0">
                    <a:solidFill>
                      <a:schemeClr val="accent5"/>
                    </a:solidFill>
                  </a:rPr>
                  <a:t> and to recover the data. We need to multiply by 4 to get back to where we started.</a:t>
                </a:r>
              </a:p>
              <a:p>
                <a:pPr marL="711184" lvl="1" indent="0">
                  <a:buNone/>
                </a:pPr>
                <a:endParaRPr lang="en-US" sz="1600" dirty="0">
                  <a:solidFill>
                    <a:schemeClr val="accent5"/>
                  </a:solidFill>
                </a:endParaRPr>
              </a:p>
              <a:p>
                <a:pPr marL="711184" lvl="1" indent="0">
                  <a:buNone/>
                </a:pPr>
                <a:endParaRPr lang="en-US" sz="1600" dirty="0">
                  <a:solidFill>
                    <a:schemeClr val="accent5"/>
                  </a:solidFill>
                </a:endParaRPr>
              </a:p>
              <a:p>
                <a:pPr marL="50799" lvl="0" indent="0" algn="l" rtl="0">
                  <a:lnSpc>
                    <a:spcPct val="100000"/>
                  </a:lnSpc>
                  <a:spcBef>
                    <a:spcPts val="800"/>
                  </a:spcBef>
                  <a:spcAft>
                    <a:spcPts val="0"/>
                  </a:spcAft>
                  <a:buSzPts val="3000"/>
                  <a:buNone/>
                </a:pPr>
                <a:endParaRPr dirty="0"/>
              </a:p>
            </p:txBody>
          </p:sp>
        </mc:Choice>
        <mc:Fallback xmlns="">
          <p:sp>
            <p:nvSpPr>
              <p:cNvPr id="85" name="Google Shape;85;p7"/>
              <p:cNvSpPr txBox="1">
                <a:spLocks noGrp="1" noRot="1" noChangeAspect="1" noMove="1" noResize="1" noEditPoints="1" noAdjustHandles="1" noChangeArrowheads="1" noChangeShapeType="1" noTextEdit="1"/>
              </p:cNvSpPr>
              <p:nvPr>
                <p:ph type="body" idx="1"/>
              </p:nvPr>
            </p:nvSpPr>
            <p:spPr>
              <a:xfrm>
                <a:off x="609600" y="1289538"/>
                <a:ext cx="10972800" cy="5278262"/>
              </a:xfrm>
              <a:prstGeom prst="rect">
                <a:avLst/>
              </a:prstGeom>
              <a:blipFill>
                <a:blip r:embed="rId3"/>
                <a:stretch>
                  <a:fillRect l="-722" t="-809"/>
                </a:stretch>
              </a:blipFill>
              <a:ln>
                <a:noFill/>
              </a:ln>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Successes and Improvements</a:t>
            </a:r>
            <a:endParaRPr/>
          </a:p>
        </p:txBody>
      </p:sp>
      <p:sp>
        <p:nvSpPr>
          <p:cNvPr id="91" name="Google Shape;91;p8"/>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609585" lvl="0" indent="-558785" algn="l" rtl="0">
              <a:lnSpc>
                <a:spcPct val="100000"/>
              </a:lnSpc>
              <a:spcBef>
                <a:spcPts val="800"/>
              </a:spcBef>
              <a:spcAft>
                <a:spcPts val="0"/>
              </a:spcAft>
              <a:buSzPts val="3000"/>
              <a:buChar char="●"/>
            </a:pPr>
            <a:r>
              <a:rPr lang="en-US" dirty="0"/>
              <a:t>Did your blended image come out as expected? What were you most happy about with your final result? Be specific and explain. </a:t>
            </a:r>
            <a:endParaRPr dirty="0"/>
          </a:p>
          <a:p>
            <a:pPr marL="609585" lvl="0" indent="-368285" algn="l" rtl="0">
              <a:lnSpc>
                <a:spcPct val="100000"/>
              </a:lnSpc>
              <a:spcBef>
                <a:spcPts val="800"/>
              </a:spcBef>
              <a:spcAft>
                <a:spcPts val="0"/>
              </a:spcAft>
              <a:buSzPts val="3000"/>
              <a:buNone/>
            </a:pPr>
            <a:endParaRPr dirty="0"/>
          </a:p>
          <a:p>
            <a:pPr marL="1219169" lvl="1" indent="-507985" algn="l" rtl="0">
              <a:lnSpc>
                <a:spcPct val="100000"/>
              </a:lnSpc>
              <a:spcBef>
                <a:spcPts val="0"/>
              </a:spcBef>
              <a:spcAft>
                <a:spcPts val="0"/>
              </a:spcAft>
              <a:buSzPts val="2400"/>
              <a:buChar char="○"/>
            </a:pPr>
            <a:r>
              <a:rPr lang="en-US" sz="1600" dirty="0">
                <a:solidFill>
                  <a:schemeClr val="accent5"/>
                </a:solidFill>
              </a:rPr>
              <a:t>My blended images did not come out the way I had expected. It lacks color and I still have not been able to resolve this issue.</a:t>
            </a:r>
          </a:p>
          <a:p>
            <a:pPr marL="1219169" lvl="1" indent="-507985" algn="l" rtl="0">
              <a:lnSpc>
                <a:spcPct val="100000"/>
              </a:lnSpc>
              <a:spcBef>
                <a:spcPts val="0"/>
              </a:spcBef>
              <a:spcAft>
                <a:spcPts val="0"/>
              </a:spcAft>
              <a:buSzPts val="2400"/>
              <a:buChar char="○"/>
            </a:pPr>
            <a:r>
              <a:rPr lang="en-US" sz="1600" dirty="0">
                <a:solidFill>
                  <a:schemeClr val="accent5"/>
                </a:solidFill>
              </a:rPr>
              <a:t>I was happy with the combination of the two images overall because the way the monster shows faintly through.</a:t>
            </a:r>
            <a:endParaRPr sz="1600" dirty="0">
              <a:solidFill>
                <a:schemeClr val="accent5"/>
              </a:solidFill>
            </a:endParaRPr>
          </a:p>
          <a:p>
            <a:pPr marL="0" lvl="0" indent="0" algn="l" rtl="0">
              <a:lnSpc>
                <a:spcPct val="100000"/>
              </a:lnSpc>
              <a:spcBef>
                <a:spcPts val="0"/>
              </a:spcBef>
              <a:spcAft>
                <a:spcPts val="0"/>
              </a:spcAft>
              <a:buNone/>
            </a:pPr>
            <a:endParaRPr sz="1600" dirty="0">
              <a:solidFill>
                <a:schemeClr val="accent5"/>
              </a:solidFill>
            </a:endParaRPr>
          </a:p>
          <a:p>
            <a:pPr marL="0" lvl="0" indent="0" algn="l" rtl="0">
              <a:lnSpc>
                <a:spcPct val="100000"/>
              </a:lnSpc>
              <a:spcBef>
                <a:spcPts val="0"/>
              </a:spcBef>
              <a:spcAft>
                <a:spcPts val="0"/>
              </a:spcAft>
              <a:buNone/>
            </a:pPr>
            <a:endParaRPr sz="1600" dirty="0">
              <a:solidFill>
                <a:schemeClr val="accent5"/>
              </a:solidFill>
            </a:endParaRPr>
          </a:p>
          <a:p>
            <a:pPr marL="609585" lvl="0" indent="-368285" algn="l" rtl="0">
              <a:lnSpc>
                <a:spcPct val="100000"/>
              </a:lnSpc>
              <a:spcBef>
                <a:spcPts val="800"/>
              </a:spcBef>
              <a:spcAft>
                <a:spcPts val="0"/>
              </a:spcAft>
              <a:buSzPts val="3000"/>
              <a:buNone/>
            </a:pPr>
            <a:endParaRPr dirty="0"/>
          </a:p>
          <a:p>
            <a:pPr marL="609585" lvl="0" indent="-558785" algn="l" rtl="0">
              <a:lnSpc>
                <a:spcPct val="100000"/>
              </a:lnSpc>
              <a:spcBef>
                <a:spcPts val="800"/>
              </a:spcBef>
              <a:spcAft>
                <a:spcPts val="0"/>
              </a:spcAft>
              <a:buSzPts val="3000"/>
              <a:buChar char="●"/>
            </a:pPr>
            <a:r>
              <a:rPr lang="en-US" dirty="0"/>
              <a:t>Discuss </a:t>
            </a:r>
            <a:r>
              <a:rPr lang="en-US" i="1" dirty="0"/>
              <a:t>at least</a:t>
            </a:r>
            <a:r>
              <a:rPr lang="en-US" dirty="0"/>
              <a:t> 2 improvements you would make to your final blended image (from template slide 5)? </a:t>
            </a:r>
          </a:p>
          <a:p>
            <a:pPr marL="1219169" lvl="1" indent="-507985"/>
            <a:r>
              <a:rPr lang="en-US" sz="1600" dirty="0">
                <a:solidFill>
                  <a:schemeClr val="accent5"/>
                </a:solidFill>
              </a:rPr>
              <a:t>I would fix the color issue because when the two images are blended, when they have color it looks much better.</a:t>
            </a:r>
          </a:p>
          <a:p>
            <a:pPr marL="1219169" lvl="1" indent="-507985"/>
            <a:r>
              <a:rPr lang="en-US" sz="1600" dirty="0">
                <a:solidFill>
                  <a:schemeClr val="accent5"/>
                </a:solidFill>
              </a:rPr>
              <a:t>I would have used larger images to try and produce better results in detail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609600" y="274637"/>
            <a:ext cx="10972800" cy="885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Resources</a:t>
            </a:r>
            <a:endParaRPr/>
          </a:p>
        </p:txBody>
      </p:sp>
      <p:sp>
        <p:nvSpPr>
          <p:cNvPr id="109" name="Google Shape;109;p11"/>
          <p:cNvSpPr txBox="1">
            <a:spLocks noGrp="1"/>
          </p:cNvSpPr>
          <p:nvPr>
            <p:ph type="body" idx="1"/>
          </p:nvPr>
        </p:nvSpPr>
        <p:spPr>
          <a:xfrm>
            <a:off x="609600" y="1289538"/>
            <a:ext cx="10972800" cy="5278262"/>
          </a:xfrm>
          <a:prstGeom prst="rect">
            <a:avLst/>
          </a:prstGeom>
          <a:noFill/>
          <a:ln>
            <a:noFill/>
          </a:ln>
        </p:spPr>
        <p:txBody>
          <a:bodyPr spcFirstLastPara="1" wrap="square" lIns="91425" tIns="91425" rIns="91425" bIns="91425" anchor="t" anchorCtr="0">
            <a:noAutofit/>
          </a:bodyPr>
          <a:lstStyle/>
          <a:p>
            <a:pPr marL="50799" lvl="0" indent="0" algn="l" rtl="0">
              <a:lnSpc>
                <a:spcPct val="100000"/>
              </a:lnSpc>
              <a:spcBef>
                <a:spcPts val="800"/>
              </a:spcBef>
              <a:spcAft>
                <a:spcPts val="0"/>
              </a:spcAft>
              <a:buSzPts val="3000"/>
              <a:buNone/>
            </a:pPr>
            <a:r>
              <a:rPr lang="en-US" dirty="0">
                <a:solidFill>
                  <a:schemeClr val="accent6"/>
                </a:solidFill>
              </a:rPr>
              <a:t>Record your sources here.  We accept all reasonable formats that would allow us to verify your sources.</a:t>
            </a:r>
            <a:endParaRPr dirty="0"/>
          </a:p>
          <a:p>
            <a:pPr marL="50799" lvl="0" indent="0" algn="l" rtl="0">
              <a:lnSpc>
                <a:spcPct val="100000"/>
              </a:lnSpc>
              <a:spcBef>
                <a:spcPts val="800"/>
              </a:spcBef>
              <a:spcAft>
                <a:spcPts val="0"/>
              </a:spcAft>
              <a:buSzPts val="3000"/>
              <a:buNone/>
            </a:pPr>
            <a:endParaRPr dirty="0">
              <a:solidFill>
                <a:schemeClr val="accent6"/>
              </a:solidFill>
            </a:endParaRPr>
          </a:p>
          <a:p>
            <a:pPr marL="609585" indent="-558785"/>
            <a:r>
              <a:rPr lang="en-US" dirty="0"/>
              <a:t>Piazza posts, specifically Nicholas Lombardo was very helpful</a:t>
            </a:r>
            <a:endParaRPr dirty="0"/>
          </a:p>
          <a:p>
            <a:pPr marL="609585" indent="-558785"/>
            <a:r>
              <a:rPr lang="en-US" dirty="0"/>
              <a:t>A Multiresolution Spline With Application to Image Mosaics by Peter Burt and Edward Adelson</a:t>
            </a:r>
          </a:p>
          <a:p>
            <a:pPr marL="609585" indent="-558785"/>
            <a:r>
              <a:rPr lang="en-US" dirty="0"/>
              <a:t>The Laplacian Pyramid as a Compact Image Code by Peter Burt, Edward Adelson</a:t>
            </a:r>
          </a:p>
          <a:p>
            <a:pPr marL="609585" indent="-558785"/>
            <a:r>
              <a:rPr lang="en-US" dirty="0"/>
              <a:t>Udacity Videos</a:t>
            </a:r>
          </a:p>
          <a:p>
            <a:pPr marL="609585" indent="-558785"/>
            <a:r>
              <a:rPr lang="en-US" dirty="0"/>
              <a:t>‘black.jpg’ – an image from a short film ‘The Leviathan’ directed by Ruari Robinson</a:t>
            </a:r>
          </a:p>
          <a:p>
            <a:pPr marL="609585" indent="-558785"/>
            <a:r>
              <a:rPr lang="en-US" dirty="0"/>
              <a:t>‘white.jpg’ – a ‘cyberpunk cityscape’ from www.hdqwalls.com</a:t>
            </a:r>
          </a:p>
        </p:txBody>
      </p:sp>
    </p:spTree>
  </p:cSld>
  <p:clrMapOvr>
    <a:masterClrMapping/>
  </p:clrMapOvr>
</p:sld>
</file>

<file path=ppt/theme/theme1.xml><?xml version="1.0" encoding="utf-8"?>
<a:theme xmlns:a="http://schemas.openxmlformats.org/drawingml/2006/main" name="GaTech-CS6475">
  <a:themeElements>
    <a:clrScheme name="Custom 4">
      <a:dk1>
        <a:srgbClr val="00234E"/>
      </a:dk1>
      <a:lt1>
        <a:srgbClr val="FFFFFF"/>
      </a:lt1>
      <a:dk2>
        <a:srgbClr val="00224E"/>
      </a:dk2>
      <a:lt2>
        <a:srgbClr val="FEFFFF"/>
      </a:lt2>
      <a:accent1>
        <a:srgbClr val="988950"/>
      </a:accent1>
      <a:accent2>
        <a:srgbClr val="EFAC00"/>
      </a:accent2>
      <a:accent3>
        <a:srgbClr val="B3C500"/>
      </a:accent3>
      <a:accent4>
        <a:srgbClr val="4D4E4D"/>
      </a:accent4>
      <a:accent5>
        <a:srgbClr val="006CD7"/>
      </a:accent5>
      <a:accent6>
        <a:srgbClr val="BD3617"/>
      </a:accent6>
      <a:hlink>
        <a:srgbClr val="004AA5"/>
      </a:hlink>
      <a:folHlink>
        <a:srgbClr val="0073E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618</Words>
  <Application>Microsoft Office PowerPoint</Application>
  <PresentationFormat>Widescreen</PresentationFormat>
  <Paragraphs>65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Cambria Math</vt:lpstr>
      <vt:lpstr>GaTech-CS6475</vt:lpstr>
      <vt:lpstr>PowerPoint Presentation</vt:lpstr>
      <vt:lpstr>Input Images</vt:lpstr>
      <vt:lpstr>Mask</vt:lpstr>
      <vt:lpstr>Final Blended Image</vt:lpstr>
      <vt:lpstr>Blend Discussion</vt:lpstr>
      <vt:lpstr>reduce_layer() &amp; expand_layer()</vt:lpstr>
      <vt:lpstr>Successes and Improvements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Ward</dc:creator>
  <cp:lastModifiedBy>Josh Adams</cp:lastModifiedBy>
  <cp:revision>1</cp:revision>
  <dcterms:created xsi:type="dcterms:W3CDTF">2019-08-29T21:08:27Z</dcterms:created>
  <dcterms:modified xsi:type="dcterms:W3CDTF">2019-09-25T19:40:39Z</dcterms:modified>
</cp:coreProperties>
</file>