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ace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aceMono-bold.fntdata"/><Relationship Id="rId10" Type="http://schemas.openxmlformats.org/officeDocument/2006/relationships/slide" Target="slides/slide5.xml"/><Relationship Id="rId21" Type="http://schemas.openxmlformats.org/officeDocument/2006/relationships/font" Target="fonts/SpaceMono-regular.fntdata"/><Relationship Id="rId13" Type="http://schemas.openxmlformats.org/officeDocument/2006/relationships/slide" Target="slides/slide8.xml"/><Relationship Id="rId24" Type="http://schemas.openxmlformats.org/officeDocument/2006/relationships/font" Target="fonts/SpaceMono-boldItalic.fntdata"/><Relationship Id="rId12" Type="http://schemas.openxmlformats.org/officeDocument/2006/relationships/slide" Target="slides/slide7.xml"/><Relationship Id="rId23" Type="http://schemas.openxmlformats.org/officeDocument/2006/relationships/font" Target="fonts/Space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2548bf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2548bf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188839187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188839187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1888391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1888391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18883918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18883918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1186a58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1186a58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1cbf116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1cbf116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cfef0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cfef0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0bd766a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0bd766a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0bd766a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0bd766a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bd766a7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0bd766a7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0bd766a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0bd766a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cef6fa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1cef6fa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cef6fa5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cef6fa5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1888391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1888391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9412"/>
          <a:stretch/>
        </p:blipFill>
        <p:spPr>
          <a:xfrm>
            <a:off x="1014550" y="0"/>
            <a:ext cx="6942301" cy="46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334850" y="2074002"/>
            <a:ext cx="4301700" cy="2668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13" y="2489925"/>
            <a:ext cx="2713975" cy="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13" y="2959137"/>
            <a:ext cx="2713975" cy="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13" y="3428350"/>
            <a:ext cx="2713975" cy="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13" y="3897575"/>
            <a:ext cx="2713975" cy="3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300750" y="2451350"/>
            <a:ext cx="2542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Abdulrahman Almuwarraee</a:t>
            </a:r>
            <a:endParaRPr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13" y="4366775"/>
            <a:ext cx="2713975" cy="3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072000" y="2951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Aidan </a:t>
            </a: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Brown</a:t>
            </a:r>
            <a:endParaRPr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839525" y="3428338"/>
            <a:ext cx="1652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Joss Blumberg</a:t>
            </a:r>
            <a:endParaRPr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57850" y="3897563"/>
            <a:ext cx="2628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Jonathan Andersen-Taylor</a:t>
            </a:r>
            <a:endParaRPr sz="13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072000" y="4366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Jet </a:t>
            </a:r>
            <a:r>
              <a:rPr lang="en" sz="13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Thompson</a:t>
            </a:r>
            <a:endParaRPr sz="13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926625" y="1937925"/>
            <a:ext cx="426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Space Mono"/>
                <a:ea typeface="Space Mono"/>
                <a:cs typeface="Space Mono"/>
                <a:sym typeface="Space Mono"/>
              </a:rPr>
              <a:t>A CMSC 447 Project By:</a:t>
            </a:r>
            <a:endParaRPr sz="1800">
              <a:solidFill>
                <a:srgbClr val="CCCCCC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51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sqlite3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Manages database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Lets us write commands in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In-game actions </a:t>
            </a:r>
            <a:r>
              <a:rPr lang="en"/>
              <a:t>send requests to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 then interacts with database through sqlite3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helps separate front end from back end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850" y="2090725"/>
            <a:ext cx="2095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Integration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34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development split into multiple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flow can both create and read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Index/DBHome controls access to CRUD for the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5038625" y="2203550"/>
            <a:ext cx="1557900" cy="96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038625" y="3604075"/>
            <a:ext cx="1557900" cy="96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005700" y="2203550"/>
            <a:ext cx="1557900" cy="96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5038625" y="2424875"/>
            <a:ext cx="1557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Index / Dhome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270300" y="2447000"/>
            <a:ext cx="1028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038625" y="3847525"/>
            <a:ext cx="1557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Update / Delete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038625" y="902650"/>
            <a:ext cx="1557900" cy="96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5427150" y="1174850"/>
            <a:ext cx="1028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7005700" y="3604075"/>
            <a:ext cx="1557900" cy="96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7405450" y="3847525"/>
            <a:ext cx="75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6" name="Google Shape;156;p23"/>
          <p:cNvCxnSpPr>
            <a:stCxn id="152" idx="2"/>
            <a:endCxn id="146" idx="0"/>
          </p:cNvCxnSpPr>
          <p:nvPr/>
        </p:nvCxnSpPr>
        <p:spPr>
          <a:xfrm>
            <a:off x="5817575" y="1867450"/>
            <a:ext cx="0" cy="336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>
            <a:stCxn id="149" idx="3"/>
            <a:endCxn id="148" idx="1"/>
          </p:cNvCxnSpPr>
          <p:nvPr/>
        </p:nvCxnSpPr>
        <p:spPr>
          <a:xfrm>
            <a:off x="6596525" y="2663825"/>
            <a:ext cx="409200" cy="22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46" idx="2"/>
            <a:endCxn id="147" idx="0"/>
          </p:cNvCxnSpPr>
          <p:nvPr/>
        </p:nvCxnSpPr>
        <p:spPr>
          <a:xfrm>
            <a:off x="5817575" y="3168350"/>
            <a:ext cx="0" cy="435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>
            <a:stCxn id="149" idx="3"/>
            <a:endCxn id="154" idx="1"/>
          </p:cNvCxnSpPr>
          <p:nvPr/>
        </p:nvCxnSpPr>
        <p:spPr>
          <a:xfrm>
            <a:off x="6596525" y="2663825"/>
            <a:ext cx="409200" cy="1422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Function, Simple Design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39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 provides all </a:t>
            </a:r>
            <a:r>
              <a:rPr lang="en"/>
              <a:t>necessary</a:t>
            </a:r>
            <a:r>
              <a:rPr lang="en"/>
              <a:t>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CRUD, All contained in one simple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needs </a:t>
            </a:r>
            <a:r>
              <a:rPr lang="en"/>
              <a:t>fancy styling? 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00" y="1170125"/>
            <a:ext cx="4587300" cy="340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the Database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45384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structure became unnecessarily complex for our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Changed from a Three-Table database to Two-Table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Stored main level scores within the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Kept custom levels attached to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Adapting was </a:t>
            </a:r>
            <a:r>
              <a:rPr lang="en"/>
              <a:t>necessary very late in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ensure that integration works early on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243900" y="378425"/>
            <a:ext cx="11970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6894575" y="378425"/>
            <a:ext cx="11970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5488475" y="1641913"/>
            <a:ext cx="11970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5243900" y="3337850"/>
            <a:ext cx="11970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894575" y="3337850"/>
            <a:ext cx="11970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3" idx="3"/>
            <a:endCxn id="174" idx="1"/>
          </p:cNvCxnSpPr>
          <p:nvPr/>
        </p:nvCxnSpPr>
        <p:spPr>
          <a:xfrm>
            <a:off x="6440900" y="810875"/>
            <a:ext cx="45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>
            <a:stCxn id="173" idx="2"/>
            <a:endCxn id="175" idx="0"/>
          </p:cNvCxnSpPr>
          <p:nvPr/>
        </p:nvCxnSpPr>
        <p:spPr>
          <a:xfrm>
            <a:off x="5842400" y="1243325"/>
            <a:ext cx="244500" cy="39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76" idx="3"/>
            <a:endCxn id="177" idx="1"/>
          </p:cNvCxnSpPr>
          <p:nvPr/>
        </p:nvCxnSpPr>
        <p:spPr>
          <a:xfrm>
            <a:off x="6440900" y="3770300"/>
            <a:ext cx="45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/>
        </p:nvSpPr>
        <p:spPr>
          <a:xfrm>
            <a:off x="5440100" y="3544525"/>
            <a:ext cx="804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470050" y="629500"/>
            <a:ext cx="804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631275" y="1892863"/>
            <a:ext cx="91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Scores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7037375" y="629375"/>
            <a:ext cx="91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Levels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7037375" y="3544525"/>
            <a:ext cx="91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Levels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Databases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Flask can be frustrating, with multiple layers of interaction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 takes a lot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Budgeting how long is spent on each section is challenging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requires early implementation and consideration, hooking parts together late is difficult when design paradigms do not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Consistent code style can save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Sticking to design documents saves time and effort, but being flexible can make development easier late in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Developing good, new puzzles is hard, nothing new under the sun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1565625"/>
            <a:ext cx="8520600" cy="18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"B.O.X.E.S."!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team drew inspiration from the classic game Sokoban.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chose to keep the original strategic gameplay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our own twists to provide a new challenges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75" y="2268675"/>
            <a:ext cx="2220875" cy="24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538" y="2339713"/>
            <a:ext cx="28860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Planning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1678825"/>
            <a:ext cx="8832299" cy="318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18560" t="0"/>
          <a:stretch/>
        </p:blipFill>
        <p:spPr>
          <a:xfrm>
            <a:off x="2389625" y="1134675"/>
            <a:ext cx="6754427" cy="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6111950" y="1102425"/>
            <a:ext cx="3032100" cy="4917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62" y="1533950"/>
            <a:ext cx="4909663" cy="36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13889" r="0" t="0"/>
          <a:stretch/>
        </p:blipFill>
        <p:spPr>
          <a:xfrm>
            <a:off x="0" y="1017700"/>
            <a:ext cx="7141724" cy="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0" y="985450"/>
            <a:ext cx="3591600" cy="491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199075" y="985475"/>
            <a:ext cx="3945000" cy="491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7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1" y="1339675"/>
            <a:ext cx="7677701" cy="37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7243250" y="1339675"/>
            <a:ext cx="1167600" cy="8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26788" r="0" t="0"/>
          <a:stretch/>
        </p:blipFill>
        <p:spPr>
          <a:xfrm>
            <a:off x="-1" y="845525"/>
            <a:ext cx="6071624" cy="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0" y="813325"/>
            <a:ext cx="3807300" cy="491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315525" y="813325"/>
            <a:ext cx="3807300" cy="491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96500" y="1399950"/>
            <a:ext cx="31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E-R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project advanced, we </a:t>
            </a:r>
            <a:r>
              <a:rPr lang="en"/>
              <a:t>made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Stopped using score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Scores for our levels moved to user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creator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user id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0" y="1592338"/>
            <a:ext cx="5509149" cy="30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39031" r="0" t="0"/>
          <a:stretch/>
        </p:blipFill>
        <p:spPr>
          <a:xfrm>
            <a:off x="-1" y="940425"/>
            <a:ext cx="5056225" cy="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908175"/>
            <a:ext cx="4000800" cy="491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958050" y="921450"/>
            <a:ext cx="183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625" y="13113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569900" y="2341950"/>
            <a:ext cx="30021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you would like to test or play the </a:t>
            </a:r>
            <a:r>
              <a:rPr lang="en" sz="1800">
                <a:solidFill>
                  <a:schemeClr val="lt2"/>
                </a:solidFill>
              </a:rPr>
              <a:t>project yourself, follow this QR code!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625" y="13113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958050" y="921450"/>
            <a:ext cx="183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625" y="13113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569900" y="2341950"/>
            <a:ext cx="30021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you would like to test or play the project yourself, follow this QR code!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game menu is the first interaction players have with BOXES.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300" y="1759450"/>
            <a:ext cx="3497349" cy="26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